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57" r:id="rId2"/>
    <p:sldId id="262" r:id="rId3"/>
    <p:sldId id="263" r:id="rId4"/>
    <p:sldId id="264" r:id="rId5"/>
    <p:sldId id="266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0E82-D2D8-4C02-8F51-D827221F04C4}" type="datetimeFigureOut">
              <a:rPr lang="en-US" smtClean="0"/>
              <a:t>16/6/2024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ADC3D-631F-4D64-AF4D-122DD4AAA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41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60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892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28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7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5" y="-757431"/>
            <a:ext cx="13050711" cy="8345352"/>
            <a:chOff x="11" y="-568073"/>
            <a:chExt cx="9788033" cy="6259014"/>
          </a:xfrm>
        </p:grpSpPr>
        <p:sp>
          <p:nvSpPr>
            <p:cNvPr id="11" name="Google Shape;11;p2"/>
            <p:cNvSpPr/>
            <p:nvPr/>
          </p:nvSpPr>
          <p:spPr>
            <a:xfrm>
              <a:off x="14167" y="1161951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" y="-2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62442" y="1341633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78644" y="1626087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2416" y="2918412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78310" y="-22417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5650" y="3410753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423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9646" y="4103342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60000" y="1312365"/>
            <a:ext cx="6583600" cy="39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960000" y="5047031"/>
            <a:ext cx="6583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87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-480123" y="-757430"/>
            <a:ext cx="13530849" cy="8418985"/>
            <a:chOff x="-360093" y="-568073"/>
            <a:chExt cx="10148137" cy="6314239"/>
          </a:xfrm>
        </p:grpSpPr>
        <p:sp>
          <p:nvSpPr>
            <p:cNvPr id="114" name="Google Shape;114;p11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630369"/>
            <a:ext cx="8768000" cy="1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712000" y="4337169"/>
            <a:ext cx="8768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1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00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960000" y="487667"/>
            <a:ext cx="51360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 rot="1409475">
            <a:off x="-592778" y="4811161"/>
            <a:ext cx="3438044" cy="2351067"/>
            <a:chOff x="-203914" y="-321974"/>
            <a:chExt cx="2578592" cy="1763341"/>
          </a:xfrm>
        </p:grpSpPr>
        <p:sp>
          <p:nvSpPr>
            <p:cNvPr id="132" name="Google Shape;132;p13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" name="Google Shape;134;p13"/>
          <p:cNvGrpSpPr/>
          <p:nvPr/>
        </p:nvGrpSpPr>
        <p:grpSpPr>
          <a:xfrm>
            <a:off x="9520329" y="-741377"/>
            <a:ext cx="3352164" cy="2767884"/>
            <a:chOff x="7273921" y="2830642"/>
            <a:chExt cx="2514123" cy="2075913"/>
          </a:xfrm>
        </p:grpSpPr>
        <p:sp>
          <p:nvSpPr>
            <p:cNvPr id="135" name="Google Shape;135;p1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273921" y="2830642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3663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4"/>
          <p:cNvGrpSpPr/>
          <p:nvPr/>
        </p:nvGrpSpPr>
        <p:grpSpPr>
          <a:xfrm>
            <a:off x="-271886" y="-429299"/>
            <a:ext cx="13322611" cy="8090853"/>
            <a:chOff x="-203914" y="-321974"/>
            <a:chExt cx="9991958" cy="6068140"/>
          </a:xfrm>
        </p:grpSpPr>
        <p:sp>
          <p:nvSpPr>
            <p:cNvPr id="140" name="Google Shape;140;p14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12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149" name="Google Shape;149;p15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886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-271886" y="-429299"/>
            <a:ext cx="13322611" cy="8090853"/>
            <a:chOff x="-203914" y="-321974"/>
            <a:chExt cx="9991958" cy="6068140"/>
          </a:xfrm>
        </p:grpSpPr>
        <p:sp>
          <p:nvSpPr>
            <p:cNvPr id="156" name="Google Shape;156;p16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0" name="Google Shape;160;p16"/>
          <p:cNvSpPr txBox="1">
            <a:spLocks noGrp="1"/>
          </p:cNvSpPr>
          <p:nvPr>
            <p:ph type="subTitle" idx="1"/>
          </p:nvPr>
        </p:nvSpPr>
        <p:spPr>
          <a:xfrm>
            <a:off x="960000" y="2782767"/>
            <a:ext cx="4842800" cy="2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2"/>
          </p:nvPr>
        </p:nvSpPr>
        <p:spPr>
          <a:xfrm>
            <a:off x="6389189" y="2782767"/>
            <a:ext cx="4842800" cy="2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37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8429455" y="-767830"/>
            <a:ext cx="4639104" cy="8418985"/>
            <a:chOff x="6308716" y="-568073"/>
            <a:chExt cx="3479328" cy="6314239"/>
          </a:xfrm>
        </p:grpSpPr>
        <p:sp>
          <p:nvSpPr>
            <p:cNvPr id="166" name="Google Shape;166;p17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960000" y="2832053"/>
            <a:ext cx="7433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52567"/>
            <a:ext cx="2438400" cy="1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960000" y="4051253"/>
            <a:ext cx="6096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384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8"/>
          <p:cNvGrpSpPr/>
          <p:nvPr/>
        </p:nvGrpSpPr>
        <p:grpSpPr>
          <a:xfrm>
            <a:off x="-480124" y="-429291"/>
            <a:ext cx="3805207" cy="7751949"/>
            <a:chOff x="-360093" y="-321968"/>
            <a:chExt cx="2853905" cy="5813962"/>
          </a:xfrm>
        </p:grpSpPr>
        <p:sp>
          <p:nvSpPr>
            <p:cNvPr id="178" name="Google Shape;178;p18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3798400" y="2832053"/>
            <a:ext cx="7433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 idx="2" hasCustomPrompt="1"/>
          </p:nvPr>
        </p:nvSpPr>
        <p:spPr>
          <a:xfrm>
            <a:off x="8793600" y="752567"/>
            <a:ext cx="2438400" cy="1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5136000" y="4051253"/>
            <a:ext cx="6096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9845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960000" y="2526900"/>
            <a:ext cx="3657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735700"/>
            <a:ext cx="1730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960000" y="3034900"/>
            <a:ext cx="3657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5324768" y="2526900"/>
            <a:ext cx="3657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 idx="4" hasCustomPrompt="1"/>
          </p:nvPr>
        </p:nvSpPr>
        <p:spPr>
          <a:xfrm>
            <a:off x="5324768" y="1735700"/>
            <a:ext cx="1731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5"/>
          </p:nvPr>
        </p:nvSpPr>
        <p:spPr>
          <a:xfrm>
            <a:off x="5324768" y="3034900"/>
            <a:ext cx="3657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6"/>
          </p:nvPr>
        </p:nvSpPr>
        <p:spPr>
          <a:xfrm>
            <a:off x="960000" y="4886533"/>
            <a:ext cx="3657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4095633"/>
            <a:ext cx="19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8"/>
          </p:nvPr>
        </p:nvSpPr>
        <p:spPr>
          <a:xfrm>
            <a:off x="960000" y="5394533"/>
            <a:ext cx="3657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9"/>
          </p:nvPr>
        </p:nvSpPr>
        <p:spPr>
          <a:xfrm>
            <a:off x="5324768" y="4886533"/>
            <a:ext cx="3657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13" hasCustomPrompt="1"/>
          </p:nvPr>
        </p:nvSpPr>
        <p:spPr>
          <a:xfrm>
            <a:off x="5324768" y="4095633"/>
            <a:ext cx="19976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4"/>
          </p:nvPr>
        </p:nvSpPr>
        <p:spPr>
          <a:xfrm>
            <a:off x="5324768" y="5394533"/>
            <a:ext cx="3657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15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19"/>
          <p:cNvGrpSpPr/>
          <p:nvPr/>
        </p:nvGrpSpPr>
        <p:grpSpPr>
          <a:xfrm flipH="1">
            <a:off x="9042319" y="-429291"/>
            <a:ext cx="3805207" cy="7751949"/>
            <a:chOff x="-360093" y="-321968"/>
            <a:chExt cx="2853905" cy="5813962"/>
          </a:xfrm>
        </p:grpSpPr>
        <p:sp>
          <p:nvSpPr>
            <p:cNvPr id="202" name="Google Shape;202;p19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3337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0"/>
          <p:cNvGrpSpPr/>
          <p:nvPr/>
        </p:nvGrpSpPr>
        <p:grpSpPr>
          <a:xfrm>
            <a:off x="-265819" y="-429299"/>
            <a:ext cx="13322611" cy="8090853"/>
            <a:chOff x="-203914" y="-321974"/>
            <a:chExt cx="9991958" cy="6068140"/>
          </a:xfrm>
        </p:grpSpPr>
        <p:sp>
          <p:nvSpPr>
            <p:cNvPr id="210" name="Google Shape;210;p20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" name="Google Shape;214;p20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215" name="Google Shape;215;p20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6096000" y="5225600"/>
            <a:ext cx="5136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959933" y="1925155"/>
            <a:ext cx="10272000" cy="26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696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3"/>
          <p:cNvGrpSpPr/>
          <p:nvPr/>
        </p:nvGrpSpPr>
        <p:grpSpPr>
          <a:xfrm>
            <a:off x="-480123" y="-757430"/>
            <a:ext cx="13530849" cy="8418985"/>
            <a:chOff x="-360093" y="-568073"/>
            <a:chExt cx="10148137" cy="6314239"/>
          </a:xfrm>
        </p:grpSpPr>
        <p:sp>
          <p:nvSpPr>
            <p:cNvPr id="27" name="Google Shape;27;p3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379167" y="2832053"/>
            <a:ext cx="7433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4876800" y="752567"/>
            <a:ext cx="2438400" cy="1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3048000" y="4051253"/>
            <a:ext cx="6096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651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subTitle" idx="1"/>
          </p:nvPr>
        </p:nvSpPr>
        <p:spPr>
          <a:xfrm>
            <a:off x="7818400" y="3645995"/>
            <a:ext cx="3413600" cy="2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/>
          </p:nvPr>
        </p:nvSpPr>
        <p:spPr>
          <a:xfrm>
            <a:off x="7818400" y="720000"/>
            <a:ext cx="3413600" cy="2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 rot="9680508">
            <a:off x="-1269383" y="4428581"/>
            <a:ext cx="5693980" cy="2338719"/>
            <a:chOff x="4894673" y="1998744"/>
            <a:chExt cx="3705509" cy="1521816"/>
          </a:xfrm>
        </p:grpSpPr>
        <p:sp>
          <p:nvSpPr>
            <p:cNvPr id="226" name="Google Shape;226;p21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-254386" y="-446465"/>
            <a:ext cx="13322611" cy="8090853"/>
            <a:chOff x="-203914" y="-321974"/>
            <a:chExt cx="9991958" cy="6068140"/>
          </a:xfrm>
        </p:grpSpPr>
        <p:sp>
          <p:nvSpPr>
            <p:cNvPr id="234" name="Google Shape;234;p21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8" name="Google Shape;238;p21"/>
          <p:cNvSpPr>
            <a:spLocks noGrp="1"/>
          </p:cNvSpPr>
          <p:nvPr>
            <p:ph type="pic" idx="2"/>
          </p:nvPr>
        </p:nvSpPr>
        <p:spPr>
          <a:xfrm>
            <a:off x="960000" y="720000"/>
            <a:ext cx="6362400" cy="541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69388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>
            <a:spLocks noGrp="1"/>
          </p:cNvSpPr>
          <p:nvPr>
            <p:ph type="subTitle" idx="1"/>
          </p:nvPr>
        </p:nvSpPr>
        <p:spPr>
          <a:xfrm>
            <a:off x="7940000" y="2893267"/>
            <a:ext cx="32920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 flipH="1">
            <a:off x="9042319" y="-429291"/>
            <a:ext cx="3805207" cy="7751949"/>
            <a:chOff x="-360093" y="-321968"/>
            <a:chExt cx="2853905" cy="5813962"/>
          </a:xfrm>
        </p:grpSpPr>
        <p:sp>
          <p:nvSpPr>
            <p:cNvPr id="244" name="Google Shape;244;p22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2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2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8423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960000" y="3597221"/>
            <a:ext cx="2804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960000" y="2114021"/>
            <a:ext cx="2804000" cy="15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23"/>
          <p:cNvGrpSpPr/>
          <p:nvPr/>
        </p:nvGrpSpPr>
        <p:grpSpPr>
          <a:xfrm>
            <a:off x="8635895" y="-757430"/>
            <a:ext cx="4225531" cy="8418985"/>
            <a:chOff x="6618896" y="-568073"/>
            <a:chExt cx="3169148" cy="6314239"/>
          </a:xfrm>
        </p:grpSpPr>
        <p:sp>
          <p:nvSpPr>
            <p:cNvPr id="254" name="Google Shape;254;p23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13096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>
            <a:spLocks noGrp="1"/>
          </p:cNvSpPr>
          <p:nvPr>
            <p:ph type="subTitle" idx="1"/>
          </p:nvPr>
        </p:nvSpPr>
        <p:spPr>
          <a:xfrm>
            <a:off x="5184233" y="3593473"/>
            <a:ext cx="60476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5184233" y="2841473"/>
            <a:ext cx="6047600" cy="8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24"/>
          <p:cNvGrpSpPr/>
          <p:nvPr/>
        </p:nvGrpSpPr>
        <p:grpSpPr>
          <a:xfrm flipH="1">
            <a:off x="-1158706" y="-757430"/>
            <a:ext cx="4225531" cy="8418985"/>
            <a:chOff x="6618896" y="-568073"/>
            <a:chExt cx="3169148" cy="6314239"/>
          </a:xfrm>
        </p:grpSpPr>
        <p:sp>
          <p:nvSpPr>
            <p:cNvPr id="264" name="Google Shape;264;p24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7907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5"/>
          <p:cNvGrpSpPr/>
          <p:nvPr/>
        </p:nvGrpSpPr>
        <p:grpSpPr>
          <a:xfrm>
            <a:off x="-271886" y="-429299"/>
            <a:ext cx="13322611" cy="8090853"/>
            <a:chOff x="-203914" y="-321974"/>
            <a:chExt cx="9991958" cy="6068140"/>
          </a:xfrm>
        </p:grpSpPr>
        <p:sp>
          <p:nvSpPr>
            <p:cNvPr id="272" name="Google Shape;272;p25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9600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960000" y="3936984"/>
            <a:ext cx="311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title" idx="2"/>
          </p:nvPr>
        </p:nvSpPr>
        <p:spPr>
          <a:xfrm>
            <a:off x="45384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4538400" y="3936984"/>
            <a:ext cx="311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title" idx="4"/>
          </p:nvPr>
        </p:nvSpPr>
        <p:spPr>
          <a:xfrm>
            <a:off x="81168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8116800" y="3936984"/>
            <a:ext cx="311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 idx="6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8296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title"/>
          </p:nvPr>
        </p:nvSpPr>
        <p:spPr>
          <a:xfrm>
            <a:off x="960000" y="45465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1"/>
          </p:nvPr>
        </p:nvSpPr>
        <p:spPr>
          <a:xfrm>
            <a:off x="960000" y="5054584"/>
            <a:ext cx="31152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 idx="2"/>
          </p:nvPr>
        </p:nvSpPr>
        <p:spPr>
          <a:xfrm>
            <a:off x="4538400" y="45465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3"/>
          </p:nvPr>
        </p:nvSpPr>
        <p:spPr>
          <a:xfrm>
            <a:off x="4538400" y="5054584"/>
            <a:ext cx="31152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title" idx="4"/>
          </p:nvPr>
        </p:nvSpPr>
        <p:spPr>
          <a:xfrm>
            <a:off x="8116800" y="45465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5"/>
          </p:nvPr>
        </p:nvSpPr>
        <p:spPr>
          <a:xfrm>
            <a:off x="8116800" y="5054584"/>
            <a:ext cx="31152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title" idx="6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293" name="Google Shape;293;p26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07966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960012" y="3429000"/>
            <a:ext cx="2382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960012" y="3937000"/>
            <a:ext cx="2382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title" idx="2"/>
          </p:nvPr>
        </p:nvSpPr>
        <p:spPr>
          <a:xfrm>
            <a:off x="6219479" y="3429000"/>
            <a:ext cx="2382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3"/>
          </p:nvPr>
        </p:nvSpPr>
        <p:spPr>
          <a:xfrm>
            <a:off x="6219479" y="3937000"/>
            <a:ext cx="2382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title" idx="4"/>
          </p:nvPr>
        </p:nvSpPr>
        <p:spPr>
          <a:xfrm>
            <a:off x="3589745" y="3429000"/>
            <a:ext cx="2382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5"/>
          </p:nvPr>
        </p:nvSpPr>
        <p:spPr>
          <a:xfrm>
            <a:off x="3589745" y="3937000"/>
            <a:ext cx="2382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title" idx="6"/>
          </p:nvPr>
        </p:nvSpPr>
        <p:spPr>
          <a:xfrm>
            <a:off x="8849213" y="3429000"/>
            <a:ext cx="2382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7"/>
          </p:nvPr>
        </p:nvSpPr>
        <p:spPr>
          <a:xfrm>
            <a:off x="8849213" y="3937000"/>
            <a:ext cx="23828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 idx="8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27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309" name="Google Shape;309;p27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7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27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8"/>
          <p:cNvGrpSpPr/>
          <p:nvPr/>
        </p:nvGrpSpPr>
        <p:grpSpPr>
          <a:xfrm flipH="1">
            <a:off x="-343786" y="-435232"/>
            <a:ext cx="13322611" cy="8090853"/>
            <a:chOff x="-203914" y="-321974"/>
            <a:chExt cx="9991958" cy="6068140"/>
          </a:xfrm>
        </p:grpSpPr>
        <p:sp>
          <p:nvSpPr>
            <p:cNvPr id="316" name="Google Shape;316;p28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8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960012" y="3429000"/>
            <a:ext cx="19280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1"/>
          </p:nvPr>
        </p:nvSpPr>
        <p:spPr>
          <a:xfrm>
            <a:off x="960012" y="4343400"/>
            <a:ext cx="1928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/>
          </p:nvPr>
        </p:nvSpPr>
        <p:spPr>
          <a:xfrm>
            <a:off x="7218008" y="3429000"/>
            <a:ext cx="19280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3"/>
          </p:nvPr>
        </p:nvSpPr>
        <p:spPr>
          <a:xfrm>
            <a:off x="7218001" y="4343400"/>
            <a:ext cx="1928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 idx="4"/>
          </p:nvPr>
        </p:nvSpPr>
        <p:spPr>
          <a:xfrm>
            <a:off x="3046011" y="3429000"/>
            <a:ext cx="19280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5"/>
          </p:nvPr>
        </p:nvSpPr>
        <p:spPr>
          <a:xfrm>
            <a:off x="3046008" y="4343400"/>
            <a:ext cx="1928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6"/>
          </p:nvPr>
        </p:nvSpPr>
        <p:spPr>
          <a:xfrm>
            <a:off x="9304007" y="3429000"/>
            <a:ext cx="19280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7"/>
          </p:nvPr>
        </p:nvSpPr>
        <p:spPr>
          <a:xfrm>
            <a:off x="9303997" y="4343400"/>
            <a:ext cx="1928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title" idx="8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 idx="9"/>
          </p:nvPr>
        </p:nvSpPr>
        <p:spPr>
          <a:xfrm>
            <a:off x="5132009" y="3429000"/>
            <a:ext cx="19280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subTitle" idx="13"/>
          </p:nvPr>
        </p:nvSpPr>
        <p:spPr>
          <a:xfrm>
            <a:off x="5132005" y="4343400"/>
            <a:ext cx="1928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555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9"/>
          <p:cNvGrpSpPr/>
          <p:nvPr/>
        </p:nvGrpSpPr>
        <p:grpSpPr>
          <a:xfrm>
            <a:off x="-271886" y="-429299"/>
            <a:ext cx="13322611" cy="8090853"/>
            <a:chOff x="-203914" y="-321974"/>
            <a:chExt cx="9991958" cy="6068140"/>
          </a:xfrm>
        </p:grpSpPr>
        <p:sp>
          <p:nvSpPr>
            <p:cNvPr id="334" name="Google Shape;334;p29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9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960000" y="2558963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1"/>
          </p:nvPr>
        </p:nvSpPr>
        <p:spPr>
          <a:xfrm>
            <a:off x="960000" y="2965363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title" idx="2"/>
          </p:nvPr>
        </p:nvSpPr>
        <p:spPr>
          <a:xfrm>
            <a:off x="4777000" y="2558963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3"/>
          </p:nvPr>
        </p:nvSpPr>
        <p:spPr>
          <a:xfrm>
            <a:off x="4777000" y="2965363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title" idx="4"/>
          </p:nvPr>
        </p:nvSpPr>
        <p:spPr>
          <a:xfrm>
            <a:off x="960000" y="4776400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5"/>
          </p:nvPr>
        </p:nvSpPr>
        <p:spPr>
          <a:xfrm>
            <a:off x="960000" y="5284400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title" idx="6"/>
          </p:nvPr>
        </p:nvSpPr>
        <p:spPr>
          <a:xfrm>
            <a:off x="4777000" y="4776400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7"/>
          </p:nvPr>
        </p:nvSpPr>
        <p:spPr>
          <a:xfrm>
            <a:off x="4777000" y="5284400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 idx="8"/>
          </p:nvPr>
        </p:nvSpPr>
        <p:spPr>
          <a:xfrm>
            <a:off x="8594001" y="2558963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9"/>
          </p:nvPr>
        </p:nvSpPr>
        <p:spPr>
          <a:xfrm>
            <a:off x="8594001" y="2965363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title" idx="13"/>
          </p:nvPr>
        </p:nvSpPr>
        <p:spPr>
          <a:xfrm>
            <a:off x="8594001" y="4776400"/>
            <a:ext cx="263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4"/>
          </p:nvPr>
        </p:nvSpPr>
        <p:spPr>
          <a:xfrm>
            <a:off x="8594001" y="5284400"/>
            <a:ext cx="263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title" idx="15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623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>
            <a:spLocks noGrp="1"/>
          </p:cNvSpPr>
          <p:nvPr>
            <p:ph type="title" hasCustomPrompt="1"/>
          </p:nvPr>
        </p:nvSpPr>
        <p:spPr>
          <a:xfrm>
            <a:off x="3022900" y="720000"/>
            <a:ext cx="6146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3022900" y="1824404"/>
            <a:ext cx="61460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 idx="2" hasCustomPrompt="1"/>
          </p:nvPr>
        </p:nvSpPr>
        <p:spPr>
          <a:xfrm>
            <a:off x="3022900" y="2693989"/>
            <a:ext cx="6146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3"/>
          </p:nvPr>
        </p:nvSpPr>
        <p:spPr>
          <a:xfrm>
            <a:off x="3022900" y="3798393"/>
            <a:ext cx="61460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4" hasCustomPrompt="1"/>
          </p:nvPr>
        </p:nvSpPr>
        <p:spPr>
          <a:xfrm>
            <a:off x="3022900" y="4667996"/>
            <a:ext cx="6146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5"/>
          </p:nvPr>
        </p:nvSpPr>
        <p:spPr>
          <a:xfrm>
            <a:off x="3022900" y="5772399"/>
            <a:ext cx="6146000" cy="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359" name="Google Shape;359;p30"/>
          <p:cNvGrpSpPr/>
          <p:nvPr/>
        </p:nvGrpSpPr>
        <p:grpSpPr>
          <a:xfrm>
            <a:off x="-669423" y="-757430"/>
            <a:ext cx="13530849" cy="8418985"/>
            <a:chOff x="-360093" y="-568073"/>
            <a:chExt cx="10148137" cy="6314239"/>
          </a:xfrm>
        </p:grpSpPr>
        <p:sp>
          <p:nvSpPr>
            <p:cNvPr id="360" name="Google Shape;360;p30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30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30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3756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79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>
            <a:spLocks noGrp="1"/>
          </p:cNvSpPr>
          <p:nvPr>
            <p:ph type="title" hasCustomPrompt="1"/>
          </p:nvPr>
        </p:nvSpPr>
        <p:spPr>
          <a:xfrm>
            <a:off x="960000" y="2066432"/>
            <a:ext cx="30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2" name="Google Shape;372;p31"/>
          <p:cNvSpPr txBox="1">
            <a:spLocks noGrp="1"/>
          </p:cNvSpPr>
          <p:nvPr>
            <p:ph type="subTitle" idx="1"/>
          </p:nvPr>
        </p:nvSpPr>
        <p:spPr>
          <a:xfrm>
            <a:off x="1142800" y="5119024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2066424"/>
            <a:ext cx="30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4" name="Google Shape;374;p31"/>
          <p:cNvSpPr txBox="1">
            <a:spLocks noGrp="1"/>
          </p:cNvSpPr>
          <p:nvPr>
            <p:ph type="subTitle" idx="3"/>
          </p:nvPr>
        </p:nvSpPr>
        <p:spPr>
          <a:xfrm>
            <a:off x="4754800" y="5118991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1"/>
          <p:cNvSpPr txBox="1">
            <a:spLocks noGrp="1"/>
          </p:cNvSpPr>
          <p:nvPr>
            <p:ph type="title" idx="4" hasCustomPrompt="1"/>
          </p:nvPr>
        </p:nvSpPr>
        <p:spPr>
          <a:xfrm>
            <a:off x="8184000" y="2066424"/>
            <a:ext cx="30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6" name="Google Shape;376;p31"/>
          <p:cNvSpPr txBox="1">
            <a:spLocks noGrp="1"/>
          </p:cNvSpPr>
          <p:nvPr>
            <p:ph type="subTitle" idx="5"/>
          </p:nvPr>
        </p:nvSpPr>
        <p:spPr>
          <a:xfrm>
            <a:off x="8366800" y="5118991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1"/>
          <p:cNvSpPr txBox="1">
            <a:spLocks noGrp="1"/>
          </p:cNvSpPr>
          <p:nvPr>
            <p:ph type="title" idx="6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title" idx="7"/>
          </p:nvPr>
        </p:nvSpPr>
        <p:spPr>
          <a:xfrm>
            <a:off x="1142800" y="4664467"/>
            <a:ext cx="2682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79" name="Google Shape;379;p31"/>
          <p:cNvSpPr txBox="1">
            <a:spLocks noGrp="1"/>
          </p:cNvSpPr>
          <p:nvPr>
            <p:ph type="title" idx="8"/>
          </p:nvPr>
        </p:nvSpPr>
        <p:spPr>
          <a:xfrm>
            <a:off x="4754800" y="4664467"/>
            <a:ext cx="2682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80" name="Google Shape;380;p31"/>
          <p:cNvSpPr txBox="1">
            <a:spLocks noGrp="1"/>
          </p:cNvSpPr>
          <p:nvPr>
            <p:ph type="title" idx="9"/>
          </p:nvPr>
        </p:nvSpPr>
        <p:spPr>
          <a:xfrm>
            <a:off x="8366800" y="4664467"/>
            <a:ext cx="2682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381" name="Google Shape;381;p31"/>
          <p:cNvGrpSpPr/>
          <p:nvPr/>
        </p:nvGrpSpPr>
        <p:grpSpPr>
          <a:xfrm flipH="1">
            <a:off x="-343786" y="-435232"/>
            <a:ext cx="13322611" cy="8090853"/>
            <a:chOff x="-203914" y="-321974"/>
            <a:chExt cx="9991958" cy="6068140"/>
          </a:xfrm>
        </p:grpSpPr>
        <p:sp>
          <p:nvSpPr>
            <p:cNvPr id="382" name="Google Shape;382;p31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3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9512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2"/>
          <p:cNvGrpSpPr/>
          <p:nvPr/>
        </p:nvGrpSpPr>
        <p:grpSpPr>
          <a:xfrm>
            <a:off x="15" y="-757431"/>
            <a:ext cx="13050711" cy="8345352"/>
            <a:chOff x="11" y="-568073"/>
            <a:chExt cx="9788033" cy="6259014"/>
          </a:xfrm>
        </p:grpSpPr>
        <p:sp>
          <p:nvSpPr>
            <p:cNvPr id="389" name="Google Shape;389;p32"/>
            <p:cNvSpPr/>
            <p:nvPr/>
          </p:nvSpPr>
          <p:spPr>
            <a:xfrm>
              <a:off x="14167" y="1161951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" y="-2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262442" y="1341633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278644" y="1626087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342416" y="2918412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3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978310" y="-22417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3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2875650" y="3410753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8423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299646" y="4103342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0" name="Google Shape;400;p32"/>
          <p:cNvSpPr txBox="1">
            <a:spLocks noGrp="1"/>
          </p:cNvSpPr>
          <p:nvPr>
            <p:ph type="ctrTitle"/>
          </p:nvPr>
        </p:nvSpPr>
        <p:spPr>
          <a:xfrm>
            <a:off x="3239933" y="720000"/>
            <a:ext cx="5712000" cy="15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subTitle" idx="1"/>
          </p:nvPr>
        </p:nvSpPr>
        <p:spPr>
          <a:xfrm>
            <a:off x="3233433" y="2050400"/>
            <a:ext cx="57252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3328467" y="5162800"/>
            <a:ext cx="5534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1846152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3"/>
          <p:cNvGrpSpPr/>
          <p:nvPr/>
        </p:nvGrpSpPr>
        <p:grpSpPr>
          <a:xfrm flipH="1">
            <a:off x="-669423" y="-757430"/>
            <a:ext cx="13530849" cy="8418985"/>
            <a:chOff x="-360093" y="-568073"/>
            <a:chExt cx="10148137" cy="6314239"/>
          </a:xfrm>
        </p:grpSpPr>
        <p:sp>
          <p:nvSpPr>
            <p:cNvPr id="406" name="Google Shape;406;p33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3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3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72227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4"/>
          <p:cNvGrpSpPr/>
          <p:nvPr/>
        </p:nvGrpSpPr>
        <p:grpSpPr>
          <a:xfrm flipH="1">
            <a:off x="-343786" y="-435232"/>
            <a:ext cx="13322611" cy="8090853"/>
            <a:chOff x="-203914" y="-321974"/>
            <a:chExt cx="9991958" cy="6068140"/>
          </a:xfrm>
        </p:grpSpPr>
        <p:sp>
          <p:nvSpPr>
            <p:cNvPr id="418" name="Google Shape;418;p34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3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7858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960004" y="3937000"/>
            <a:ext cx="482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6406785" y="3937000"/>
            <a:ext cx="4825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3"/>
          </p:nvPr>
        </p:nvSpPr>
        <p:spPr>
          <a:xfrm>
            <a:off x="959983" y="3429000"/>
            <a:ext cx="482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4"/>
          </p:nvPr>
        </p:nvSpPr>
        <p:spPr>
          <a:xfrm>
            <a:off x="6406785" y="3429000"/>
            <a:ext cx="4825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53" name="Google Shape;53;p5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64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 flipH="1">
            <a:off x="-373486" y="-429299"/>
            <a:ext cx="13322611" cy="8090853"/>
            <a:chOff x="-203914" y="-321974"/>
            <a:chExt cx="9991958" cy="6068140"/>
          </a:xfrm>
        </p:grpSpPr>
        <p:sp>
          <p:nvSpPr>
            <p:cNvPr id="61" name="Google Shape;61;p6"/>
            <p:cNvSpPr/>
            <p:nvPr/>
          </p:nvSpPr>
          <p:spPr>
            <a:xfrm>
              <a:off x="-203914" y="-135903"/>
              <a:ext cx="1603418" cy="1577270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0760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7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960000" y="2968000"/>
            <a:ext cx="5730400" cy="3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828754" lvl="2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2438339" lvl="3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4267093" lvl="6" indent="-36405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4876678" lvl="7" indent="-36405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5486263" lvl="8" indent="-35559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8411621" y="-757430"/>
            <a:ext cx="4639104" cy="8418985"/>
            <a:chOff x="6308716" y="-568073"/>
            <a:chExt cx="3479328" cy="6314239"/>
          </a:xfrm>
        </p:grpSpPr>
        <p:sp>
          <p:nvSpPr>
            <p:cNvPr id="70" name="Google Shape;70;p7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>
            <a:off x="7178333" y="720000"/>
            <a:ext cx="4053600" cy="541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1720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560400" y="1742800"/>
            <a:ext cx="7071200" cy="33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 flipH="1">
            <a:off x="-683323" y="-757430"/>
            <a:ext cx="13530849" cy="8418985"/>
            <a:chOff x="-360093" y="-568073"/>
            <a:chExt cx="10148137" cy="6314239"/>
          </a:xfrm>
        </p:grpSpPr>
        <p:sp>
          <p:nvSpPr>
            <p:cNvPr id="81" name="Google Shape;81;p8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2964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36" y="0"/>
            <a:ext cx="12191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3189200" y="1601784"/>
            <a:ext cx="5813600" cy="26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3189200" y="4203417"/>
            <a:ext cx="581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 flipH="1">
            <a:off x="-683323" y="-757430"/>
            <a:ext cx="13530849" cy="8418985"/>
            <a:chOff x="-360093" y="-568073"/>
            <a:chExt cx="10148137" cy="6314239"/>
          </a:xfrm>
        </p:grpSpPr>
        <p:sp>
          <p:nvSpPr>
            <p:cNvPr id="97" name="Google Shape;97;p9"/>
            <p:cNvSpPr/>
            <p:nvPr/>
          </p:nvSpPr>
          <p:spPr>
            <a:xfrm>
              <a:off x="232455" y="1124076"/>
              <a:ext cx="1411682" cy="2819587"/>
            </a:xfrm>
            <a:custGeom>
              <a:avLst/>
              <a:gdLst/>
              <a:ahLst/>
              <a:cxnLst/>
              <a:rect l="l" t="t" r="r" b="b"/>
              <a:pathLst>
                <a:path w="22421" h="44782" extrusionOk="0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-203914" y="-135964"/>
              <a:ext cx="1601955" cy="1576707"/>
            </a:xfrm>
            <a:custGeom>
              <a:avLst/>
              <a:gdLst/>
              <a:ahLst/>
              <a:cxnLst/>
              <a:rect l="l" t="t" r="r" b="b"/>
              <a:pathLst>
                <a:path w="25443" h="25042" extrusionOk="0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7577742" y="1783358"/>
              <a:ext cx="1601892" cy="1576770"/>
            </a:xfrm>
            <a:custGeom>
              <a:avLst/>
              <a:gdLst/>
              <a:ahLst/>
              <a:cxnLst/>
              <a:rect l="l" t="t" r="r" b="b"/>
              <a:pathLst>
                <a:path w="25442" h="25043" extrusionOk="0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8278644" y="3015225"/>
              <a:ext cx="1509400" cy="1891331"/>
            </a:xfrm>
            <a:custGeom>
              <a:avLst/>
              <a:gdLst/>
              <a:ahLst/>
              <a:cxnLst/>
              <a:rect l="l" t="t" r="r" b="b"/>
              <a:pathLst>
                <a:path w="23973" h="30039" extrusionOk="0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308716" y="2430687"/>
              <a:ext cx="1509337" cy="1891142"/>
            </a:xfrm>
            <a:custGeom>
              <a:avLst/>
              <a:gdLst/>
              <a:ahLst/>
              <a:cxnLst/>
              <a:rect l="l" t="t" r="r" b="b"/>
              <a:pathLst>
                <a:path w="23972" h="30036" extrusionOk="0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avLst/>
              <a:gdLst/>
              <a:ahLst/>
              <a:cxnLst/>
              <a:rect l="l" t="t" r="r" b="b"/>
              <a:pathLst>
                <a:path w="25177" h="15722" extrusionOk="0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235135" y="134725"/>
              <a:ext cx="800757" cy="1684058"/>
            </a:xfrm>
            <a:custGeom>
              <a:avLst/>
              <a:gdLst/>
              <a:ahLst/>
              <a:cxnLst/>
              <a:rect l="l" t="t" r="r" b="b"/>
              <a:pathLst>
                <a:path w="12718" h="26747" extrusionOk="0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avLst/>
              <a:gdLst/>
              <a:ahLst/>
              <a:cxnLst/>
              <a:rect l="l" t="t" r="r" b="b"/>
              <a:pathLst>
                <a:path w="12712" h="26749" extrusionOk="0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232925" y="3675828"/>
              <a:ext cx="1260887" cy="1509778"/>
            </a:xfrm>
            <a:custGeom>
              <a:avLst/>
              <a:gdLst/>
              <a:ahLst/>
              <a:cxnLst/>
              <a:rect l="l" t="t" r="r" b="b"/>
              <a:pathLst>
                <a:path w="20026" h="23979" extrusionOk="0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822482" y="-568073"/>
              <a:ext cx="1365846" cy="1597359"/>
            </a:xfrm>
            <a:custGeom>
              <a:avLst/>
              <a:gdLst/>
              <a:ahLst/>
              <a:cxnLst/>
              <a:rect l="l" t="t" r="r" b="b"/>
              <a:pathLst>
                <a:path w="21693" h="25370" extrusionOk="0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618896" y="4158567"/>
              <a:ext cx="1479430" cy="1587599"/>
            </a:xfrm>
            <a:custGeom>
              <a:avLst/>
              <a:gdLst/>
              <a:ahLst/>
              <a:cxnLst/>
              <a:rect l="l" t="t" r="r" b="b"/>
              <a:pathLst>
                <a:path w="23497" h="25215" extrusionOk="0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27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1828800" y="720000"/>
            <a:ext cx="8534400" cy="85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18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503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rajlzQg1u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ctrTitle"/>
          </p:nvPr>
        </p:nvSpPr>
        <p:spPr>
          <a:xfrm>
            <a:off x="960000" y="1312365"/>
            <a:ext cx="6583600" cy="390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67" dirty="0"/>
              <a:t>Wolfgang Amadeus Mozart</a:t>
            </a:r>
            <a:endParaRPr sz="10666" dirty="0"/>
          </a:p>
        </p:txBody>
      </p:sp>
      <p:grpSp>
        <p:nvGrpSpPr>
          <p:cNvPr id="434" name="Google Shape;434;p38"/>
          <p:cNvGrpSpPr/>
          <p:nvPr/>
        </p:nvGrpSpPr>
        <p:grpSpPr>
          <a:xfrm>
            <a:off x="6095985" y="2700445"/>
            <a:ext cx="6400156" cy="2892599"/>
            <a:chOff x="5221023" y="3438123"/>
            <a:chExt cx="3705509" cy="1674733"/>
          </a:xfrm>
        </p:grpSpPr>
        <p:grpSp>
          <p:nvGrpSpPr>
            <p:cNvPr id="435" name="Google Shape;435;p38"/>
            <p:cNvGrpSpPr/>
            <p:nvPr/>
          </p:nvGrpSpPr>
          <p:grpSpPr>
            <a:xfrm>
              <a:off x="5221023" y="3471619"/>
              <a:ext cx="3705509" cy="1521816"/>
              <a:chOff x="4894673" y="1998744"/>
              <a:chExt cx="3705509" cy="1521816"/>
            </a:xfrm>
          </p:grpSpPr>
          <p:sp>
            <p:nvSpPr>
              <p:cNvPr id="436" name="Google Shape;436;p38"/>
              <p:cNvSpPr/>
              <p:nvPr/>
            </p:nvSpPr>
            <p:spPr>
              <a:xfrm>
                <a:off x="4894673" y="1998744"/>
                <a:ext cx="3672811" cy="1136855"/>
              </a:xfrm>
              <a:custGeom>
                <a:avLst/>
                <a:gdLst/>
                <a:ahLst/>
                <a:cxnLst/>
                <a:rect l="l" t="t" r="r" b="b"/>
                <a:pathLst>
                  <a:path w="105921" h="32786" extrusionOk="0">
                    <a:moveTo>
                      <a:pt x="48309" y="0"/>
                    </a:moveTo>
                    <a:cubicBezTo>
                      <a:pt x="47391" y="0"/>
                      <a:pt x="46477" y="132"/>
                      <a:pt x="45595" y="382"/>
                    </a:cubicBezTo>
                    <a:cubicBezTo>
                      <a:pt x="44486" y="705"/>
                      <a:pt x="43410" y="1225"/>
                      <a:pt x="42555" y="2016"/>
                    </a:cubicBezTo>
                    <a:cubicBezTo>
                      <a:pt x="42130" y="2415"/>
                      <a:pt x="41769" y="2890"/>
                      <a:pt x="41522" y="3416"/>
                    </a:cubicBezTo>
                    <a:cubicBezTo>
                      <a:pt x="41275" y="3948"/>
                      <a:pt x="41142" y="4531"/>
                      <a:pt x="41136" y="5113"/>
                    </a:cubicBezTo>
                    <a:cubicBezTo>
                      <a:pt x="41130" y="5702"/>
                      <a:pt x="41263" y="6285"/>
                      <a:pt x="41484" y="6823"/>
                    </a:cubicBezTo>
                    <a:cubicBezTo>
                      <a:pt x="41700" y="7362"/>
                      <a:pt x="42010" y="7862"/>
                      <a:pt x="42371" y="8318"/>
                    </a:cubicBezTo>
                    <a:cubicBezTo>
                      <a:pt x="43093" y="9230"/>
                      <a:pt x="44037" y="9952"/>
                      <a:pt x="45069" y="10471"/>
                    </a:cubicBezTo>
                    <a:cubicBezTo>
                      <a:pt x="46101" y="10997"/>
                      <a:pt x="47222" y="11333"/>
                      <a:pt x="48350" y="11580"/>
                    </a:cubicBezTo>
                    <a:cubicBezTo>
                      <a:pt x="49477" y="11820"/>
                      <a:pt x="50623" y="11972"/>
                      <a:pt x="51770" y="12093"/>
                    </a:cubicBezTo>
                    <a:lnTo>
                      <a:pt x="65526" y="13385"/>
                    </a:lnTo>
                    <a:lnTo>
                      <a:pt x="72404" y="14031"/>
                    </a:lnTo>
                    <a:lnTo>
                      <a:pt x="75843" y="14347"/>
                    </a:lnTo>
                    <a:cubicBezTo>
                      <a:pt x="76989" y="14455"/>
                      <a:pt x="78136" y="14569"/>
                      <a:pt x="79269" y="14734"/>
                    </a:cubicBezTo>
                    <a:cubicBezTo>
                      <a:pt x="80403" y="14905"/>
                      <a:pt x="81537" y="15126"/>
                      <a:pt x="82626" y="15475"/>
                    </a:cubicBezTo>
                    <a:cubicBezTo>
                      <a:pt x="83722" y="15810"/>
                      <a:pt x="84773" y="16285"/>
                      <a:pt x="85723" y="16919"/>
                    </a:cubicBezTo>
                    <a:cubicBezTo>
                      <a:pt x="86673" y="17558"/>
                      <a:pt x="87522" y="18356"/>
                      <a:pt x="88130" y="19319"/>
                    </a:cubicBezTo>
                    <a:cubicBezTo>
                      <a:pt x="88738" y="20282"/>
                      <a:pt x="89042" y="21434"/>
                      <a:pt x="88934" y="22562"/>
                    </a:cubicBezTo>
                    <a:cubicBezTo>
                      <a:pt x="88877" y="23126"/>
                      <a:pt x="88700" y="23677"/>
                      <a:pt x="88446" y="24177"/>
                    </a:cubicBezTo>
                    <a:cubicBezTo>
                      <a:pt x="88187" y="24684"/>
                      <a:pt x="87845" y="25146"/>
                      <a:pt x="87452" y="25558"/>
                    </a:cubicBezTo>
                    <a:cubicBezTo>
                      <a:pt x="86667" y="26387"/>
                      <a:pt x="85710" y="27040"/>
                      <a:pt x="84710" y="27603"/>
                    </a:cubicBezTo>
                    <a:cubicBezTo>
                      <a:pt x="83709" y="28161"/>
                      <a:pt x="82658" y="28629"/>
                      <a:pt x="81594" y="29054"/>
                    </a:cubicBezTo>
                    <a:cubicBezTo>
                      <a:pt x="81055" y="29263"/>
                      <a:pt x="80517" y="29459"/>
                      <a:pt x="79972" y="29649"/>
                    </a:cubicBezTo>
                    <a:cubicBezTo>
                      <a:pt x="79706" y="29750"/>
                      <a:pt x="79428" y="29833"/>
                      <a:pt x="79155" y="29915"/>
                    </a:cubicBezTo>
                    <a:lnTo>
                      <a:pt x="78332" y="30175"/>
                    </a:lnTo>
                    <a:cubicBezTo>
                      <a:pt x="77243" y="30548"/>
                      <a:pt x="76122" y="30802"/>
                      <a:pt x="75007" y="31093"/>
                    </a:cubicBezTo>
                    <a:cubicBezTo>
                      <a:pt x="74868" y="31131"/>
                      <a:pt x="74728" y="31169"/>
                      <a:pt x="74589" y="31201"/>
                    </a:cubicBezTo>
                    <a:lnTo>
                      <a:pt x="74165" y="31283"/>
                    </a:lnTo>
                    <a:lnTo>
                      <a:pt x="73322" y="31454"/>
                    </a:lnTo>
                    <a:lnTo>
                      <a:pt x="72480" y="31625"/>
                    </a:lnTo>
                    <a:cubicBezTo>
                      <a:pt x="72334" y="31657"/>
                      <a:pt x="72195" y="31688"/>
                      <a:pt x="72055" y="31714"/>
                    </a:cubicBezTo>
                    <a:lnTo>
                      <a:pt x="71625" y="31777"/>
                    </a:lnTo>
                    <a:lnTo>
                      <a:pt x="69921" y="32043"/>
                    </a:lnTo>
                    <a:lnTo>
                      <a:pt x="69497" y="32106"/>
                    </a:lnTo>
                    <a:lnTo>
                      <a:pt x="69066" y="32151"/>
                    </a:lnTo>
                    <a:lnTo>
                      <a:pt x="68211" y="32246"/>
                    </a:lnTo>
                    <a:lnTo>
                      <a:pt x="67356" y="32341"/>
                    </a:lnTo>
                    <a:lnTo>
                      <a:pt x="66925" y="32391"/>
                    </a:lnTo>
                    <a:lnTo>
                      <a:pt x="66495" y="32423"/>
                    </a:lnTo>
                    <a:lnTo>
                      <a:pt x="64772" y="32537"/>
                    </a:lnTo>
                    <a:cubicBezTo>
                      <a:pt x="64202" y="32588"/>
                      <a:pt x="63626" y="32594"/>
                      <a:pt x="63049" y="32613"/>
                    </a:cubicBezTo>
                    <a:lnTo>
                      <a:pt x="62188" y="32645"/>
                    </a:lnTo>
                    <a:cubicBezTo>
                      <a:pt x="61897" y="32651"/>
                      <a:pt x="61612" y="32664"/>
                      <a:pt x="61327" y="32664"/>
                    </a:cubicBezTo>
                    <a:cubicBezTo>
                      <a:pt x="61096" y="32662"/>
                      <a:pt x="60866" y="32662"/>
                      <a:pt x="60635" y="32662"/>
                    </a:cubicBezTo>
                    <a:cubicBezTo>
                      <a:pt x="60482" y="32662"/>
                      <a:pt x="60328" y="32662"/>
                      <a:pt x="60174" y="32662"/>
                    </a:cubicBezTo>
                    <a:cubicBezTo>
                      <a:pt x="59406" y="32662"/>
                      <a:pt x="58639" y="32659"/>
                      <a:pt x="57875" y="32626"/>
                    </a:cubicBezTo>
                    <a:cubicBezTo>
                      <a:pt x="57299" y="32607"/>
                      <a:pt x="56722" y="32600"/>
                      <a:pt x="56146" y="32575"/>
                    </a:cubicBezTo>
                    <a:lnTo>
                      <a:pt x="54423" y="32474"/>
                    </a:lnTo>
                    <a:lnTo>
                      <a:pt x="53562" y="32423"/>
                    </a:lnTo>
                    <a:lnTo>
                      <a:pt x="52701" y="32353"/>
                    </a:lnTo>
                    <a:lnTo>
                      <a:pt x="50984" y="32220"/>
                    </a:lnTo>
                    <a:cubicBezTo>
                      <a:pt x="46399" y="31790"/>
                      <a:pt x="41833" y="31163"/>
                      <a:pt x="37285" y="30441"/>
                    </a:cubicBezTo>
                    <a:cubicBezTo>
                      <a:pt x="36151" y="30238"/>
                      <a:pt x="35018" y="30067"/>
                      <a:pt x="33890" y="29814"/>
                    </a:cubicBezTo>
                    <a:cubicBezTo>
                      <a:pt x="33327" y="29693"/>
                      <a:pt x="32763" y="29592"/>
                      <a:pt x="32206" y="29459"/>
                    </a:cubicBezTo>
                    <a:lnTo>
                      <a:pt x="30527" y="29054"/>
                    </a:lnTo>
                    <a:cubicBezTo>
                      <a:pt x="29964" y="28927"/>
                      <a:pt x="29413" y="28769"/>
                      <a:pt x="28855" y="28617"/>
                    </a:cubicBezTo>
                    <a:cubicBezTo>
                      <a:pt x="28304" y="28458"/>
                      <a:pt x="27747" y="28313"/>
                      <a:pt x="27196" y="28148"/>
                    </a:cubicBezTo>
                    <a:lnTo>
                      <a:pt x="25549" y="27635"/>
                    </a:lnTo>
                    <a:cubicBezTo>
                      <a:pt x="25277" y="27546"/>
                      <a:pt x="24998" y="27464"/>
                      <a:pt x="24726" y="27369"/>
                    </a:cubicBezTo>
                    <a:lnTo>
                      <a:pt x="23909" y="27084"/>
                    </a:lnTo>
                    <a:cubicBezTo>
                      <a:pt x="23371" y="26894"/>
                      <a:pt x="22826" y="26710"/>
                      <a:pt x="22281" y="26514"/>
                    </a:cubicBezTo>
                    <a:lnTo>
                      <a:pt x="20673" y="25887"/>
                    </a:lnTo>
                    <a:cubicBezTo>
                      <a:pt x="20407" y="25786"/>
                      <a:pt x="20134" y="25684"/>
                      <a:pt x="19868" y="25577"/>
                    </a:cubicBezTo>
                    <a:lnTo>
                      <a:pt x="19077" y="25235"/>
                    </a:lnTo>
                    <a:lnTo>
                      <a:pt x="17487" y="24557"/>
                    </a:lnTo>
                    <a:lnTo>
                      <a:pt x="15929" y="23822"/>
                    </a:lnTo>
                    <a:lnTo>
                      <a:pt x="15144" y="23455"/>
                    </a:lnTo>
                    <a:lnTo>
                      <a:pt x="14377" y="23062"/>
                    </a:lnTo>
                    <a:lnTo>
                      <a:pt x="12845" y="22271"/>
                    </a:lnTo>
                    <a:lnTo>
                      <a:pt x="11331" y="21434"/>
                    </a:lnTo>
                    <a:lnTo>
                      <a:pt x="10577" y="21010"/>
                    </a:lnTo>
                    <a:lnTo>
                      <a:pt x="9843" y="20567"/>
                    </a:lnTo>
                    <a:lnTo>
                      <a:pt x="8361" y="19674"/>
                    </a:lnTo>
                    <a:lnTo>
                      <a:pt x="6917" y="18730"/>
                    </a:lnTo>
                    <a:lnTo>
                      <a:pt x="6195" y="18261"/>
                    </a:lnTo>
                    <a:lnTo>
                      <a:pt x="5485" y="17761"/>
                    </a:lnTo>
                    <a:lnTo>
                      <a:pt x="4073" y="16767"/>
                    </a:lnTo>
                    <a:lnTo>
                      <a:pt x="2699" y="15728"/>
                    </a:lnTo>
                    <a:lnTo>
                      <a:pt x="2008" y="15202"/>
                    </a:lnTo>
                    <a:lnTo>
                      <a:pt x="1343" y="14658"/>
                    </a:lnTo>
                    <a:lnTo>
                      <a:pt x="0" y="13568"/>
                    </a:lnTo>
                    <a:lnTo>
                      <a:pt x="1337" y="14664"/>
                    </a:lnTo>
                    <a:lnTo>
                      <a:pt x="2002" y="15209"/>
                    </a:lnTo>
                    <a:lnTo>
                      <a:pt x="2692" y="15734"/>
                    </a:lnTo>
                    <a:lnTo>
                      <a:pt x="4067" y="16779"/>
                    </a:lnTo>
                    <a:lnTo>
                      <a:pt x="5473" y="17780"/>
                    </a:lnTo>
                    <a:lnTo>
                      <a:pt x="6182" y="18280"/>
                    </a:lnTo>
                    <a:lnTo>
                      <a:pt x="6904" y="18749"/>
                    </a:lnTo>
                    <a:lnTo>
                      <a:pt x="8348" y="19699"/>
                    </a:lnTo>
                    <a:lnTo>
                      <a:pt x="9824" y="20598"/>
                    </a:lnTo>
                    <a:lnTo>
                      <a:pt x="10558" y="21042"/>
                    </a:lnTo>
                    <a:lnTo>
                      <a:pt x="11312" y="21466"/>
                    </a:lnTo>
                    <a:lnTo>
                      <a:pt x="12819" y="22315"/>
                    </a:lnTo>
                    <a:lnTo>
                      <a:pt x="14352" y="23107"/>
                    </a:lnTo>
                    <a:lnTo>
                      <a:pt x="15125" y="23499"/>
                    </a:lnTo>
                    <a:lnTo>
                      <a:pt x="15904" y="23873"/>
                    </a:lnTo>
                    <a:lnTo>
                      <a:pt x="17468" y="24608"/>
                    </a:lnTo>
                    <a:lnTo>
                      <a:pt x="19051" y="25298"/>
                    </a:lnTo>
                    <a:lnTo>
                      <a:pt x="19843" y="25640"/>
                    </a:lnTo>
                    <a:cubicBezTo>
                      <a:pt x="20109" y="25748"/>
                      <a:pt x="20381" y="25849"/>
                      <a:pt x="20647" y="25957"/>
                    </a:cubicBezTo>
                    <a:lnTo>
                      <a:pt x="22256" y="26584"/>
                    </a:lnTo>
                    <a:cubicBezTo>
                      <a:pt x="22794" y="26786"/>
                      <a:pt x="23339" y="26970"/>
                      <a:pt x="23884" y="27166"/>
                    </a:cubicBezTo>
                    <a:lnTo>
                      <a:pt x="24701" y="27451"/>
                    </a:lnTo>
                    <a:cubicBezTo>
                      <a:pt x="24973" y="27546"/>
                      <a:pt x="25245" y="27629"/>
                      <a:pt x="25524" y="27717"/>
                    </a:cubicBezTo>
                    <a:lnTo>
                      <a:pt x="27171" y="28230"/>
                    </a:lnTo>
                    <a:cubicBezTo>
                      <a:pt x="27722" y="28395"/>
                      <a:pt x="28279" y="28541"/>
                      <a:pt x="28836" y="28699"/>
                    </a:cubicBezTo>
                    <a:cubicBezTo>
                      <a:pt x="29387" y="28857"/>
                      <a:pt x="29945" y="29016"/>
                      <a:pt x="30502" y="29142"/>
                    </a:cubicBezTo>
                    <a:lnTo>
                      <a:pt x="32180" y="29548"/>
                    </a:lnTo>
                    <a:cubicBezTo>
                      <a:pt x="32744" y="29681"/>
                      <a:pt x="33308" y="29788"/>
                      <a:pt x="33871" y="29909"/>
                    </a:cubicBezTo>
                    <a:cubicBezTo>
                      <a:pt x="34999" y="30156"/>
                      <a:pt x="36139" y="30333"/>
                      <a:pt x="37272" y="30536"/>
                    </a:cubicBezTo>
                    <a:cubicBezTo>
                      <a:pt x="41820" y="31258"/>
                      <a:pt x="46386" y="31897"/>
                      <a:pt x="50972" y="32328"/>
                    </a:cubicBezTo>
                    <a:lnTo>
                      <a:pt x="52694" y="32467"/>
                    </a:lnTo>
                    <a:lnTo>
                      <a:pt x="53556" y="32537"/>
                    </a:lnTo>
                    <a:lnTo>
                      <a:pt x="54417" y="32588"/>
                    </a:lnTo>
                    <a:lnTo>
                      <a:pt x="56140" y="32689"/>
                    </a:lnTo>
                    <a:cubicBezTo>
                      <a:pt x="56716" y="32714"/>
                      <a:pt x="57292" y="32727"/>
                      <a:pt x="57869" y="32746"/>
                    </a:cubicBezTo>
                    <a:cubicBezTo>
                      <a:pt x="58637" y="32780"/>
                      <a:pt x="59406" y="32782"/>
                      <a:pt x="60174" y="32782"/>
                    </a:cubicBezTo>
                    <a:cubicBezTo>
                      <a:pt x="60328" y="32782"/>
                      <a:pt x="60481" y="32782"/>
                      <a:pt x="60635" y="32782"/>
                    </a:cubicBezTo>
                    <a:cubicBezTo>
                      <a:pt x="60866" y="32782"/>
                      <a:pt x="61096" y="32783"/>
                      <a:pt x="61327" y="32784"/>
                    </a:cubicBezTo>
                    <a:cubicBezTo>
                      <a:pt x="61367" y="32785"/>
                      <a:pt x="61406" y="32785"/>
                      <a:pt x="61446" y="32785"/>
                    </a:cubicBezTo>
                    <a:cubicBezTo>
                      <a:pt x="61693" y="32785"/>
                      <a:pt x="61943" y="32770"/>
                      <a:pt x="62188" y="32765"/>
                    </a:cubicBezTo>
                    <a:lnTo>
                      <a:pt x="63056" y="32740"/>
                    </a:lnTo>
                    <a:cubicBezTo>
                      <a:pt x="63626" y="32714"/>
                      <a:pt x="64208" y="32714"/>
                      <a:pt x="64778" y="32664"/>
                    </a:cubicBezTo>
                    <a:lnTo>
                      <a:pt x="66507" y="32550"/>
                    </a:lnTo>
                    <a:lnTo>
                      <a:pt x="66938" y="32518"/>
                    </a:lnTo>
                    <a:lnTo>
                      <a:pt x="67362" y="32467"/>
                    </a:lnTo>
                    <a:lnTo>
                      <a:pt x="68224" y="32372"/>
                    </a:lnTo>
                    <a:lnTo>
                      <a:pt x="69085" y="32284"/>
                    </a:lnTo>
                    <a:lnTo>
                      <a:pt x="69516" y="32233"/>
                    </a:lnTo>
                    <a:lnTo>
                      <a:pt x="69940" y="32170"/>
                    </a:lnTo>
                    <a:lnTo>
                      <a:pt x="71650" y="31910"/>
                    </a:lnTo>
                    <a:lnTo>
                      <a:pt x="72074" y="31840"/>
                    </a:lnTo>
                    <a:cubicBezTo>
                      <a:pt x="72220" y="31815"/>
                      <a:pt x="72359" y="31783"/>
                      <a:pt x="72499" y="31758"/>
                    </a:cubicBezTo>
                    <a:lnTo>
                      <a:pt x="73348" y="31587"/>
                    </a:lnTo>
                    <a:lnTo>
                      <a:pt x="74196" y="31416"/>
                    </a:lnTo>
                    <a:lnTo>
                      <a:pt x="74621" y="31327"/>
                    </a:lnTo>
                    <a:cubicBezTo>
                      <a:pt x="74760" y="31302"/>
                      <a:pt x="74899" y="31258"/>
                      <a:pt x="75039" y="31226"/>
                    </a:cubicBezTo>
                    <a:cubicBezTo>
                      <a:pt x="76153" y="30935"/>
                      <a:pt x="77281" y="30681"/>
                      <a:pt x="78370" y="30308"/>
                    </a:cubicBezTo>
                    <a:lnTo>
                      <a:pt x="79200" y="30048"/>
                    </a:lnTo>
                    <a:cubicBezTo>
                      <a:pt x="79472" y="29966"/>
                      <a:pt x="79751" y="29883"/>
                      <a:pt x="80023" y="29782"/>
                    </a:cubicBezTo>
                    <a:cubicBezTo>
                      <a:pt x="80568" y="29592"/>
                      <a:pt x="81106" y="29396"/>
                      <a:pt x="81644" y="29187"/>
                    </a:cubicBezTo>
                    <a:cubicBezTo>
                      <a:pt x="82715" y="28762"/>
                      <a:pt x="83772" y="28294"/>
                      <a:pt x="84786" y="27730"/>
                    </a:cubicBezTo>
                    <a:cubicBezTo>
                      <a:pt x="85786" y="27166"/>
                      <a:pt x="86755" y="26508"/>
                      <a:pt x="87560" y="25665"/>
                    </a:cubicBezTo>
                    <a:cubicBezTo>
                      <a:pt x="87965" y="25241"/>
                      <a:pt x="88313" y="24766"/>
                      <a:pt x="88579" y="24247"/>
                    </a:cubicBezTo>
                    <a:cubicBezTo>
                      <a:pt x="88845" y="23727"/>
                      <a:pt x="89029" y="23164"/>
                      <a:pt x="89086" y="22581"/>
                    </a:cubicBezTo>
                    <a:cubicBezTo>
                      <a:pt x="89200" y="21409"/>
                      <a:pt x="88883" y="20218"/>
                      <a:pt x="88263" y="19237"/>
                    </a:cubicBezTo>
                    <a:cubicBezTo>
                      <a:pt x="87636" y="18249"/>
                      <a:pt x="86774" y="17438"/>
                      <a:pt x="85812" y="16786"/>
                    </a:cubicBezTo>
                    <a:cubicBezTo>
                      <a:pt x="84849" y="16140"/>
                      <a:pt x="83779" y="15658"/>
                      <a:pt x="82677" y="15316"/>
                    </a:cubicBezTo>
                    <a:cubicBezTo>
                      <a:pt x="81575" y="14968"/>
                      <a:pt x="80435" y="14740"/>
                      <a:pt x="79295" y="14569"/>
                    </a:cubicBezTo>
                    <a:cubicBezTo>
                      <a:pt x="78155" y="14404"/>
                      <a:pt x="77002" y="14290"/>
                      <a:pt x="75856" y="14189"/>
                    </a:cubicBezTo>
                    <a:lnTo>
                      <a:pt x="72416" y="13866"/>
                    </a:lnTo>
                    <a:lnTo>
                      <a:pt x="65538" y="13233"/>
                    </a:lnTo>
                    <a:lnTo>
                      <a:pt x="51782" y="11953"/>
                    </a:lnTo>
                    <a:cubicBezTo>
                      <a:pt x="50642" y="11839"/>
                      <a:pt x="49496" y="11687"/>
                      <a:pt x="48375" y="11447"/>
                    </a:cubicBezTo>
                    <a:cubicBezTo>
                      <a:pt x="47254" y="11206"/>
                      <a:pt x="46152" y="10870"/>
                      <a:pt x="45126" y="10351"/>
                    </a:cubicBezTo>
                    <a:cubicBezTo>
                      <a:pt x="44106" y="9844"/>
                      <a:pt x="43182" y="9129"/>
                      <a:pt x="42472" y="8236"/>
                    </a:cubicBezTo>
                    <a:cubicBezTo>
                      <a:pt x="42118" y="7792"/>
                      <a:pt x="41814" y="7298"/>
                      <a:pt x="41598" y="6773"/>
                    </a:cubicBezTo>
                    <a:cubicBezTo>
                      <a:pt x="41383" y="6247"/>
                      <a:pt x="41256" y="5683"/>
                      <a:pt x="41263" y="5113"/>
                    </a:cubicBezTo>
                    <a:cubicBezTo>
                      <a:pt x="41269" y="4550"/>
                      <a:pt x="41396" y="3986"/>
                      <a:pt x="41636" y="3473"/>
                    </a:cubicBezTo>
                    <a:cubicBezTo>
                      <a:pt x="41877" y="2960"/>
                      <a:pt x="42225" y="2498"/>
                      <a:pt x="42637" y="2105"/>
                    </a:cubicBezTo>
                    <a:cubicBezTo>
                      <a:pt x="43473" y="1326"/>
                      <a:pt x="44531" y="813"/>
                      <a:pt x="45626" y="496"/>
                    </a:cubicBezTo>
                    <a:cubicBezTo>
                      <a:pt x="46509" y="248"/>
                      <a:pt x="47423" y="117"/>
                      <a:pt x="48338" y="117"/>
                    </a:cubicBezTo>
                    <a:cubicBezTo>
                      <a:pt x="48566" y="117"/>
                      <a:pt x="48794" y="125"/>
                      <a:pt x="49021" y="142"/>
                    </a:cubicBezTo>
                    <a:cubicBezTo>
                      <a:pt x="49167" y="148"/>
                      <a:pt x="49306" y="167"/>
                      <a:pt x="49452" y="180"/>
                    </a:cubicBezTo>
                    <a:lnTo>
                      <a:pt x="49876" y="243"/>
                    </a:lnTo>
                    <a:cubicBezTo>
                      <a:pt x="50161" y="275"/>
                      <a:pt x="50440" y="344"/>
                      <a:pt x="50718" y="395"/>
                    </a:cubicBezTo>
                    <a:cubicBezTo>
                      <a:pt x="51282" y="528"/>
                      <a:pt x="51833" y="674"/>
                      <a:pt x="52378" y="857"/>
                    </a:cubicBezTo>
                    <a:cubicBezTo>
                      <a:pt x="54563" y="1586"/>
                      <a:pt x="56589" y="2694"/>
                      <a:pt x="58673" y="3676"/>
                    </a:cubicBezTo>
                    <a:cubicBezTo>
                      <a:pt x="60763" y="4651"/>
                      <a:pt x="62967" y="5379"/>
                      <a:pt x="65203" y="5924"/>
                    </a:cubicBezTo>
                    <a:cubicBezTo>
                      <a:pt x="67438" y="6481"/>
                      <a:pt x="69712" y="6880"/>
                      <a:pt x="72005" y="7153"/>
                    </a:cubicBezTo>
                    <a:cubicBezTo>
                      <a:pt x="74291" y="7425"/>
                      <a:pt x="76590" y="7583"/>
                      <a:pt x="78896" y="7640"/>
                    </a:cubicBezTo>
                    <a:cubicBezTo>
                      <a:pt x="79432" y="7651"/>
                      <a:pt x="79969" y="7657"/>
                      <a:pt x="80506" y="7657"/>
                    </a:cubicBezTo>
                    <a:cubicBezTo>
                      <a:pt x="84575" y="7657"/>
                      <a:pt x="88647" y="7337"/>
                      <a:pt x="92664" y="6671"/>
                    </a:cubicBezTo>
                    <a:cubicBezTo>
                      <a:pt x="97205" y="5918"/>
                      <a:pt x="101689" y="4721"/>
                      <a:pt x="105920" y="2897"/>
                    </a:cubicBezTo>
                    <a:lnTo>
                      <a:pt x="105920" y="2897"/>
                    </a:lnTo>
                    <a:cubicBezTo>
                      <a:pt x="101683" y="4708"/>
                      <a:pt x="97199" y="5886"/>
                      <a:pt x="92658" y="6633"/>
                    </a:cubicBezTo>
                    <a:cubicBezTo>
                      <a:pt x="88729" y="7268"/>
                      <a:pt x="84754" y="7581"/>
                      <a:pt x="80775" y="7581"/>
                    </a:cubicBezTo>
                    <a:cubicBezTo>
                      <a:pt x="80149" y="7581"/>
                      <a:pt x="79522" y="7574"/>
                      <a:pt x="78896" y="7558"/>
                    </a:cubicBezTo>
                    <a:cubicBezTo>
                      <a:pt x="76597" y="7501"/>
                      <a:pt x="74298" y="7343"/>
                      <a:pt x="72011" y="7064"/>
                    </a:cubicBezTo>
                    <a:cubicBezTo>
                      <a:pt x="69731" y="6792"/>
                      <a:pt x="67457" y="6386"/>
                      <a:pt x="65228" y="5835"/>
                    </a:cubicBezTo>
                    <a:cubicBezTo>
                      <a:pt x="62992" y="5284"/>
                      <a:pt x="60801" y="4556"/>
                      <a:pt x="58717" y="3581"/>
                    </a:cubicBezTo>
                    <a:cubicBezTo>
                      <a:pt x="56640" y="2599"/>
                      <a:pt x="54607" y="1491"/>
                      <a:pt x="52416" y="756"/>
                    </a:cubicBezTo>
                    <a:cubicBezTo>
                      <a:pt x="51865" y="566"/>
                      <a:pt x="51307" y="420"/>
                      <a:pt x="50744" y="287"/>
                    </a:cubicBezTo>
                    <a:cubicBezTo>
                      <a:pt x="50459" y="237"/>
                      <a:pt x="50180" y="167"/>
                      <a:pt x="49895" y="129"/>
                    </a:cubicBezTo>
                    <a:lnTo>
                      <a:pt x="49464" y="66"/>
                    </a:lnTo>
                    <a:cubicBezTo>
                      <a:pt x="49319" y="53"/>
                      <a:pt x="49179" y="34"/>
                      <a:pt x="49034" y="28"/>
                    </a:cubicBezTo>
                    <a:cubicBezTo>
                      <a:pt x="48792" y="9"/>
                      <a:pt x="48550" y="0"/>
                      <a:pt x="48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4894673" y="2027525"/>
                <a:ext cx="3678289" cy="1167750"/>
              </a:xfrm>
              <a:custGeom>
                <a:avLst/>
                <a:gdLst/>
                <a:ahLst/>
                <a:cxnLst/>
                <a:rect l="l" t="t" r="r" b="b"/>
                <a:pathLst>
                  <a:path w="106079" h="33677" extrusionOk="0">
                    <a:moveTo>
                      <a:pt x="48516" y="0"/>
                    </a:moveTo>
                    <a:cubicBezTo>
                      <a:pt x="47528" y="0"/>
                      <a:pt x="46547" y="150"/>
                      <a:pt x="45607" y="445"/>
                    </a:cubicBezTo>
                    <a:cubicBezTo>
                      <a:pt x="44499" y="800"/>
                      <a:pt x="43441" y="1357"/>
                      <a:pt x="42618" y="2193"/>
                    </a:cubicBezTo>
                    <a:cubicBezTo>
                      <a:pt x="42415" y="2402"/>
                      <a:pt x="42225" y="2630"/>
                      <a:pt x="42061" y="2871"/>
                    </a:cubicBezTo>
                    <a:cubicBezTo>
                      <a:pt x="41896" y="3112"/>
                      <a:pt x="41757" y="3371"/>
                      <a:pt x="41643" y="3637"/>
                    </a:cubicBezTo>
                    <a:cubicBezTo>
                      <a:pt x="41529" y="3910"/>
                      <a:pt x="41440" y="4188"/>
                      <a:pt x="41389" y="4480"/>
                    </a:cubicBezTo>
                    <a:cubicBezTo>
                      <a:pt x="41370" y="4625"/>
                      <a:pt x="41332" y="4765"/>
                      <a:pt x="41326" y="4910"/>
                    </a:cubicBezTo>
                    <a:cubicBezTo>
                      <a:pt x="41326" y="5062"/>
                      <a:pt x="41313" y="5208"/>
                      <a:pt x="41313" y="5354"/>
                    </a:cubicBezTo>
                    <a:cubicBezTo>
                      <a:pt x="41320" y="5936"/>
                      <a:pt x="41465" y="6519"/>
                      <a:pt x="41687" y="7057"/>
                    </a:cubicBezTo>
                    <a:cubicBezTo>
                      <a:pt x="41915" y="7596"/>
                      <a:pt x="42225" y="8096"/>
                      <a:pt x="42586" y="8552"/>
                    </a:cubicBezTo>
                    <a:cubicBezTo>
                      <a:pt x="43308" y="9464"/>
                      <a:pt x="44252" y="10192"/>
                      <a:pt x="45291" y="10718"/>
                    </a:cubicBezTo>
                    <a:cubicBezTo>
                      <a:pt x="46329" y="11237"/>
                      <a:pt x="47444" y="11579"/>
                      <a:pt x="48578" y="11820"/>
                    </a:cubicBezTo>
                    <a:cubicBezTo>
                      <a:pt x="49711" y="12061"/>
                      <a:pt x="50864" y="12200"/>
                      <a:pt x="52017" y="12308"/>
                    </a:cubicBezTo>
                    <a:lnTo>
                      <a:pt x="65823" y="13448"/>
                    </a:lnTo>
                    <a:lnTo>
                      <a:pt x="72727" y="14018"/>
                    </a:lnTo>
                    <a:lnTo>
                      <a:pt x="76179" y="14296"/>
                    </a:lnTo>
                    <a:cubicBezTo>
                      <a:pt x="77325" y="14391"/>
                      <a:pt x="78478" y="14493"/>
                      <a:pt x="79618" y="14651"/>
                    </a:cubicBezTo>
                    <a:cubicBezTo>
                      <a:pt x="80758" y="14809"/>
                      <a:pt x="81891" y="15025"/>
                      <a:pt x="82987" y="15360"/>
                    </a:cubicBezTo>
                    <a:cubicBezTo>
                      <a:pt x="84089" y="15696"/>
                      <a:pt x="85147" y="16165"/>
                      <a:pt x="86103" y="16798"/>
                    </a:cubicBezTo>
                    <a:cubicBezTo>
                      <a:pt x="87053" y="17431"/>
                      <a:pt x="87902" y="18229"/>
                      <a:pt x="88529" y="19192"/>
                    </a:cubicBezTo>
                    <a:cubicBezTo>
                      <a:pt x="89143" y="20148"/>
                      <a:pt x="89485" y="21289"/>
                      <a:pt x="89415" y="22429"/>
                    </a:cubicBezTo>
                    <a:cubicBezTo>
                      <a:pt x="89377" y="22992"/>
                      <a:pt x="89244" y="23556"/>
                      <a:pt x="89016" y="24075"/>
                    </a:cubicBezTo>
                    <a:cubicBezTo>
                      <a:pt x="88788" y="24595"/>
                      <a:pt x="88472" y="25076"/>
                      <a:pt x="88111" y="25519"/>
                    </a:cubicBezTo>
                    <a:cubicBezTo>
                      <a:pt x="87376" y="26400"/>
                      <a:pt x="86458" y="27109"/>
                      <a:pt x="85489" y="27723"/>
                    </a:cubicBezTo>
                    <a:cubicBezTo>
                      <a:pt x="84513" y="28331"/>
                      <a:pt x="83481" y="28844"/>
                      <a:pt x="82423" y="29307"/>
                    </a:cubicBezTo>
                    <a:cubicBezTo>
                      <a:pt x="81898" y="29535"/>
                      <a:pt x="81359" y="29756"/>
                      <a:pt x="80821" y="29959"/>
                    </a:cubicBezTo>
                    <a:cubicBezTo>
                      <a:pt x="80289" y="30168"/>
                      <a:pt x="79738" y="30339"/>
                      <a:pt x="79193" y="30529"/>
                    </a:cubicBezTo>
                    <a:cubicBezTo>
                      <a:pt x="77015" y="31302"/>
                      <a:pt x="74773" y="31840"/>
                      <a:pt x="72518" y="32321"/>
                    </a:cubicBezTo>
                    <a:cubicBezTo>
                      <a:pt x="71378" y="32518"/>
                      <a:pt x="70250" y="32752"/>
                      <a:pt x="69104" y="32885"/>
                    </a:cubicBezTo>
                    <a:cubicBezTo>
                      <a:pt x="68534" y="32961"/>
                      <a:pt x="67964" y="33050"/>
                      <a:pt x="67388" y="33107"/>
                    </a:cubicBezTo>
                    <a:lnTo>
                      <a:pt x="65665" y="33271"/>
                    </a:lnTo>
                    <a:cubicBezTo>
                      <a:pt x="65380" y="33297"/>
                      <a:pt x="65095" y="33335"/>
                      <a:pt x="64804" y="33347"/>
                    </a:cubicBezTo>
                    <a:lnTo>
                      <a:pt x="63942" y="33398"/>
                    </a:lnTo>
                    <a:cubicBezTo>
                      <a:pt x="63366" y="33430"/>
                      <a:pt x="62790" y="33474"/>
                      <a:pt x="62213" y="33493"/>
                    </a:cubicBezTo>
                    <a:lnTo>
                      <a:pt x="60484" y="33537"/>
                    </a:lnTo>
                    <a:cubicBezTo>
                      <a:pt x="60193" y="33544"/>
                      <a:pt x="59908" y="33556"/>
                      <a:pt x="59617" y="33556"/>
                    </a:cubicBezTo>
                    <a:lnTo>
                      <a:pt x="58755" y="33556"/>
                    </a:lnTo>
                    <a:lnTo>
                      <a:pt x="57020" y="33544"/>
                    </a:lnTo>
                    <a:lnTo>
                      <a:pt x="55291" y="33487"/>
                    </a:lnTo>
                    <a:lnTo>
                      <a:pt x="54430" y="33461"/>
                    </a:lnTo>
                    <a:lnTo>
                      <a:pt x="53562" y="33411"/>
                    </a:lnTo>
                    <a:lnTo>
                      <a:pt x="51839" y="33309"/>
                    </a:lnTo>
                    <a:cubicBezTo>
                      <a:pt x="49534" y="33138"/>
                      <a:pt x="47235" y="32942"/>
                      <a:pt x="44942" y="32663"/>
                    </a:cubicBezTo>
                    <a:cubicBezTo>
                      <a:pt x="42650" y="32404"/>
                      <a:pt x="40363" y="32093"/>
                      <a:pt x="38077" y="31758"/>
                    </a:cubicBezTo>
                    <a:cubicBezTo>
                      <a:pt x="36943" y="31568"/>
                      <a:pt x="35797" y="31409"/>
                      <a:pt x="34669" y="31175"/>
                    </a:cubicBezTo>
                    <a:cubicBezTo>
                      <a:pt x="34099" y="31061"/>
                      <a:pt x="33536" y="30960"/>
                      <a:pt x="32972" y="30839"/>
                    </a:cubicBezTo>
                    <a:lnTo>
                      <a:pt x="31281" y="30459"/>
                    </a:lnTo>
                    <a:cubicBezTo>
                      <a:pt x="31002" y="30396"/>
                      <a:pt x="30717" y="30339"/>
                      <a:pt x="30439" y="30269"/>
                    </a:cubicBezTo>
                    <a:lnTo>
                      <a:pt x="29596" y="30048"/>
                    </a:lnTo>
                    <a:cubicBezTo>
                      <a:pt x="29039" y="29908"/>
                      <a:pt x="28482" y="29763"/>
                      <a:pt x="27924" y="29617"/>
                    </a:cubicBezTo>
                    <a:lnTo>
                      <a:pt x="26265" y="29136"/>
                    </a:lnTo>
                    <a:cubicBezTo>
                      <a:pt x="25986" y="29053"/>
                      <a:pt x="25708" y="28971"/>
                      <a:pt x="25429" y="28889"/>
                    </a:cubicBezTo>
                    <a:lnTo>
                      <a:pt x="24606" y="28623"/>
                    </a:lnTo>
                    <a:lnTo>
                      <a:pt x="22959" y="28091"/>
                    </a:lnTo>
                    <a:lnTo>
                      <a:pt x="21331" y="27508"/>
                    </a:lnTo>
                    <a:lnTo>
                      <a:pt x="20514" y="27217"/>
                    </a:lnTo>
                    <a:lnTo>
                      <a:pt x="19710" y="26900"/>
                    </a:lnTo>
                    <a:lnTo>
                      <a:pt x="18101" y="26267"/>
                    </a:lnTo>
                    <a:lnTo>
                      <a:pt x="16505" y="25589"/>
                    </a:lnTo>
                    <a:lnTo>
                      <a:pt x="15714" y="25247"/>
                    </a:lnTo>
                    <a:lnTo>
                      <a:pt x="14928" y="24886"/>
                    </a:lnTo>
                    <a:lnTo>
                      <a:pt x="13358" y="24158"/>
                    </a:lnTo>
                    <a:lnTo>
                      <a:pt x="11806" y="23385"/>
                    </a:lnTo>
                    <a:lnTo>
                      <a:pt x="11033" y="22999"/>
                    </a:lnTo>
                    <a:lnTo>
                      <a:pt x="10273" y="22587"/>
                    </a:lnTo>
                    <a:lnTo>
                      <a:pt x="8747" y="21764"/>
                    </a:lnTo>
                    <a:lnTo>
                      <a:pt x="7246" y="20896"/>
                    </a:lnTo>
                    <a:lnTo>
                      <a:pt x="6499" y="20465"/>
                    </a:lnTo>
                    <a:lnTo>
                      <a:pt x="5764" y="20009"/>
                    </a:lnTo>
                    <a:lnTo>
                      <a:pt x="4288" y="19097"/>
                    </a:lnTo>
                    <a:lnTo>
                      <a:pt x="2844" y="18141"/>
                    </a:lnTo>
                    <a:lnTo>
                      <a:pt x="2122" y="17666"/>
                    </a:lnTo>
                    <a:lnTo>
                      <a:pt x="1419" y="17165"/>
                    </a:lnTo>
                    <a:lnTo>
                      <a:pt x="0" y="16165"/>
                    </a:lnTo>
                    <a:lnTo>
                      <a:pt x="0" y="16165"/>
                    </a:lnTo>
                    <a:lnTo>
                      <a:pt x="1413" y="17172"/>
                    </a:lnTo>
                    <a:lnTo>
                      <a:pt x="2122" y="17672"/>
                    </a:lnTo>
                    <a:lnTo>
                      <a:pt x="2838" y="18153"/>
                    </a:lnTo>
                    <a:lnTo>
                      <a:pt x="4282" y="19110"/>
                    </a:lnTo>
                    <a:lnTo>
                      <a:pt x="5751" y="20028"/>
                    </a:lnTo>
                    <a:lnTo>
                      <a:pt x="6486" y="20484"/>
                    </a:lnTo>
                    <a:lnTo>
                      <a:pt x="7233" y="20921"/>
                    </a:lnTo>
                    <a:lnTo>
                      <a:pt x="8734" y="21789"/>
                    </a:lnTo>
                    <a:lnTo>
                      <a:pt x="10254" y="22619"/>
                    </a:lnTo>
                    <a:lnTo>
                      <a:pt x="11014" y="23030"/>
                    </a:lnTo>
                    <a:lnTo>
                      <a:pt x="11787" y="23423"/>
                    </a:lnTo>
                    <a:lnTo>
                      <a:pt x="13339" y="24202"/>
                    </a:lnTo>
                    <a:lnTo>
                      <a:pt x="14903" y="24930"/>
                    </a:lnTo>
                    <a:lnTo>
                      <a:pt x="15688" y="25298"/>
                    </a:lnTo>
                    <a:lnTo>
                      <a:pt x="16486" y="25640"/>
                    </a:lnTo>
                    <a:lnTo>
                      <a:pt x="18076" y="26324"/>
                    </a:lnTo>
                    <a:lnTo>
                      <a:pt x="19685" y="26963"/>
                    </a:lnTo>
                    <a:lnTo>
                      <a:pt x="20495" y="27280"/>
                    </a:lnTo>
                    <a:lnTo>
                      <a:pt x="21306" y="27578"/>
                    </a:lnTo>
                    <a:lnTo>
                      <a:pt x="22940" y="28160"/>
                    </a:lnTo>
                    <a:lnTo>
                      <a:pt x="24587" y="28699"/>
                    </a:lnTo>
                    <a:lnTo>
                      <a:pt x="25410" y="28971"/>
                    </a:lnTo>
                    <a:cubicBezTo>
                      <a:pt x="25682" y="29053"/>
                      <a:pt x="25961" y="29136"/>
                      <a:pt x="26240" y="29212"/>
                    </a:cubicBezTo>
                    <a:lnTo>
                      <a:pt x="27899" y="29699"/>
                    </a:lnTo>
                    <a:cubicBezTo>
                      <a:pt x="28456" y="29851"/>
                      <a:pt x="29020" y="29991"/>
                      <a:pt x="29577" y="30136"/>
                    </a:cubicBezTo>
                    <a:lnTo>
                      <a:pt x="30413" y="30352"/>
                    </a:lnTo>
                    <a:cubicBezTo>
                      <a:pt x="30698" y="30428"/>
                      <a:pt x="30977" y="30485"/>
                      <a:pt x="31262" y="30548"/>
                    </a:cubicBezTo>
                    <a:lnTo>
                      <a:pt x="32953" y="30934"/>
                    </a:lnTo>
                    <a:cubicBezTo>
                      <a:pt x="33517" y="31055"/>
                      <a:pt x="34080" y="31156"/>
                      <a:pt x="34650" y="31270"/>
                    </a:cubicBezTo>
                    <a:cubicBezTo>
                      <a:pt x="35778" y="31504"/>
                      <a:pt x="36924" y="31663"/>
                      <a:pt x="38064" y="31853"/>
                    </a:cubicBezTo>
                    <a:cubicBezTo>
                      <a:pt x="40351" y="32195"/>
                      <a:pt x="42637" y="32505"/>
                      <a:pt x="44930" y="32771"/>
                    </a:cubicBezTo>
                    <a:cubicBezTo>
                      <a:pt x="47222" y="33050"/>
                      <a:pt x="49528" y="33252"/>
                      <a:pt x="51827" y="33423"/>
                    </a:cubicBezTo>
                    <a:lnTo>
                      <a:pt x="53556" y="33525"/>
                    </a:lnTo>
                    <a:lnTo>
                      <a:pt x="54423" y="33575"/>
                    </a:lnTo>
                    <a:lnTo>
                      <a:pt x="55291" y="33601"/>
                    </a:lnTo>
                    <a:lnTo>
                      <a:pt x="57020" y="33664"/>
                    </a:lnTo>
                    <a:lnTo>
                      <a:pt x="58755" y="33670"/>
                    </a:lnTo>
                    <a:lnTo>
                      <a:pt x="59617" y="33677"/>
                    </a:lnTo>
                    <a:cubicBezTo>
                      <a:pt x="59908" y="33677"/>
                      <a:pt x="60199" y="33664"/>
                      <a:pt x="60484" y="33658"/>
                    </a:cubicBezTo>
                    <a:lnTo>
                      <a:pt x="62220" y="33620"/>
                    </a:lnTo>
                    <a:cubicBezTo>
                      <a:pt x="62796" y="33594"/>
                      <a:pt x="63372" y="33556"/>
                      <a:pt x="63949" y="33525"/>
                    </a:cubicBezTo>
                    <a:lnTo>
                      <a:pt x="64816" y="33474"/>
                    </a:lnTo>
                    <a:cubicBezTo>
                      <a:pt x="65101" y="33461"/>
                      <a:pt x="65386" y="33423"/>
                      <a:pt x="65678" y="33398"/>
                    </a:cubicBezTo>
                    <a:lnTo>
                      <a:pt x="67400" y="33233"/>
                    </a:lnTo>
                    <a:cubicBezTo>
                      <a:pt x="67977" y="33176"/>
                      <a:pt x="68547" y="33088"/>
                      <a:pt x="69123" y="33012"/>
                    </a:cubicBezTo>
                    <a:cubicBezTo>
                      <a:pt x="70269" y="32879"/>
                      <a:pt x="71403" y="32644"/>
                      <a:pt x="72543" y="32448"/>
                    </a:cubicBezTo>
                    <a:cubicBezTo>
                      <a:pt x="74804" y="31973"/>
                      <a:pt x="77053" y="31435"/>
                      <a:pt x="79238" y="30662"/>
                    </a:cubicBezTo>
                    <a:cubicBezTo>
                      <a:pt x="79782" y="30472"/>
                      <a:pt x="80333" y="30301"/>
                      <a:pt x="80872" y="30092"/>
                    </a:cubicBezTo>
                    <a:cubicBezTo>
                      <a:pt x="81416" y="29889"/>
                      <a:pt x="81948" y="29668"/>
                      <a:pt x="82480" y="29440"/>
                    </a:cubicBezTo>
                    <a:cubicBezTo>
                      <a:pt x="83544" y="28977"/>
                      <a:pt x="84583" y="28464"/>
                      <a:pt x="85565" y="27850"/>
                    </a:cubicBezTo>
                    <a:cubicBezTo>
                      <a:pt x="86546" y="27229"/>
                      <a:pt x="87477" y="26514"/>
                      <a:pt x="88225" y="25614"/>
                    </a:cubicBezTo>
                    <a:cubicBezTo>
                      <a:pt x="88598" y="25165"/>
                      <a:pt x="88921" y="24671"/>
                      <a:pt x="89156" y="24139"/>
                    </a:cubicBezTo>
                    <a:cubicBezTo>
                      <a:pt x="89396" y="23600"/>
                      <a:pt x="89529" y="23024"/>
                      <a:pt x="89567" y="22435"/>
                    </a:cubicBezTo>
                    <a:cubicBezTo>
                      <a:pt x="89637" y="21263"/>
                      <a:pt x="89289" y="20085"/>
                      <a:pt x="88662" y="19103"/>
                    </a:cubicBezTo>
                    <a:cubicBezTo>
                      <a:pt x="88022" y="18122"/>
                      <a:pt x="87154" y="17311"/>
                      <a:pt x="86192" y="16665"/>
                    </a:cubicBezTo>
                    <a:cubicBezTo>
                      <a:pt x="85223" y="16019"/>
                      <a:pt x="84146" y="15538"/>
                      <a:pt x="83038" y="15208"/>
                    </a:cubicBezTo>
                    <a:cubicBezTo>
                      <a:pt x="81929" y="14860"/>
                      <a:pt x="80783" y="14645"/>
                      <a:pt x="79637" y="14486"/>
                    </a:cubicBezTo>
                    <a:cubicBezTo>
                      <a:pt x="78490" y="14322"/>
                      <a:pt x="77338" y="14227"/>
                      <a:pt x="76191" y="14132"/>
                    </a:cubicBezTo>
                    <a:lnTo>
                      <a:pt x="72739" y="13853"/>
                    </a:lnTo>
                    <a:lnTo>
                      <a:pt x="65836" y="13289"/>
                    </a:lnTo>
                    <a:lnTo>
                      <a:pt x="52029" y="12162"/>
                    </a:lnTo>
                    <a:cubicBezTo>
                      <a:pt x="50877" y="12061"/>
                      <a:pt x="49737" y="11921"/>
                      <a:pt x="48609" y="11687"/>
                    </a:cubicBezTo>
                    <a:cubicBezTo>
                      <a:pt x="47482" y="11453"/>
                      <a:pt x="46374" y="11111"/>
                      <a:pt x="45348" y="10598"/>
                    </a:cubicBezTo>
                    <a:cubicBezTo>
                      <a:pt x="44328" y="10078"/>
                      <a:pt x="43397" y="9369"/>
                      <a:pt x="42688" y="8470"/>
                    </a:cubicBezTo>
                    <a:cubicBezTo>
                      <a:pt x="42333" y="8026"/>
                      <a:pt x="42029" y="7532"/>
                      <a:pt x="41807" y="7007"/>
                    </a:cubicBezTo>
                    <a:cubicBezTo>
                      <a:pt x="41586" y="6481"/>
                      <a:pt x="41453" y="5917"/>
                      <a:pt x="41440" y="5347"/>
                    </a:cubicBezTo>
                    <a:cubicBezTo>
                      <a:pt x="41440" y="5208"/>
                      <a:pt x="41453" y="5069"/>
                      <a:pt x="41453" y="4923"/>
                    </a:cubicBezTo>
                    <a:cubicBezTo>
                      <a:pt x="41459" y="4784"/>
                      <a:pt x="41497" y="4644"/>
                      <a:pt x="41516" y="4505"/>
                    </a:cubicBezTo>
                    <a:cubicBezTo>
                      <a:pt x="41560" y="4220"/>
                      <a:pt x="41643" y="3948"/>
                      <a:pt x="41757" y="3688"/>
                    </a:cubicBezTo>
                    <a:cubicBezTo>
                      <a:pt x="41871" y="3428"/>
                      <a:pt x="42004" y="3175"/>
                      <a:pt x="42168" y="2941"/>
                    </a:cubicBezTo>
                    <a:cubicBezTo>
                      <a:pt x="42327" y="2706"/>
                      <a:pt x="42504" y="2485"/>
                      <a:pt x="42707" y="2282"/>
                    </a:cubicBezTo>
                    <a:cubicBezTo>
                      <a:pt x="43511" y="1465"/>
                      <a:pt x="44550" y="908"/>
                      <a:pt x="45639" y="559"/>
                    </a:cubicBezTo>
                    <a:cubicBezTo>
                      <a:pt x="46572" y="268"/>
                      <a:pt x="47551" y="115"/>
                      <a:pt x="48529" y="115"/>
                    </a:cubicBezTo>
                    <a:cubicBezTo>
                      <a:pt x="48700" y="115"/>
                      <a:pt x="48870" y="119"/>
                      <a:pt x="49040" y="129"/>
                    </a:cubicBezTo>
                    <a:cubicBezTo>
                      <a:pt x="49325" y="141"/>
                      <a:pt x="49610" y="173"/>
                      <a:pt x="49895" y="217"/>
                    </a:cubicBezTo>
                    <a:cubicBezTo>
                      <a:pt x="50180" y="249"/>
                      <a:pt x="50459" y="306"/>
                      <a:pt x="50744" y="363"/>
                    </a:cubicBezTo>
                    <a:cubicBezTo>
                      <a:pt x="51307" y="483"/>
                      <a:pt x="51865" y="623"/>
                      <a:pt x="52409" y="806"/>
                    </a:cubicBezTo>
                    <a:cubicBezTo>
                      <a:pt x="54607" y="1509"/>
                      <a:pt x="56646" y="2611"/>
                      <a:pt x="58743" y="3580"/>
                    </a:cubicBezTo>
                    <a:cubicBezTo>
                      <a:pt x="59794" y="4062"/>
                      <a:pt x="60864" y="4505"/>
                      <a:pt x="61966" y="4860"/>
                    </a:cubicBezTo>
                    <a:lnTo>
                      <a:pt x="62372" y="4999"/>
                    </a:lnTo>
                    <a:lnTo>
                      <a:pt x="62790" y="5126"/>
                    </a:lnTo>
                    <a:lnTo>
                      <a:pt x="63619" y="5373"/>
                    </a:lnTo>
                    <a:lnTo>
                      <a:pt x="64455" y="5601"/>
                    </a:lnTo>
                    <a:lnTo>
                      <a:pt x="64873" y="5708"/>
                    </a:lnTo>
                    <a:lnTo>
                      <a:pt x="65298" y="5810"/>
                    </a:lnTo>
                    <a:cubicBezTo>
                      <a:pt x="67546" y="6348"/>
                      <a:pt x="69826" y="6741"/>
                      <a:pt x="72125" y="6994"/>
                    </a:cubicBezTo>
                    <a:cubicBezTo>
                      <a:pt x="74418" y="7254"/>
                      <a:pt x="76730" y="7393"/>
                      <a:pt x="79035" y="7431"/>
                    </a:cubicBezTo>
                    <a:cubicBezTo>
                      <a:pt x="79400" y="7436"/>
                      <a:pt x="79765" y="7439"/>
                      <a:pt x="80129" y="7439"/>
                    </a:cubicBezTo>
                    <a:cubicBezTo>
                      <a:pt x="84388" y="7439"/>
                      <a:pt x="88641" y="7096"/>
                      <a:pt x="92835" y="6367"/>
                    </a:cubicBezTo>
                    <a:cubicBezTo>
                      <a:pt x="97383" y="5569"/>
                      <a:pt x="101867" y="4328"/>
                      <a:pt x="106078" y="2421"/>
                    </a:cubicBezTo>
                    <a:lnTo>
                      <a:pt x="106078" y="2421"/>
                    </a:lnTo>
                    <a:cubicBezTo>
                      <a:pt x="101860" y="4315"/>
                      <a:pt x="97370" y="5544"/>
                      <a:pt x="92829" y="6323"/>
                    </a:cubicBezTo>
                    <a:cubicBezTo>
                      <a:pt x="88706" y="7028"/>
                      <a:pt x="84526" y="7360"/>
                      <a:pt x="80350" y="7360"/>
                    </a:cubicBezTo>
                    <a:cubicBezTo>
                      <a:pt x="79914" y="7360"/>
                      <a:pt x="79477" y="7356"/>
                      <a:pt x="79041" y="7349"/>
                    </a:cubicBezTo>
                    <a:cubicBezTo>
                      <a:pt x="76730" y="7304"/>
                      <a:pt x="74424" y="7165"/>
                      <a:pt x="72131" y="6905"/>
                    </a:cubicBezTo>
                    <a:cubicBezTo>
                      <a:pt x="69839" y="6646"/>
                      <a:pt x="67565" y="6253"/>
                      <a:pt x="65323" y="5715"/>
                    </a:cubicBezTo>
                    <a:lnTo>
                      <a:pt x="64899" y="5613"/>
                    </a:lnTo>
                    <a:lnTo>
                      <a:pt x="64481" y="5506"/>
                    </a:lnTo>
                    <a:lnTo>
                      <a:pt x="63645" y="5278"/>
                    </a:lnTo>
                    <a:lnTo>
                      <a:pt x="62821" y="5024"/>
                    </a:lnTo>
                    <a:lnTo>
                      <a:pt x="62403" y="4904"/>
                    </a:lnTo>
                    <a:lnTo>
                      <a:pt x="61998" y="4765"/>
                    </a:lnTo>
                    <a:cubicBezTo>
                      <a:pt x="60896" y="4410"/>
                      <a:pt x="59832" y="3967"/>
                      <a:pt x="58787" y="3485"/>
                    </a:cubicBezTo>
                    <a:cubicBezTo>
                      <a:pt x="56697" y="2516"/>
                      <a:pt x="54651" y="1408"/>
                      <a:pt x="52441" y="699"/>
                    </a:cubicBezTo>
                    <a:cubicBezTo>
                      <a:pt x="51345" y="338"/>
                      <a:pt x="50205" y="91"/>
                      <a:pt x="49046" y="15"/>
                    </a:cubicBezTo>
                    <a:cubicBezTo>
                      <a:pt x="48869" y="5"/>
                      <a:pt x="48692" y="0"/>
                      <a:pt x="48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4894673" y="2056166"/>
                <a:ext cx="3683768" cy="1200830"/>
              </a:xfrm>
              <a:custGeom>
                <a:avLst/>
                <a:gdLst/>
                <a:ahLst/>
                <a:cxnLst/>
                <a:rect l="l" t="t" r="r" b="b"/>
                <a:pathLst>
                  <a:path w="106237" h="34631" extrusionOk="0">
                    <a:moveTo>
                      <a:pt x="48718" y="1"/>
                    </a:moveTo>
                    <a:cubicBezTo>
                      <a:pt x="47655" y="1"/>
                      <a:pt x="46593" y="179"/>
                      <a:pt x="45595" y="531"/>
                    </a:cubicBezTo>
                    <a:cubicBezTo>
                      <a:pt x="44499" y="918"/>
                      <a:pt x="43454" y="1519"/>
                      <a:pt x="42669" y="2393"/>
                    </a:cubicBezTo>
                    <a:cubicBezTo>
                      <a:pt x="42276" y="2830"/>
                      <a:pt x="41959" y="3337"/>
                      <a:pt x="41757" y="3888"/>
                    </a:cubicBezTo>
                    <a:cubicBezTo>
                      <a:pt x="41655" y="4167"/>
                      <a:pt x="41573" y="4445"/>
                      <a:pt x="41541" y="4743"/>
                    </a:cubicBezTo>
                    <a:cubicBezTo>
                      <a:pt x="41522" y="4889"/>
                      <a:pt x="41491" y="5034"/>
                      <a:pt x="41497" y="5180"/>
                    </a:cubicBezTo>
                    <a:lnTo>
                      <a:pt x="41491" y="5402"/>
                    </a:lnTo>
                    <a:cubicBezTo>
                      <a:pt x="41484" y="5471"/>
                      <a:pt x="41484" y="5547"/>
                      <a:pt x="41497" y="5617"/>
                    </a:cubicBezTo>
                    <a:cubicBezTo>
                      <a:pt x="41522" y="6206"/>
                      <a:pt x="41668" y="6782"/>
                      <a:pt x="41902" y="7321"/>
                    </a:cubicBezTo>
                    <a:cubicBezTo>
                      <a:pt x="42137" y="7859"/>
                      <a:pt x="42453" y="8359"/>
                      <a:pt x="42814" y="8815"/>
                    </a:cubicBezTo>
                    <a:cubicBezTo>
                      <a:pt x="43549" y="9727"/>
                      <a:pt x="44493" y="10449"/>
                      <a:pt x="45531" y="10981"/>
                    </a:cubicBezTo>
                    <a:cubicBezTo>
                      <a:pt x="46583" y="11501"/>
                      <a:pt x="47704" y="11843"/>
                      <a:pt x="48844" y="12071"/>
                    </a:cubicBezTo>
                    <a:cubicBezTo>
                      <a:pt x="49977" y="12305"/>
                      <a:pt x="51136" y="12432"/>
                      <a:pt x="52289" y="12527"/>
                    </a:cubicBezTo>
                    <a:lnTo>
                      <a:pt x="66153" y="13515"/>
                    </a:lnTo>
                    <a:lnTo>
                      <a:pt x="73088" y="14009"/>
                    </a:lnTo>
                    <a:lnTo>
                      <a:pt x="76552" y="14256"/>
                    </a:lnTo>
                    <a:cubicBezTo>
                      <a:pt x="77705" y="14338"/>
                      <a:pt x="78858" y="14427"/>
                      <a:pt x="80004" y="14572"/>
                    </a:cubicBezTo>
                    <a:cubicBezTo>
                      <a:pt x="81150" y="14724"/>
                      <a:pt x="82290" y="14933"/>
                      <a:pt x="83392" y="15269"/>
                    </a:cubicBezTo>
                    <a:cubicBezTo>
                      <a:pt x="83943" y="15440"/>
                      <a:pt x="84488" y="15630"/>
                      <a:pt x="85007" y="15871"/>
                    </a:cubicBezTo>
                    <a:cubicBezTo>
                      <a:pt x="85527" y="16111"/>
                      <a:pt x="86033" y="16390"/>
                      <a:pt x="86515" y="16707"/>
                    </a:cubicBezTo>
                    <a:cubicBezTo>
                      <a:pt x="87471" y="17340"/>
                      <a:pt x="88320" y="18144"/>
                      <a:pt x="88947" y="19107"/>
                    </a:cubicBezTo>
                    <a:cubicBezTo>
                      <a:pt x="89567" y="20064"/>
                      <a:pt x="89922" y="21204"/>
                      <a:pt x="89890" y="22344"/>
                    </a:cubicBezTo>
                    <a:cubicBezTo>
                      <a:pt x="89871" y="22914"/>
                      <a:pt x="89757" y="23484"/>
                      <a:pt x="89555" y="24016"/>
                    </a:cubicBezTo>
                    <a:cubicBezTo>
                      <a:pt x="89352" y="24548"/>
                      <a:pt x="89067" y="25048"/>
                      <a:pt x="88725" y="25510"/>
                    </a:cubicBezTo>
                    <a:cubicBezTo>
                      <a:pt x="88041" y="26435"/>
                      <a:pt x="87161" y="27195"/>
                      <a:pt x="86217" y="27854"/>
                    </a:cubicBezTo>
                    <a:cubicBezTo>
                      <a:pt x="85267" y="28512"/>
                      <a:pt x="84254" y="29076"/>
                      <a:pt x="83215" y="29570"/>
                    </a:cubicBezTo>
                    <a:cubicBezTo>
                      <a:pt x="82170" y="30070"/>
                      <a:pt x="81100" y="30514"/>
                      <a:pt x="80010" y="30887"/>
                    </a:cubicBezTo>
                    <a:cubicBezTo>
                      <a:pt x="79466" y="31084"/>
                      <a:pt x="78921" y="31293"/>
                      <a:pt x="78376" y="31470"/>
                    </a:cubicBezTo>
                    <a:lnTo>
                      <a:pt x="76717" y="31983"/>
                    </a:lnTo>
                    <a:cubicBezTo>
                      <a:pt x="76438" y="32059"/>
                      <a:pt x="76166" y="32154"/>
                      <a:pt x="75881" y="32230"/>
                    </a:cubicBezTo>
                    <a:lnTo>
                      <a:pt x="75045" y="32439"/>
                    </a:lnTo>
                    <a:cubicBezTo>
                      <a:pt x="74481" y="32578"/>
                      <a:pt x="73924" y="32730"/>
                      <a:pt x="73360" y="32863"/>
                    </a:cubicBezTo>
                    <a:lnTo>
                      <a:pt x="71663" y="33212"/>
                    </a:lnTo>
                    <a:cubicBezTo>
                      <a:pt x="71378" y="33269"/>
                      <a:pt x="71093" y="33332"/>
                      <a:pt x="70808" y="33383"/>
                    </a:cubicBezTo>
                    <a:lnTo>
                      <a:pt x="69953" y="33522"/>
                    </a:lnTo>
                    <a:cubicBezTo>
                      <a:pt x="69383" y="33611"/>
                      <a:pt x="68813" y="33712"/>
                      <a:pt x="68243" y="33794"/>
                    </a:cubicBezTo>
                    <a:lnTo>
                      <a:pt x="66520" y="34010"/>
                    </a:lnTo>
                    <a:cubicBezTo>
                      <a:pt x="66229" y="34041"/>
                      <a:pt x="65944" y="34079"/>
                      <a:pt x="65652" y="34111"/>
                    </a:cubicBezTo>
                    <a:lnTo>
                      <a:pt x="64791" y="34181"/>
                    </a:lnTo>
                    <a:lnTo>
                      <a:pt x="63062" y="34326"/>
                    </a:lnTo>
                    <a:lnTo>
                      <a:pt x="61327" y="34415"/>
                    </a:lnTo>
                    <a:lnTo>
                      <a:pt x="60459" y="34459"/>
                    </a:lnTo>
                    <a:lnTo>
                      <a:pt x="59591" y="34478"/>
                    </a:lnTo>
                    <a:lnTo>
                      <a:pt x="57856" y="34510"/>
                    </a:lnTo>
                    <a:lnTo>
                      <a:pt x="56121" y="34497"/>
                    </a:lnTo>
                    <a:lnTo>
                      <a:pt x="55253" y="34485"/>
                    </a:lnTo>
                    <a:cubicBezTo>
                      <a:pt x="54962" y="34485"/>
                      <a:pt x="54677" y="34472"/>
                      <a:pt x="54385" y="34459"/>
                    </a:cubicBezTo>
                    <a:lnTo>
                      <a:pt x="52650" y="34402"/>
                    </a:lnTo>
                    <a:cubicBezTo>
                      <a:pt x="50338" y="34282"/>
                      <a:pt x="48027" y="34124"/>
                      <a:pt x="45721" y="33889"/>
                    </a:cubicBezTo>
                    <a:cubicBezTo>
                      <a:pt x="43422" y="33668"/>
                      <a:pt x="41123" y="33383"/>
                      <a:pt x="38824" y="33072"/>
                    </a:cubicBezTo>
                    <a:cubicBezTo>
                      <a:pt x="37684" y="32895"/>
                      <a:pt x="36531" y="32749"/>
                      <a:pt x="35398" y="32528"/>
                    </a:cubicBezTo>
                    <a:cubicBezTo>
                      <a:pt x="34828" y="32426"/>
                      <a:pt x="34258" y="32325"/>
                      <a:pt x="33688" y="32217"/>
                    </a:cubicBezTo>
                    <a:lnTo>
                      <a:pt x="31990" y="31863"/>
                    </a:lnTo>
                    <a:cubicBezTo>
                      <a:pt x="31705" y="31799"/>
                      <a:pt x="31420" y="31742"/>
                      <a:pt x="31142" y="31679"/>
                    </a:cubicBezTo>
                    <a:lnTo>
                      <a:pt x="30293" y="31476"/>
                    </a:lnTo>
                    <a:lnTo>
                      <a:pt x="28608" y="31071"/>
                    </a:lnTo>
                    <a:lnTo>
                      <a:pt x="26930" y="30621"/>
                    </a:lnTo>
                    <a:lnTo>
                      <a:pt x="26094" y="30393"/>
                    </a:lnTo>
                    <a:lnTo>
                      <a:pt x="25258" y="30146"/>
                    </a:lnTo>
                    <a:lnTo>
                      <a:pt x="23599" y="29652"/>
                    </a:lnTo>
                    <a:lnTo>
                      <a:pt x="21946" y="29114"/>
                    </a:lnTo>
                    <a:lnTo>
                      <a:pt x="21122" y="28842"/>
                    </a:lnTo>
                    <a:lnTo>
                      <a:pt x="20305" y="28550"/>
                    </a:lnTo>
                    <a:lnTo>
                      <a:pt x="18665" y="27968"/>
                    </a:lnTo>
                    <a:lnTo>
                      <a:pt x="17050" y="27341"/>
                    </a:lnTo>
                    <a:lnTo>
                      <a:pt x="16239" y="27024"/>
                    </a:lnTo>
                    <a:lnTo>
                      <a:pt x="15435" y="26695"/>
                    </a:lnTo>
                    <a:lnTo>
                      <a:pt x="13833" y="26023"/>
                    </a:lnTo>
                    <a:lnTo>
                      <a:pt x="12249" y="25314"/>
                    </a:lnTo>
                    <a:lnTo>
                      <a:pt x="11458" y="24959"/>
                    </a:lnTo>
                    <a:lnTo>
                      <a:pt x="10672" y="24586"/>
                    </a:lnTo>
                    <a:lnTo>
                      <a:pt x="9102" y="23838"/>
                    </a:lnTo>
                    <a:lnTo>
                      <a:pt x="7556" y="23053"/>
                    </a:lnTo>
                    <a:lnTo>
                      <a:pt x="6784" y="22654"/>
                    </a:lnTo>
                    <a:lnTo>
                      <a:pt x="6017" y="22242"/>
                    </a:lnTo>
                    <a:lnTo>
                      <a:pt x="4491" y="21419"/>
                    </a:lnTo>
                    <a:lnTo>
                      <a:pt x="2984" y="20551"/>
                    </a:lnTo>
                    <a:lnTo>
                      <a:pt x="2230" y="20121"/>
                    </a:lnTo>
                    <a:lnTo>
                      <a:pt x="1489" y="19671"/>
                    </a:lnTo>
                    <a:lnTo>
                      <a:pt x="0" y="18771"/>
                    </a:lnTo>
                    <a:lnTo>
                      <a:pt x="0" y="18771"/>
                    </a:lnTo>
                    <a:lnTo>
                      <a:pt x="1482" y="19677"/>
                    </a:lnTo>
                    <a:lnTo>
                      <a:pt x="2224" y="20127"/>
                    </a:lnTo>
                    <a:lnTo>
                      <a:pt x="2977" y="20564"/>
                    </a:lnTo>
                    <a:lnTo>
                      <a:pt x="4485" y="21432"/>
                    </a:lnTo>
                    <a:lnTo>
                      <a:pt x="6011" y="22261"/>
                    </a:lnTo>
                    <a:lnTo>
                      <a:pt x="6771" y="22679"/>
                    </a:lnTo>
                    <a:lnTo>
                      <a:pt x="7544" y="23072"/>
                    </a:lnTo>
                    <a:lnTo>
                      <a:pt x="9089" y="23870"/>
                    </a:lnTo>
                    <a:lnTo>
                      <a:pt x="10653" y="24624"/>
                    </a:lnTo>
                    <a:lnTo>
                      <a:pt x="11439" y="24997"/>
                    </a:lnTo>
                    <a:lnTo>
                      <a:pt x="12230" y="25352"/>
                    </a:lnTo>
                    <a:lnTo>
                      <a:pt x="13814" y="26068"/>
                    </a:lnTo>
                    <a:lnTo>
                      <a:pt x="15416" y="26739"/>
                    </a:lnTo>
                    <a:lnTo>
                      <a:pt x="16220" y="27081"/>
                    </a:lnTo>
                    <a:lnTo>
                      <a:pt x="17025" y="27391"/>
                    </a:lnTo>
                    <a:lnTo>
                      <a:pt x="18646" y="28025"/>
                    </a:lnTo>
                    <a:lnTo>
                      <a:pt x="20280" y="28614"/>
                    </a:lnTo>
                    <a:lnTo>
                      <a:pt x="21097" y="28911"/>
                    </a:lnTo>
                    <a:lnTo>
                      <a:pt x="21920" y="29184"/>
                    </a:lnTo>
                    <a:lnTo>
                      <a:pt x="23573" y="29728"/>
                    </a:lnTo>
                    <a:lnTo>
                      <a:pt x="25239" y="30229"/>
                    </a:lnTo>
                    <a:lnTo>
                      <a:pt x="26069" y="30476"/>
                    </a:lnTo>
                    <a:lnTo>
                      <a:pt x="26911" y="30704"/>
                    </a:lnTo>
                    <a:lnTo>
                      <a:pt x="28583" y="31160"/>
                    </a:lnTo>
                    <a:lnTo>
                      <a:pt x="30274" y="31565"/>
                    </a:lnTo>
                    <a:lnTo>
                      <a:pt x="31123" y="31768"/>
                    </a:lnTo>
                    <a:cubicBezTo>
                      <a:pt x="31401" y="31837"/>
                      <a:pt x="31686" y="31888"/>
                      <a:pt x="31971" y="31951"/>
                    </a:cubicBezTo>
                    <a:lnTo>
                      <a:pt x="33669" y="32306"/>
                    </a:lnTo>
                    <a:cubicBezTo>
                      <a:pt x="34239" y="32420"/>
                      <a:pt x="34809" y="32515"/>
                      <a:pt x="35379" y="32623"/>
                    </a:cubicBezTo>
                    <a:cubicBezTo>
                      <a:pt x="36519" y="32844"/>
                      <a:pt x="37665" y="32996"/>
                      <a:pt x="38812" y="33174"/>
                    </a:cubicBezTo>
                    <a:cubicBezTo>
                      <a:pt x="41111" y="33484"/>
                      <a:pt x="43410" y="33775"/>
                      <a:pt x="45715" y="33997"/>
                    </a:cubicBezTo>
                    <a:cubicBezTo>
                      <a:pt x="48020" y="34238"/>
                      <a:pt x="50332" y="34396"/>
                      <a:pt x="52644" y="34516"/>
                    </a:cubicBezTo>
                    <a:lnTo>
                      <a:pt x="54379" y="34573"/>
                    </a:lnTo>
                    <a:cubicBezTo>
                      <a:pt x="54670" y="34586"/>
                      <a:pt x="54962" y="34599"/>
                      <a:pt x="55253" y="34605"/>
                    </a:cubicBezTo>
                    <a:lnTo>
                      <a:pt x="56121" y="34611"/>
                    </a:lnTo>
                    <a:lnTo>
                      <a:pt x="57856" y="34630"/>
                    </a:lnTo>
                    <a:lnTo>
                      <a:pt x="59598" y="34599"/>
                    </a:lnTo>
                    <a:lnTo>
                      <a:pt x="60465" y="34580"/>
                    </a:lnTo>
                    <a:lnTo>
                      <a:pt x="61333" y="34535"/>
                    </a:lnTo>
                    <a:lnTo>
                      <a:pt x="63068" y="34453"/>
                    </a:lnTo>
                    <a:lnTo>
                      <a:pt x="64804" y="34307"/>
                    </a:lnTo>
                    <a:lnTo>
                      <a:pt x="65665" y="34238"/>
                    </a:lnTo>
                    <a:cubicBezTo>
                      <a:pt x="65956" y="34206"/>
                      <a:pt x="66241" y="34168"/>
                      <a:pt x="66533" y="34136"/>
                    </a:cubicBezTo>
                    <a:lnTo>
                      <a:pt x="68255" y="33927"/>
                    </a:lnTo>
                    <a:cubicBezTo>
                      <a:pt x="68832" y="33839"/>
                      <a:pt x="69402" y="33744"/>
                      <a:pt x="69972" y="33655"/>
                    </a:cubicBezTo>
                    <a:lnTo>
                      <a:pt x="70833" y="33516"/>
                    </a:lnTo>
                    <a:cubicBezTo>
                      <a:pt x="71118" y="33465"/>
                      <a:pt x="71403" y="33402"/>
                      <a:pt x="71688" y="33345"/>
                    </a:cubicBezTo>
                    <a:lnTo>
                      <a:pt x="73392" y="32996"/>
                    </a:lnTo>
                    <a:cubicBezTo>
                      <a:pt x="73956" y="32863"/>
                      <a:pt x="74513" y="32711"/>
                      <a:pt x="75077" y="32572"/>
                    </a:cubicBezTo>
                    <a:lnTo>
                      <a:pt x="75919" y="32363"/>
                    </a:lnTo>
                    <a:cubicBezTo>
                      <a:pt x="76204" y="32287"/>
                      <a:pt x="76476" y="32192"/>
                      <a:pt x="76755" y="32116"/>
                    </a:cubicBezTo>
                    <a:lnTo>
                      <a:pt x="78421" y="31603"/>
                    </a:lnTo>
                    <a:cubicBezTo>
                      <a:pt x="78965" y="31426"/>
                      <a:pt x="79510" y="31217"/>
                      <a:pt x="80055" y="31020"/>
                    </a:cubicBezTo>
                    <a:cubicBezTo>
                      <a:pt x="81150" y="30647"/>
                      <a:pt x="82227" y="30203"/>
                      <a:pt x="83278" y="29703"/>
                    </a:cubicBezTo>
                    <a:cubicBezTo>
                      <a:pt x="84323" y="29209"/>
                      <a:pt x="85343" y="28639"/>
                      <a:pt x="86299" y="27980"/>
                    </a:cubicBezTo>
                    <a:cubicBezTo>
                      <a:pt x="87249" y="27315"/>
                      <a:pt x="88149" y="26543"/>
                      <a:pt x="88845" y="25599"/>
                    </a:cubicBezTo>
                    <a:cubicBezTo>
                      <a:pt x="89194" y="25130"/>
                      <a:pt x="89491" y="24617"/>
                      <a:pt x="89700" y="24073"/>
                    </a:cubicBezTo>
                    <a:cubicBezTo>
                      <a:pt x="89909" y="23522"/>
                      <a:pt x="90023" y="22939"/>
                      <a:pt x="90042" y="22350"/>
                    </a:cubicBezTo>
                    <a:cubicBezTo>
                      <a:pt x="90080" y="21172"/>
                      <a:pt x="89719" y="20000"/>
                      <a:pt x="89080" y="19018"/>
                    </a:cubicBezTo>
                    <a:cubicBezTo>
                      <a:pt x="88440" y="18037"/>
                      <a:pt x="87572" y="17220"/>
                      <a:pt x="86603" y="16574"/>
                    </a:cubicBezTo>
                    <a:cubicBezTo>
                      <a:pt x="86116" y="16251"/>
                      <a:pt x="85603" y="15966"/>
                      <a:pt x="85077" y="15719"/>
                    </a:cubicBezTo>
                    <a:cubicBezTo>
                      <a:pt x="84545" y="15478"/>
                      <a:pt x="83994" y="15282"/>
                      <a:pt x="83437" y="15111"/>
                    </a:cubicBezTo>
                    <a:cubicBezTo>
                      <a:pt x="82328" y="14769"/>
                      <a:pt x="81176" y="14560"/>
                      <a:pt x="80029" y="14408"/>
                    </a:cubicBezTo>
                    <a:cubicBezTo>
                      <a:pt x="78877" y="14256"/>
                      <a:pt x="77718" y="14173"/>
                      <a:pt x="76565" y="14091"/>
                    </a:cubicBezTo>
                    <a:lnTo>
                      <a:pt x="73094" y="13844"/>
                    </a:lnTo>
                    <a:lnTo>
                      <a:pt x="66165" y="13363"/>
                    </a:lnTo>
                    <a:lnTo>
                      <a:pt x="52302" y="12387"/>
                    </a:lnTo>
                    <a:cubicBezTo>
                      <a:pt x="51149" y="12292"/>
                      <a:pt x="50003" y="12166"/>
                      <a:pt x="48869" y="11938"/>
                    </a:cubicBezTo>
                    <a:cubicBezTo>
                      <a:pt x="47735" y="11710"/>
                      <a:pt x="46627" y="11368"/>
                      <a:pt x="45595" y="10861"/>
                    </a:cubicBezTo>
                    <a:cubicBezTo>
                      <a:pt x="44575" y="10342"/>
                      <a:pt x="43638" y="9626"/>
                      <a:pt x="42922" y="8733"/>
                    </a:cubicBezTo>
                    <a:cubicBezTo>
                      <a:pt x="42561" y="8283"/>
                      <a:pt x="42251" y="7796"/>
                      <a:pt x="42023" y="7270"/>
                    </a:cubicBezTo>
                    <a:cubicBezTo>
                      <a:pt x="41788" y="6744"/>
                      <a:pt x="41649" y="6181"/>
                      <a:pt x="41624" y="5611"/>
                    </a:cubicBezTo>
                    <a:cubicBezTo>
                      <a:pt x="41611" y="5541"/>
                      <a:pt x="41611" y="5471"/>
                      <a:pt x="41617" y="5402"/>
                    </a:cubicBezTo>
                    <a:lnTo>
                      <a:pt x="41624" y="5186"/>
                    </a:lnTo>
                    <a:cubicBezTo>
                      <a:pt x="41617" y="5041"/>
                      <a:pt x="41649" y="4901"/>
                      <a:pt x="41668" y="4762"/>
                    </a:cubicBezTo>
                    <a:cubicBezTo>
                      <a:pt x="41693" y="4477"/>
                      <a:pt x="41782" y="4198"/>
                      <a:pt x="41871" y="3932"/>
                    </a:cubicBezTo>
                    <a:cubicBezTo>
                      <a:pt x="42073" y="3394"/>
                      <a:pt x="42377" y="2906"/>
                      <a:pt x="42757" y="2476"/>
                    </a:cubicBezTo>
                    <a:cubicBezTo>
                      <a:pt x="43524" y="1621"/>
                      <a:pt x="44550" y="1025"/>
                      <a:pt x="45633" y="645"/>
                    </a:cubicBezTo>
                    <a:cubicBezTo>
                      <a:pt x="46633" y="294"/>
                      <a:pt x="47699" y="116"/>
                      <a:pt x="48765" y="116"/>
                    </a:cubicBezTo>
                    <a:cubicBezTo>
                      <a:pt x="48852" y="116"/>
                      <a:pt x="48940" y="117"/>
                      <a:pt x="49027" y="120"/>
                    </a:cubicBezTo>
                    <a:cubicBezTo>
                      <a:pt x="50174" y="177"/>
                      <a:pt x="51314" y="405"/>
                      <a:pt x="52416" y="747"/>
                    </a:cubicBezTo>
                    <a:cubicBezTo>
                      <a:pt x="54626" y="1431"/>
                      <a:pt x="56684" y="2520"/>
                      <a:pt x="58787" y="3489"/>
                    </a:cubicBezTo>
                    <a:lnTo>
                      <a:pt x="59180" y="3666"/>
                    </a:lnTo>
                    <a:lnTo>
                      <a:pt x="59585" y="3837"/>
                    </a:lnTo>
                    <a:cubicBezTo>
                      <a:pt x="59851" y="3951"/>
                      <a:pt x="60117" y="4072"/>
                      <a:pt x="60389" y="4173"/>
                    </a:cubicBezTo>
                    <a:lnTo>
                      <a:pt x="61200" y="4477"/>
                    </a:lnTo>
                    <a:cubicBezTo>
                      <a:pt x="61472" y="4578"/>
                      <a:pt x="61751" y="4661"/>
                      <a:pt x="62023" y="4756"/>
                    </a:cubicBezTo>
                    <a:cubicBezTo>
                      <a:pt x="62574" y="4952"/>
                      <a:pt x="63132" y="5098"/>
                      <a:pt x="63689" y="5269"/>
                    </a:cubicBezTo>
                    <a:lnTo>
                      <a:pt x="64531" y="5484"/>
                    </a:lnTo>
                    <a:cubicBezTo>
                      <a:pt x="64810" y="5560"/>
                      <a:pt x="65089" y="5636"/>
                      <a:pt x="65374" y="5693"/>
                    </a:cubicBezTo>
                    <a:cubicBezTo>
                      <a:pt x="69889" y="6751"/>
                      <a:pt x="74538" y="7181"/>
                      <a:pt x="79168" y="7232"/>
                    </a:cubicBezTo>
                    <a:cubicBezTo>
                      <a:pt x="79351" y="7233"/>
                      <a:pt x="79535" y="7234"/>
                      <a:pt x="79718" y="7234"/>
                    </a:cubicBezTo>
                    <a:cubicBezTo>
                      <a:pt x="84171" y="7234"/>
                      <a:pt x="88620" y="6864"/>
                      <a:pt x="93000" y="6067"/>
                    </a:cubicBezTo>
                    <a:cubicBezTo>
                      <a:pt x="95280" y="5649"/>
                      <a:pt x="97541" y="5117"/>
                      <a:pt x="99758" y="4439"/>
                    </a:cubicBezTo>
                    <a:cubicBezTo>
                      <a:pt x="101968" y="3761"/>
                      <a:pt x="104147" y="2944"/>
                      <a:pt x="106237" y="1944"/>
                    </a:cubicBezTo>
                    <a:lnTo>
                      <a:pt x="106237" y="1944"/>
                    </a:lnTo>
                    <a:cubicBezTo>
                      <a:pt x="104140" y="2938"/>
                      <a:pt x="101968" y="3749"/>
                      <a:pt x="99751" y="4420"/>
                    </a:cubicBezTo>
                    <a:cubicBezTo>
                      <a:pt x="97535" y="5085"/>
                      <a:pt x="95274" y="5617"/>
                      <a:pt x="92994" y="6022"/>
                    </a:cubicBezTo>
                    <a:cubicBezTo>
                      <a:pt x="88717" y="6789"/>
                      <a:pt x="84374" y="7148"/>
                      <a:pt x="80032" y="7148"/>
                    </a:cubicBezTo>
                    <a:cubicBezTo>
                      <a:pt x="79744" y="7148"/>
                      <a:pt x="79456" y="7147"/>
                      <a:pt x="79168" y="7143"/>
                    </a:cubicBezTo>
                    <a:cubicBezTo>
                      <a:pt x="74545" y="7093"/>
                      <a:pt x="69902" y="6656"/>
                      <a:pt x="65399" y="5598"/>
                    </a:cubicBezTo>
                    <a:cubicBezTo>
                      <a:pt x="65114" y="5535"/>
                      <a:pt x="64835" y="5465"/>
                      <a:pt x="64557" y="5389"/>
                    </a:cubicBezTo>
                    <a:lnTo>
                      <a:pt x="63714" y="5167"/>
                    </a:lnTo>
                    <a:cubicBezTo>
                      <a:pt x="63163" y="5003"/>
                      <a:pt x="62606" y="4851"/>
                      <a:pt x="62055" y="4661"/>
                    </a:cubicBezTo>
                    <a:cubicBezTo>
                      <a:pt x="61783" y="4566"/>
                      <a:pt x="61510" y="4483"/>
                      <a:pt x="61238" y="4382"/>
                    </a:cubicBezTo>
                    <a:lnTo>
                      <a:pt x="60427" y="4072"/>
                    </a:lnTo>
                    <a:cubicBezTo>
                      <a:pt x="60155" y="3977"/>
                      <a:pt x="59895" y="3850"/>
                      <a:pt x="59623" y="3742"/>
                    </a:cubicBezTo>
                    <a:lnTo>
                      <a:pt x="59224" y="3571"/>
                    </a:lnTo>
                    <a:lnTo>
                      <a:pt x="58831" y="3394"/>
                    </a:lnTo>
                    <a:cubicBezTo>
                      <a:pt x="56729" y="2425"/>
                      <a:pt x="54677" y="1329"/>
                      <a:pt x="52447" y="639"/>
                    </a:cubicBezTo>
                    <a:cubicBezTo>
                      <a:pt x="51345" y="291"/>
                      <a:pt x="50193" y="56"/>
                      <a:pt x="49027" y="6"/>
                    </a:cubicBezTo>
                    <a:cubicBezTo>
                      <a:pt x="48924" y="2"/>
                      <a:pt x="48821" y="1"/>
                      <a:pt x="48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4948489" y="2084669"/>
                <a:ext cx="3635223" cy="1235540"/>
              </a:xfrm>
              <a:custGeom>
                <a:avLst/>
                <a:gdLst/>
                <a:ahLst/>
                <a:cxnLst/>
                <a:rect l="l" t="t" r="r" b="b"/>
                <a:pathLst>
                  <a:path w="104837" h="35632" extrusionOk="0">
                    <a:moveTo>
                      <a:pt x="47387" y="1"/>
                    </a:moveTo>
                    <a:cubicBezTo>
                      <a:pt x="46232" y="1"/>
                      <a:pt x="45078" y="216"/>
                      <a:pt x="44005" y="634"/>
                    </a:cubicBezTo>
                    <a:cubicBezTo>
                      <a:pt x="42922" y="1058"/>
                      <a:pt x="41896" y="1711"/>
                      <a:pt x="41155" y="2623"/>
                    </a:cubicBezTo>
                    <a:cubicBezTo>
                      <a:pt x="40965" y="2851"/>
                      <a:pt x="40806" y="3098"/>
                      <a:pt x="40661" y="3357"/>
                    </a:cubicBezTo>
                    <a:cubicBezTo>
                      <a:pt x="40521" y="3617"/>
                      <a:pt x="40407" y="3889"/>
                      <a:pt x="40312" y="4168"/>
                    </a:cubicBezTo>
                    <a:cubicBezTo>
                      <a:pt x="40135" y="4732"/>
                      <a:pt x="40078" y="5327"/>
                      <a:pt x="40129" y="5916"/>
                    </a:cubicBezTo>
                    <a:cubicBezTo>
                      <a:pt x="40179" y="6505"/>
                      <a:pt x="40338" y="7081"/>
                      <a:pt x="40578" y="7613"/>
                    </a:cubicBezTo>
                    <a:cubicBezTo>
                      <a:pt x="40825" y="8145"/>
                      <a:pt x="41142" y="8646"/>
                      <a:pt x="41516" y="9095"/>
                    </a:cubicBezTo>
                    <a:cubicBezTo>
                      <a:pt x="42257" y="10007"/>
                      <a:pt x="43207" y="10736"/>
                      <a:pt x="44252" y="11261"/>
                    </a:cubicBezTo>
                    <a:cubicBezTo>
                      <a:pt x="45309" y="11774"/>
                      <a:pt x="46437" y="12110"/>
                      <a:pt x="47583" y="12332"/>
                    </a:cubicBezTo>
                    <a:cubicBezTo>
                      <a:pt x="48729" y="12553"/>
                      <a:pt x="49888" y="12674"/>
                      <a:pt x="51047" y="12756"/>
                    </a:cubicBezTo>
                    <a:lnTo>
                      <a:pt x="64974" y="13592"/>
                    </a:lnTo>
                    <a:lnTo>
                      <a:pt x="71935" y="14010"/>
                    </a:lnTo>
                    <a:lnTo>
                      <a:pt x="75418" y="14219"/>
                    </a:lnTo>
                    <a:cubicBezTo>
                      <a:pt x="76577" y="14289"/>
                      <a:pt x="77736" y="14365"/>
                      <a:pt x="78889" y="14504"/>
                    </a:cubicBezTo>
                    <a:cubicBezTo>
                      <a:pt x="80035" y="14650"/>
                      <a:pt x="81182" y="14852"/>
                      <a:pt x="82284" y="15188"/>
                    </a:cubicBezTo>
                    <a:cubicBezTo>
                      <a:pt x="82841" y="15359"/>
                      <a:pt x="83379" y="15562"/>
                      <a:pt x="83905" y="15796"/>
                    </a:cubicBezTo>
                    <a:cubicBezTo>
                      <a:pt x="84431" y="16037"/>
                      <a:pt x="84931" y="16322"/>
                      <a:pt x="85412" y="16645"/>
                    </a:cubicBezTo>
                    <a:cubicBezTo>
                      <a:pt x="86369" y="17284"/>
                      <a:pt x="87217" y="18101"/>
                      <a:pt x="87844" y="19064"/>
                    </a:cubicBezTo>
                    <a:cubicBezTo>
                      <a:pt x="88471" y="20027"/>
                      <a:pt x="88820" y="21167"/>
                      <a:pt x="88807" y="22313"/>
                    </a:cubicBezTo>
                    <a:cubicBezTo>
                      <a:pt x="88801" y="23466"/>
                      <a:pt x="88402" y="24587"/>
                      <a:pt x="87756" y="25537"/>
                    </a:cubicBezTo>
                    <a:cubicBezTo>
                      <a:pt x="87110" y="26493"/>
                      <a:pt x="86267" y="27304"/>
                      <a:pt x="85349" y="28007"/>
                    </a:cubicBezTo>
                    <a:cubicBezTo>
                      <a:pt x="84431" y="28716"/>
                      <a:pt x="83436" y="29318"/>
                      <a:pt x="82410" y="29850"/>
                    </a:cubicBezTo>
                    <a:cubicBezTo>
                      <a:pt x="81378" y="30382"/>
                      <a:pt x="80320" y="30863"/>
                      <a:pt x="79231" y="31262"/>
                    </a:cubicBezTo>
                    <a:lnTo>
                      <a:pt x="77603" y="31889"/>
                    </a:lnTo>
                    <a:lnTo>
                      <a:pt x="75950" y="32434"/>
                    </a:lnTo>
                    <a:lnTo>
                      <a:pt x="75127" y="32706"/>
                    </a:lnTo>
                    <a:lnTo>
                      <a:pt x="74291" y="32947"/>
                    </a:lnTo>
                    <a:lnTo>
                      <a:pt x="72613" y="33416"/>
                    </a:lnTo>
                    <a:lnTo>
                      <a:pt x="70915" y="33808"/>
                    </a:lnTo>
                    <a:lnTo>
                      <a:pt x="70066" y="34005"/>
                    </a:lnTo>
                    <a:lnTo>
                      <a:pt x="69211" y="34163"/>
                    </a:lnTo>
                    <a:lnTo>
                      <a:pt x="67501" y="34486"/>
                    </a:lnTo>
                    <a:lnTo>
                      <a:pt x="65772" y="34746"/>
                    </a:lnTo>
                    <a:lnTo>
                      <a:pt x="64911" y="34872"/>
                    </a:lnTo>
                    <a:lnTo>
                      <a:pt x="64050" y="34967"/>
                    </a:lnTo>
                    <a:lnTo>
                      <a:pt x="62314" y="35157"/>
                    </a:lnTo>
                    <a:lnTo>
                      <a:pt x="60579" y="35290"/>
                    </a:lnTo>
                    <a:lnTo>
                      <a:pt x="59711" y="35360"/>
                    </a:lnTo>
                    <a:cubicBezTo>
                      <a:pt x="59420" y="35379"/>
                      <a:pt x="59129" y="35385"/>
                      <a:pt x="58837" y="35398"/>
                    </a:cubicBezTo>
                    <a:lnTo>
                      <a:pt x="57102" y="35474"/>
                    </a:lnTo>
                    <a:cubicBezTo>
                      <a:pt x="56519" y="35493"/>
                      <a:pt x="55937" y="35493"/>
                      <a:pt x="55360" y="35506"/>
                    </a:cubicBezTo>
                    <a:cubicBezTo>
                      <a:pt x="55033" y="35514"/>
                      <a:pt x="54706" y="35518"/>
                      <a:pt x="54379" y="35518"/>
                    </a:cubicBezTo>
                    <a:cubicBezTo>
                      <a:pt x="53543" y="35518"/>
                      <a:pt x="52708" y="35496"/>
                      <a:pt x="51871" y="35487"/>
                    </a:cubicBezTo>
                    <a:cubicBezTo>
                      <a:pt x="42592" y="35195"/>
                      <a:pt x="33288" y="34119"/>
                      <a:pt x="24314" y="31661"/>
                    </a:cubicBezTo>
                    <a:lnTo>
                      <a:pt x="22636" y="31205"/>
                    </a:lnTo>
                    <a:lnTo>
                      <a:pt x="20964" y="30705"/>
                    </a:lnTo>
                    <a:lnTo>
                      <a:pt x="20128" y="30458"/>
                    </a:lnTo>
                    <a:lnTo>
                      <a:pt x="19298" y="30186"/>
                    </a:lnTo>
                    <a:lnTo>
                      <a:pt x="17639" y="29654"/>
                    </a:lnTo>
                    <a:lnTo>
                      <a:pt x="15992" y="29077"/>
                    </a:lnTo>
                    <a:lnTo>
                      <a:pt x="15169" y="28792"/>
                    </a:lnTo>
                    <a:lnTo>
                      <a:pt x="14352" y="28488"/>
                    </a:lnTo>
                    <a:lnTo>
                      <a:pt x="12724" y="27880"/>
                    </a:lnTo>
                    <a:lnTo>
                      <a:pt x="11103" y="27234"/>
                    </a:lnTo>
                    <a:lnTo>
                      <a:pt x="10292" y="26918"/>
                    </a:lnTo>
                    <a:lnTo>
                      <a:pt x="9488" y="26576"/>
                    </a:lnTo>
                    <a:lnTo>
                      <a:pt x="7879" y="25898"/>
                    </a:lnTo>
                    <a:lnTo>
                      <a:pt x="6289" y="25195"/>
                    </a:lnTo>
                    <a:lnTo>
                      <a:pt x="5491" y="24840"/>
                    </a:lnTo>
                    <a:lnTo>
                      <a:pt x="4700" y="24467"/>
                    </a:lnTo>
                    <a:lnTo>
                      <a:pt x="3123" y="23732"/>
                    </a:lnTo>
                    <a:lnTo>
                      <a:pt x="1558" y="22959"/>
                    </a:lnTo>
                    <a:lnTo>
                      <a:pt x="773" y="22573"/>
                    </a:lnTo>
                    <a:lnTo>
                      <a:pt x="0" y="22180"/>
                    </a:lnTo>
                    <a:lnTo>
                      <a:pt x="0" y="22180"/>
                    </a:lnTo>
                    <a:lnTo>
                      <a:pt x="773" y="22586"/>
                    </a:lnTo>
                    <a:lnTo>
                      <a:pt x="1552" y="22972"/>
                    </a:lnTo>
                    <a:lnTo>
                      <a:pt x="3116" y="23745"/>
                    </a:lnTo>
                    <a:lnTo>
                      <a:pt x="4693" y="24486"/>
                    </a:lnTo>
                    <a:lnTo>
                      <a:pt x="5479" y="24859"/>
                    </a:lnTo>
                    <a:lnTo>
                      <a:pt x="6277" y="25214"/>
                    </a:lnTo>
                    <a:lnTo>
                      <a:pt x="7866" y="25930"/>
                    </a:lnTo>
                    <a:lnTo>
                      <a:pt x="9475" y="26614"/>
                    </a:lnTo>
                    <a:lnTo>
                      <a:pt x="10273" y="26949"/>
                    </a:lnTo>
                    <a:lnTo>
                      <a:pt x="11084" y="27279"/>
                    </a:lnTo>
                    <a:lnTo>
                      <a:pt x="12705" y="27925"/>
                    </a:lnTo>
                    <a:lnTo>
                      <a:pt x="14339" y="28539"/>
                    </a:lnTo>
                    <a:lnTo>
                      <a:pt x="15156" y="28843"/>
                    </a:lnTo>
                    <a:lnTo>
                      <a:pt x="15973" y="29134"/>
                    </a:lnTo>
                    <a:lnTo>
                      <a:pt x="17620" y="29711"/>
                    </a:lnTo>
                    <a:lnTo>
                      <a:pt x="19279" y="30255"/>
                    </a:lnTo>
                    <a:lnTo>
                      <a:pt x="20109" y="30521"/>
                    </a:lnTo>
                    <a:lnTo>
                      <a:pt x="20945" y="30775"/>
                    </a:lnTo>
                    <a:lnTo>
                      <a:pt x="22610" y="31275"/>
                    </a:lnTo>
                    <a:lnTo>
                      <a:pt x="24295" y="31744"/>
                    </a:lnTo>
                    <a:lnTo>
                      <a:pt x="25137" y="31972"/>
                    </a:lnTo>
                    <a:lnTo>
                      <a:pt x="25980" y="32187"/>
                    </a:lnTo>
                    <a:lnTo>
                      <a:pt x="27677" y="32605"/>
                    </a:lnTo>
                    <a:lnTo>
                      <a:pt x="29374" y="32985"/>
                    </a:lnTo>
                    <a:lnTo>
                      <a:pt x="30229" y="33175"/>
                    </a:lnTo>
                    <a:cubicBezTo>
                      <a:pt x="30514" y="33238"/>
                      <a:pt x="30799" y="33289"/>
                      <a:pt x="31084" y="33346"/>
                    </a:cubicBezTo>
                    <a:lnTo>
                      <a:pt x="32794" y="33675"/>
                    </a:lnTo>
                    <a:cubicBezTo>
                      <a:pt x="33371" y="33783"/>
                      <a:pt x="33941" y="33872"/>
                      <a:pt x="34517" y="33973"/>
                    </a:cubicBezTo>
                    <a:cubicBezTo>
                      <a:pt x="35663" y="34176"/>
                      <a:pt x="36816" y="34321"/>
                      <a:pt x="37969" y="34486"/>
                    </a:cubicBezTo>
                    <a:cubicBezTo>
                      <a:pt x="40274" y="34771"/>
                      <a:pt x="42586" y="35037"/>
                      <a:pt x="44904" y="35221"/>
                    </a:cubicBezTo>
                    <a:cubicBezTo>
                      <a:pt x="47222" y="35423"/>
                      <a:pt x="49546" y="35531"/>
                      <a:pt x="51871" y="35601"/>
                    </a:cubicBezTo>
                    <a:cubicBezTo>
                      <a:pt x="52708" y="35610"/>
                      <a:pt x="53543" y="35632"/>
                      <a:pt x="54379" y="35632"/>
                    </a:cubicBezTo>
                    <a:cubicBezTo>
                      <a:pt x="54706" y="35632"/>
                      <a:pt x="55033" y="35628"/>
                      <a:pt x="55360" y="35620"/>
                    </a:cubicBezTo>
                    <a:cubicBezTo>
                      <a:pt x="55943" y="35613"/>
                      <a:pt x="56519" y="35613"/>
                      <a:pt x="57102" y="35594"/>
                    </a:cubicBezTo>
                    <a:lnTo>
                      <a:pt x="58844" y="35518"/>
                    </a:lnTo>
                    <a:cubicBezTo>
                      <a:pt x="59135" y="35506"/>
                      <a:pt x="59426" y="35499"/>
                      <a:pt x="59718" y="35480"/>
                    </a:cubicBezTo>
                    <a:lnTo>
                      <a:pt x="60585" y="35417"/>
                    </a:lnTo>
                    <a:lnTo>
                      <a:pt x="62327" y="35284"/>
                    </a:lnTo>
                    <a:lnTo>
                      <a:pt x="64062" y="35094"/>
                    </a:lnTo>
                    <a:lnTo>
                      <a:pt x="64930" y="34999"/>
                    </a:lnTo>
                    <a:lnTo>
                      <a:pt x="65791" y="34872"/>
                    </a:lnTo>
                    <a:lnTo>
                      <a:pt x="67520" y="34619"/>
                    </a:lnTo>
                    <a:lnTo>
                      <a:pt x="69237" y="34296"/>
                    </a:lnTo>
                    <a:lnTo>
                      <a:pt x="70092" y="34131"/>
                    </a:lnTo>
                    <a:lnTo>
                      <a:pt x="70947" y="33935"/>
                    </a:lnTo>
                    <a:lnTo>
                      <a:pt x="72644" y="33542"/>
                    </a:lnTo>
                    <a:lnTo>
                      <a:pt x="74329" y="33074"/>
                    </a:lnTo>
                    <a:lnTo>
                      <a:pt x="75165" y="32839"/>
                    </a:lnTo>
                    <a:lnTo>
                      <a:pt x="75995" y="32567"/>
                    </a:lnTo>
                    <a:lnTo>
                      <a:pt x="77654" y="32022"/>
                    </a:lnTo>
                    <a:lnTo>
                      <a:pt x="79282" y="31395"/>
                    </a:lnTo>
                    <a:cubicBezTo>
                      <a:pt x="80377" y="30996"/>
                      <a:pt x="81441" y="30515"/>
                      <a:pt x="82480" y="29983"/>
                    </a:cubicBezTo>
                    <a:cubicBezTo>
                      <a:pt x="83512" y="29445"/>
                      <a:pt x="84513" y="28843"/>
                      <a:pt x="85444" y="28127"/>
                    </a:cubicBezTo>
                    <a:cubicBezTo>
                      <a:pt x="86369" y="27418"/>
                      <a:pt x="87224" y="26601"/>
                      <a:pt x="87882" y="25626"/>
                    </a:cubicBezTo>
                    <a:cubicBezTo>
                      <a:pt x="88541" y="24657"/>
                      <a:pt x="88959" y="23498"/>
                      <a:pt x="88965" y="22320"/>
                    </a:cubicBezTo>
                    <a:cubicBezTo>
                      <a:pt x="88984" y="21135"/>
                      <a:pt x="88623" y="19964"/>
                      <a:pt x="87977" y="18975"/>
                    </a:cubicBezTo>
                    <a:cubicBezTo>
                      <a:pt x="87338" y="17987"/>
                      <a:pt x="86476" y="17158"/>
                      <a:pt x="85507" y="16505"/>
                    </a:cubicBezTo>
                    <a:cubicBezTo>
                      <a:pt x="85020" y="16182"/>
                      <a:pt x="84507" y="15891"/>
                      <a:pt x="83975" y="15644"/>
                    </a:cubicBezTo>
                    <a:cubicBezTo>
                      <a:pt x="83443" y="15403"/>
                      <a:pt x="82892" y="15201"/>
                      <a:pt x="82334" y="15030"/>
                    </a:cubicBezTo>
                    <a:cubicBezTo>
                      <a:pt x="81220" y="14688"/>
                      <a:pt x="80061" y="14479"/>
                      <a:pt x="78908" y="14333"/>
                    </a:cubicBezTo>
                    <a:cubicBezTo>
                      <a:pt x="77749" y="14194"/>
                      <a:pt x="76590" y="14118"/>
                      <a:pt x="75425" y="14048"/>
                    </a:cubicBezTo>
                    <a:lnTo>
                      <a:pt x="71948" y="13845"/>
                    </a:lnTo>
                    <a:lnTo>
                      <a:pt x="64981" y="13434"/>
                    </a:lnTo>
                    <a:lnTo>
                      <a:pt x="51060" y="12610"/>
                    </a:lnTo>
                    <a:cubicBezTo>
                      <a:pt x="49901" y="12528"/>
                      <a:pt x="48742" y="12414"/>
                      <a:pt x="47608" y="12192"/>
                    </a:cubicBezTo>
                    <a:cubicBezTo>
                      <a:pt x="46468" y="11977"/>
                      <a:pt x="45354" y="11641"/>
                      <a:pt x="44315" y="11135"/>
                    </a:cubicBezTo>
                    <a:cubicBezTo>
                      <a:pt x="43289" y="10622"/>
                      <a:pt x="42345" y="9906"/>
                      <a:pt x="41617" y="9013"/>
                    </a:cubicBezTo>
                    <a:cubicBezTo>
                      <a:pt x="41250" y="8570"/>
                      <a:pt x="40939" y="8082"/>
                      <a:pt x="40699" y="7556"/>
                    </a:cubicBezTo>
                    <a:cubicBezTo>
                      <a:pt x="40458" y="7037"/>
                      <a:pt x="40306" y="6473"/>
                      <a:pt x="40255" y="5903"/>
                    </a:cubicBezTo>
                    <a:cubicBezTo>
                      <a:pt x="40211" y="5333"/>
                      <a:pt x="40268" y="4757"/>
                      <a:pt x="40433" y="4206"/>
                    </a:cubicBezTo>
                    <a:cubicBezTo>
                      <a:pt x="40528" y="3934"/>
                      <a:pt x="40635" y="3668"/>
                      <a:pt x="40775" y="3421"/>
                    </a:cubicBezTo>
                    <a:cubicBezTo>
                      <a:pt x="40914" y="3167"/>
                      <a:pt x="41072" y="2927"/>
                      <a:pt x="41250" y="2705"/>
                    </a:cubicBezTo>
                    <a:cubicBezTo>
                      <a:pt x="41978" y="1806"/>
                      <a:pt x="42979" y="1166"/>
                      <a:pt x="44049" y="742"/>
                    </a:cubicBezTo>
                    <a:cubicBezTo>
                      <a:pt x="45110" y="336"/>
                      <a:pt x="46251" y="121"/>
                      <a:pt x="47388" y="121"/>
                    </a:cubicBezTo>
                    <a:cubicBezTo>
                      <a:pt x="47404" y="121"/>
                      <a:pt x="47421" y="121"/>
                      <a:pt x="47437" y="121"/>
                    </a:cubicBezTo>
                    <a:cubicBezTo>
                      <a:pt x="47729" y="121"/>
                      <a:pt x="48014" y="134"/>
                      <a:pt x="48299" y="172"/>
                    </a:cubicBezTo>
                    <a:lnTo>
                      <a:pt x="48729" y="222"/>
                    </a:lnTo>
                    <a:cubicBezTo>
                      <a:pt x="48875" y="241"/>
                      <a:pt x="49014" y="267"/>
                      <a:pt x="49160" y="292"/>
                    </a:cubicBezTo>
                    <a:cubicBezTo>
                      <a:pt x="49445" y="336"/>
                      <a:pt x="49730" y="406"/>
                      <a:pt x="50009" y="463"/>
                    </a:cubicBezTo>
                    <a:lnTo>
                      <a:pt x="50433" y="571"/>
                    </a:lnTo>
                    <a:cubicBezTo>
                      <a:pt x="50572" y="609"/>
                      <a:pt x="50712" y="647"/>
                      <a:pt x="50851" y="691"/>
                    </a:cubicBezTo>
                    <a:cubicBezTo>
                      <a:pt x="53080" y="1343"/>
                      <a:pt x="55145" y="2433"/>
                      <a:pt x="57267" y="3389"/>
                    </a:cubicBezTo>
                    <a:cubicBezTo>
                      <a:pt x="57792" y="3636"/>
                      <a:pt x="58331" y="3851"/>
                      <a:pt x="58869" y="4073"/>
                    </a:cubicBezTo>
                    <a:cubicBezTo>
                      <a:pt x="59420" y="4276"/>
                      <a:pt x="59958" y="4485"/>
                      <a:pt x="60516" y="4656"/>
                    </a:cubicBezTo>
                    <a:cubicBezTo>
                      <a:pt x="61624" y="5023"/>
                      <a:pt x="62751" y="5314"/>
                      <a:pt x="63885" y="5580"/>
                    </a:cubicBezTo>
                    <a:cubicBezTo>
                      <a:pt x="68426" y="6613"/>
                      <a:pt x="73088" y="7024"/>
                      <a:pt x="77736" y="7037"/>
                    </a:cubicBezTo>
                    <a:cubicBezTo>
                      <a:pt x="82391" y="7037"/>
                      <a:pt x="87040" y="6638"/>
                      <a:pt x="91613" y="5777"/>
                    </a:cubicBezTo>
                    <a:cubicBezTo>
                      <a:pt x="93899" y="5340"/>
                      <a:pt x="96160" y="4782"/>
                      <a:pt x="98377" y="4079"/>
                    </a:cubicBezTo>
                    <a:cubicBezTo>
                      <a:pt x="100593" y="3376"/>
                      <a:pt x="102766" y="2521"/>
                      <a:pt x="104837" y="1476"/>
                    </a:cubicBezTo>
                    <a:lnTo>
                      <a:pt x="104837" y="1476"/>
                    </a:lnTo>
                    <a:cubicBezTo>
                      <a:pt x="102759" y="2515"/>
                      <a:pt x="100587" y="3357"/>
                      <a:pt x="98370" y="4060"/>
                    </a:cubicBezTo>
                    <a:cubicBezTo>
                      <a:pt x="96154" y="4757"/>
                      <a:pt x="93893" y="5308"/>
                      <a:pt x="91606" y="5732"/>
                    </a:cubicBezTo>
                    <a:cubicBezTo>
                      <a:pt x="87106" y="6568"/>
                      <a:pt x="82532" y="6955"/>
                      <a:pt x="77957" y="6955"/>
                    </a:cubicBezTo>
                    <a:cubicBezTo>
                      <a:pt x="77884" y="6955"/>
                      <a:pt x="77810" y="6955"/>
                      <a:pt x="77736" y="6955"/>
                    </a:cubicBezTo>
                    <a:cubicBezTo>
                      <a:pt x="75412" y="6942"/>
                      <a:pt x="73088" y="6834"/>
                      <a:pt x="70776" y="6600"/>
                    </a:cubicBezTo>
                    <a:cubicBezTo>
                      <a:pt x="68470" y="6359"/>
                      <a:pt x="66171" y="6005"/>
                      <a:pt x="63904" y="5485"/>
                    </a:cubicBezTo>
                    <a:cubicBezTo>
                      <a:pt x="62777" y="5219"/>
                      <a:pt x="61649" y="4922"/>
                      <a:pt x="60547" y="4554"/>
                    </a:cubicBezTo>
                    <a:cubicBezTo>
                      <a:pt x="59996" y="4383"/>
                      <a:pt x="59452" y="4174"/>
                      <a:pt x="58907" y="3978"/>
                    </a:cubicBezTo>
                    <a:cubicBezTo>
                      <a:pt x="58375" y="3756"/>
                      <a:pt x="57837" y="3541"/>
                      <a:pt x="57311" y="3294"/>
                    </a:cubicBezTo>
                    <a:cubicBezTo>
                      <a:pt x="56253" y="2813"/>
                      <a:pt x="55208" y="2300"/>
                      <a:pt x="54144" y="1825"/>
                    </a:cubicBezTo>
                    <a:cubicBezTo>
                      <a:pt x="53080" y="1350"/>
                      <a:pt x="52004" y="906"/>
                      <a:pt x="50883" y="577"/>
                    </a:cubicBezTo>
                    <a:cubicBezTo>
                      <a:pt x="50743" y="533"/>
                      <a:pt x="50604" y="495"/>
                      <a:pt x="50458" y="463"/>
                    </a:cubicBezTo>
                    <a:lnTo>
                      <a:pt x="50040" y="349"/>
                    </a:lnTo>
                    <a:cubicBezTo>
                      <a:pt x="49755" y="292"/>
                      <a:pt x="49470" y="222"/>
                      <a:pt x="49179" y="178"/>
                    </a:cubicBezTo>
                    <a:cubicBezTo>
                      <a:pt x="49033" y="153"/>
                      <a:pt x="48894" y="127"/>
                      <a:pt x="48748" y="108"/>
                    </a:cubicBezTo>
                    <a:lnTo>
                      <a:pt x="48311" y="58"/>
                    </a:lnTo>
                    <a:cubicBezTo>
                      <a:pt x="48020" y="20"/>
                      <a:pt x="47729" y="7"/>
                      <a:pt x="47437" y="1"/>
                    </a:cubicBezTo>
                    <a:cubicBezTo>
                      <a:pt x="47421" y="1"/>
                      <a:pt x="47404" y="1"/>
                      <a:pt x="47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4894673" y="2113311"/>
                <a:ext cx="3694552" cy="1272156"/>
              </a:xfrm>
              <a:custGeom>
                <a:avLst/>
                <a:gdLst/>
                <a:ahLst/>
                <a:cxnLst/>
                <a:rect l="l" t="t" r="r" b="b"/>
                <a:pathLst>
                  <a:path w="106548" h="36688" extrusionOk="0">
                    <a:moveTo>
                      <a:pt x="49124" y="0"/>
                    </a:moveTo>
                    <a:cubicBezTo>
                      <a:pt x="49058" y="0"/>
                      <a:pt x="48992" y="2"/>
                      <a:pt x="48926" y="4"/>
                    </a:cubicBezTo>
                    <a:cubicBezTo>
                      <a:pt x="47754" y="30"/>
                      <a:pt x="46583" y="277"/>
                      <a:pt x="45500" y="745"/>
                    </a:cubicBezTo>
                    <a:cubicBezTo>
                      <a:pt x="44429" y="1214"/>
                      <a:pt x="43429" y="1917"/>
                      <a:pt x="42738" y="2880"/>
                    </a:cubicBezTo>
                    <a:cubicBezTo>
                      <a:pt x="42561" y="3120"/>
                      <a:pt x="42409" y="3374"/>
                      <a:pt x="42282" y="3640"/>
                    </a:cubicBezTo>
                    <a:cubicBezTo>
                      <a:pt x="42156" y="3906"/>
                      <a:pt x="42054" y="4184"/>
                      <a:pt x="41978" y="4476"/>
                    </a:cubicBezTo>
                    <a:cubicBezTo>
                      <a:pt x="41826" y="5046"/>
                      <a:pt x="41801" y="5647"/>
                      <a:pt x="41871" y="6230"/>
                    </a:cubicBezTo>
                    <a:cubicBezTo>
                      <a:pt x="41940" y="6819"/>
                      <a:pt x="42118" y="7389"/>
                      <a:pt x="42371" y="7927"/>
                    </a:cubicBezTo>
                    <a:cubicBezTo>
                      <a:pt x="42624" y="8459"/>
                      <a:pt x="42960" y="8947"/>
                      <a:pt x="43334" y="9403"/>
                    </a:cubicBezTo>
                    <a:cubicBezTo>
                      <a:pt x="44087" y="10309"/>
                      <a:pt x="45050" y="11031"/>
                      <a:pt x="46108" y="11544"/>
                    </a:cubicBezTo>
                    <a:cubicBezTo>
                      <a:pt x="47165" y="12057"/>
                      <a:pt x="48305" y="12386"/>
                      <a:pt x="49452" y="12595"/>
                    </a:cubicBezTo>
                    <a:cubicBezTo>
                      <a:pt x="50611" y="12804"/>
                      <a:pt x="51776" y="12912"/>
                      <a:pt x="52941" y="12981"/>
                    </a:cubicBezTo>
                    <a:lnTo>
                      <a:pt x="66932" y="13665"/>
                    </a:lnTo>
                    <a:lnTo>
                      <a:pt x="73930" y="14007"/>
                    </a:lnTo>
                    <a:lnTo>
                      <a:pt x="77426" y="14178"/>
                    </a:lnTo>
                    <a:cubicBezTo>
                      <a:pt x="78592" y="14235"/>
                      <a:pt x="79757" y="14299"/>
                      <a:pt x="80916" y="14438"/>
                    </a:cubicBezTo>
                    <a:cubicBezTo>
                      <a:pt x="82069" y="14571"/>
                      <a:pt x="83215" y="14786"/>
                      <a:pt x="84330" y="15122"/>
                    </a:cubicBezTo>
                    <a:cubicBezTo>
                      <a:pt x="85432" y="15464"/>
                      <a:pt x="86502" y="15939"/>
                      <a:pt x="87452" y="16604"/>
                    </a:cubicBezTo>
                    <a:cubicBezTo>
                      <a:pt x="87927" y="16933"/>
                      <a:pt x="88377" y="17301"/>
                      <a:pt x="88788" y="17712"/>
                    </a:cubicBezTo>
                    <a:cubicBezTo>
                      <a:pt x="89194" y="18124"/>
                      <a:pt x="89561" y="18574"/>
                      <a:pt x="89871" y="19062"/>
                    </a:cubicBezTo>
                    <a:cubicBezTo>
                      <a:pt x="90175" y="19549"/>
                      <a:pt x="90429" y="20075"/>
                      <a:pt x="90587" y="20626"/>
                    </a:cubicBezTo>
                    <a:cubicBezTo>
                      <a:pt x="90745" y="21177"/>
                      <a:pt x="90834" y="21753"/>
                      <a:pt x="90834" y="22330"/>
                    </a:cubicBezTo>
                    <a:cubicBezTo>
                      <a:pt x="90840" y="23482"/>
                      <a:pt x="90467" y="24622"/>
                      <a:pt x="89859" y="25598"/>
                    </a:cubicBezTo>
                    <a:cubicBezTo>
                      <a:pt x="89251" y="26586"/>
                      <a:pt x="88440" y="27434"/>
                      <a:pt x="87547" y="28182"/>
                    </a:cubicBezTo>
                    <a:cubicBezTo>
                      <a:pt x="86654" y="28923"/>
                      <a:pt x="85679" y="29569"/>
                      <a:pt x="84665" y="30139"/>
                    </a:cubicBezTo>
                    <a:cubicBezTo>
                      <a:pt x="83652" y="30709"/>
                      <a:pt x="82607" y="31222"/>
                      <a:pt x="81518" y="31646"/>
                    </a:cubicBezTo>
                    <a:lnTo>
                      <a:pt x="79903" y="32311"/>
                    </a:lnTo>
                    <a:lnTo>
                      <a:pt x="78256" y="32900"/>
                    </a:lnTo>
                    <a:lnTo>
                      <a:pt x="77433" y="33191"/>
                    </a:lnTo>
                    <a:lnTo>
                      <a:pt x="76597" y="33451"/>
                    </a:lnTo>
                    <a:lnTo>
                      <a:pt x="74925" y="33964"/>
                    </a:lnTo>
                    <a:lnTo>
                      <a:pt x="73234" y="34401"/>
                    </a:lnTo>
                    <a:lnTo>
                      <a:pt x="72385" y="34623"/>
                    </a:lnTo>
                    <a:lnTo>
                      <a:pt x="71530" y="34806"/>
                    </a:lnTo>
                    <a:lnTo>
                      <a:pt x="69820" y="35174"/>
                    </a:lnTo>
                    <a:lnTo>
                      <a:pt x="68097" y="35478"/>
                    </a:lnTo>
                    <a:lnTo>
                      <a:pt x="67236" y="35630"/>
                    </a:lnTo>
                    <a:cubicBezTo>
                      <a:pt x="66944" y="35674"/>
                      <a:pt x="66659" y="35712"/>
                      <a:pt x="66368" y="35750"/>
                    </a:cubicBezTo>
                    <a:lnTo>
                      <a:pt x="64633" y="35984"/>
                    </a:lnTo>
                    <a:cubicBezTo>
                      <a:pt x="64056" y="36054"/>
                      <a:pt x="63474" y="36105"/>
                      <a:pt x="62897" y="36168"/>
                    </a:cubicBezTo>
                    <a:lnTo>
                      <a:pt x="62023" y="36257"/>
                    </a:lnTo>
                    <a:cubicBezTo>
                      <a:pt x="61732" y="36282"/>
                      <a:pt x="61441" y="36295"/>
                      <a:pt x="61149" y="36320"/>
                    </a:cubicBezTo>
                    <a:lnTo>
                      <a:pt x="59408" y="36440"/>
                    </a:lnTo>
                    <a:cubicBezTo>
                      <a:pt x="58825" y="36472"/>
                      <a:pt x="58242" y="36485"/>
                      <a:pt x="57660" y="36510"/>
                    </a:cubicBezTo>
                    <a:cubicBezTo>
                      <a:pt x="56494" y="36567"/>
                      <a:pt x="55323" y="36554"/>
                      <a:pt x="54157" y="36573"/>
                    </a:cubicBezTo>
                    <a:cubicBezTo>
                      <a:pt x="51827" y="36554"/>
                      <a:pt x="49490" y="36491"/>
                      <a:pt x="47165" y="36326"/>
                    </a:cubicBezTo>
                    <a:cubicBezTo>
                      <a:pt x="44835" y="36187"/>
                      <a:pt x="42510" y="35953"/>
                      <a:pt x="40192" y="35687"/>
                    </a:cubicBezTo>
                    <a:cubicBezTo>
                      <a:pt x="35562" y="35129"/>
                      <a:pt x="30958" y="34287"/>
                      <a:pt x="26430" y="33160"/>
                    </a:cubicBezTo>
                    <a:lnTo>
                      <a:pt x="24732" y="32742"/>
                    </a:lnTo>
                    <a:lnTo>
                      <a:pt x="23041" y="32286"/>
                    </a:lnTo>
                    <a:lnTo>
                      <a:pt x="22199" y="32051"/>
                    </a:lnTo>
                    <a:lnTo>
                      <a:pt x="21357" y="31811"/>
                    </a:lnTo>
                    <a:lnTo>
                      <a:pt x="19672" y="31323"/>
                    </a:lnTo>
                    <a:lnTo>
                      <a:pt x="18000" y="30804"/>
                    </a:lnTo>
                    <a:lnTo>
                      <a:pt x="17170" y="30544"/>
                    </a:lnTo>
                    <a:lnTo>
                      <a:pt x="16334" y="30265"/>
                    </a:lnTo>
                    <a:lnTo>
                      <a:pt x="14675" y="29721"/>
                    </a:lnTo>
                    <a:lnTo>
                      <a:pt x="13022" y="29144"/>
                    </a:lnTo>
                    <a:lnTo>
                      <a:pt x="12192" y="28853"/>
                    </a:lnTo>
                    <a:lnTo>
                      <a:pt x="11375" y="28549"/>
                    </a:lnTo>
                    <a:lnTo>
                      <a:pt x="9729" y="27947"/>
                    </a:lnTo>
                    <a:lnTo>
                      <a:pt x="8095" y="27320"/>
                    </a:lnTo>
                    <a:lnTo>
                      <a:pt x="7278" y="27010"/>
                    </a:lnTo>
                    <a:lnTo>
                      <a:pt x="6467" y="26681"/>
                    </a:lnTo>
                    <a:lnTo>
                      <a:pt x="4839" y="26028"/>
                    </a:lnTo>
                    <a:lnTo>
                      <a:pt x="3224" y="25357"/>
                    </a:lnTo>
                    <a:lnTo>
                      <a:pt x="2414" y="25021"/>
                    </a:lnTo>
                    <a:lnTo>
                      <a:pt x="1609" y="24673"/>
                    </a:lnTo>
                    <a:lnTo>
                      <a:pt x="0" y="23983"/>
                    </a:lnTo>
                    <a:lnTo>
                      <a:pt x="1609" y="24679"/>
                    </a:lnTo>
                    <a:lnTo>
                      <a:pt x="2414" y="25028"/>
                    </a:lnTo>
                    <a:lnTo>
                      <a:pt x="3218" y="25370"/>
                    </a:lnTo>
                    <a:lnTo>
                      <a:pt x="4833" y="26047"/>
                    </a:lnTo>
                    <a:lnTo>
                      <a:pt x="6454" y="26700"/>
                    </a:lnTo>
                    <a:lnTo>
                      <a:pt x="7271" y="27029"/>
                    </a:lnTo>
                    <a:lnTo>
                      <a:pt x="8082" y="27346"/>
                    </a:lnTo>
                    <a:lnTo>
                      <a:pt x="9716" y="27979"/>
                    </a:lnTo>
                    <a:lnTo>
                      <a:pt x="11363" y="28587"/>
                    </a:lnTo>
                    <a:lnTo>
                      <a:pt x="12180" y="28891"/>
                    </a:lnTo>
                    <a:lnTo>
                      <a:pt x="13009" y="29182"/>
                    </a:lnTo>
                    <a:lnTo>
                      <a:pt x="14656" y="29765"/>
                    </a:lnTo>
                    <a:lnTo>
                      <a:pt x="16322" y="30316"/>
                    </a:lnTo>
                    <a:lnTo>
                      <a:pt x="17151" y="30595"/>
                    </a:lnTo>
                    <a:lnTo>
                      <a:pt x="17987" y="30861"/>
                    </a:lnTo>
                    <a:lnTo>
                      <a:pt x="19659" y="31380"/>
                    </a:lnTo>
                    <a:lnTo>
                      <a:pt x="21338" y="31874"/>
                    </a:lnTo>
                    <a:lnTo>
                      <a:pt x="22180" y="32121"/>
                    </a:lnTo>
                    <a:lnTo>
                      <a:pt x="23022" y="32355"/>
                    </a:lnTo>
                    <a:lnTo>
                      <a:pt x="24713" y="32818"/>
                    </a:lnTo>
                    <a:lnTo>
                      <a:pt x="26411" y="33242"/>
                    </a:lnTo>
                    <a:cubicBezTo>
                      <a:pt x="30939" y="34382"/>
                      <a:pt x="35543" y="35218"/>
                      <a:pt x="40180" y="35788"/>
                    </a:cubicBezTo>
                    <a:cubicBezTo>
                      <a:pt x="42504" y="36054"/>
                      <a:pt x="44828" y="36288"/>
                      <a:pt x="47159" y="36434"/>
                    </a:cubicBezTo>
                    <a:cubicBezTo>
                      <a:pt x="49490" y="36605"/>
                      <a:pt x="51820" y="36668"/>
                      <a:pt x="54157" y="36687"/>
                    </a:cubicBezTo>
                    <a:cubicBezTo>
                      <a:pt x="55329" y="36675"/>
                      <a:pt x="56494" y="36687"/>
                      <a:pt x="57660" y="36630"/>
                    </a:cubicBezTo>
                    <a:cubicBezTo>
                      <a:pt x="58249" y="36605"/>
                      <a:pt x="58831" y="36592"/>
                      <a:pt x="59414" y="36561"/>
                    </a:cubicBezTo>
                    <a:lnTo>
                      <a:pt x="61162" y="36440"/>
                    </a:lnTo>
                    <a:cubicBezTo>
                      <a:pt x="61453" y="36421"/>
                      <a:pt x="61745" y="36409"/>
                      <a:pt x="62036" y="36377"/>
                    </a:cubicBezTo>
                    <a:lnTo>
                      <a:pt x="62904" y="36288"/>
                    </a:lnTo>
                    <a:cubicBezTo>
                      <a:pt x="63486" y="36231"/>
                      <a:pt x="64069" y="36181"/>
                      <a:pt x="64652" y="36111"/>
                    </a:cubicBezTo>
                    <a:lnTo>
                      <a:pt x="66387" y="35877"/>
                    </a:lnTo>
                    <a:cubicBezTo>
                      <a:pt x="66678" y="35839"/>
                      <a:pt x="66963" y="35801"/>
                      <a:pt x="67255" y="35756"/>
                    </a:cubicBezTo>
                    <a:lnTo>
                      <a:pt x="68116" y="35604"/>
                    </a:lnTo>
                    <a:lnTo>
                      <a:pt x="69845" y="35307"/>
                    </a:lnTo>
                    <a:lnTo>
                      <a:pt x="71561" y="34939"/>
                    </a:lnTo>
                    <a:lnTo>
                      <a:pt x="72416" y="34756"/>
                    </a:lnTo>
                    <a:lnTo>
                      <a:pt x="73265" y="34534"/>
                    </a:lnTo>
                    <a:lnTo>
                      <a:pt x="74963" y="34097"/>
                    </a:lnTo>
                    <a:lnTo>
                      <a:pt x="76635" y="33584"/>
                    </a:lnTo>
                    <a:lnTo>
                      <a:pt x="77477" y="33324"/>
                    </a:lnTo>
                    <a:lnTo>
                      <a:pt x="78300" y="33033"/>
                    </a:lnTo>
                    <a:lnTo>
                      <a:pt x="79953" y="32444"/>
                    </a:lnTo>
                    <a:lnTo>
                      <a:pt x="81575" y="31779"/>
                    </a:lnTo>
                    <a:cubicBezTo>
                      <a:pt x="82664" y="31355"/>
                      <a:pt x="83722" y="30842"/>
                      <a:pt x="84741" y="30272"/>
                    </a:cubicBezTo>
                    <a:cubicBezTo>
                      <a:pt x="85761" y="29695"/>
                      <a:pt x="86743" y="29049"/>
                      <a:pt x="87648" y="28296"/>
                    </a:cubicBezTo>
                    <a:cubicBezTo>
                      <a:pt x="88541" y="27548"/>
                      <a:pt x="89371" y="26687"/>
                      <a:pt x="89992" y="25680"/>
                    </a:cubicBezTo>
                    <a:cubicBezTo>
                      <a:pt x="90612" y="24686"/>
                      <a:pt x="90999" y="23514"/>
                      <a:pt x="90992" y="22330"/>
                    </a:cubicBezTo>
                    <a:cubicBezTo>
                      <a:pt x="90999" y="21741"/>
                      <a:pt x="90904" y="21152"/>
                      <a:pt x="90745" y="20582"/>
                    </a:cubicBezTo>
                    <a:cubicBezTo>
                      <a:pt x="90581" y="20012"/>
                      <a:pt x="90321" y="19473"/>
                      <a:pt x="90004" y="18973"/>
                    </a:cubicBezTo>
                    <a:cubicBezTo>
                      <a:pt x="89694" y="18473"/>
                      <a:pt x="89320" y="18010"/>
                      <a:pt x="88909" y="17592"/>
                    </a:cubicBezTo>
                    <a:cubicBezTo>
                      <a:pt x="88491" y="17174"/>
                      <a:pt x="88035" y="16800"/>
                      <a:pt x="87547" y="16465"/>
                    </a:cubicBezTo>
                    <a:cubicBezTo>
                      <a:pt x="86584" y="15787"/>
                      <a:pt x="85495" y="15306"/>
                      <a:pt x="84374" y="14957"/>
                    </a:cubicBezTo>
                    <a:cubicBezTo>
                      <a:pt x="83253" y="14615"/>
                      <a:pt x="82094" y="14400"/>
                      <a:pt x="80935" y="14261"/>
                    </a:cubicBezTo>
                    <a:cubicBezTo>
                      <a:pt x="79770" y="14128"/>
                      <a:pt x="78604" y="14064"/>
                      <a:pt x="77433" y="14007"/>
                    </a:cubicBezTo>
                    <a:lnTo>
                      <a:pt x="73937" y="13836"/>
                    </a:lnTo>
                    <a:lnTo>
                      <a:pt x="66938" y="13507"/>
                    </a:lnTo>
                    <a:lnTo>
                      <a:pt x="52948" y="12836"/>
                    </a:lnTo>
                    <a:cubicBezTo>
                      <a:pt x="51789" y="12766"/>
                      <a:pt x="50623" y="12665"/>
                      <a:pt x="49477" y="12456"/>
                    </a:cubicBezTo>
                    <a:cubicBezTo>
                      <a:pt x="48337" y="12247"/>
                      <a:pt x="47210" y="11924"/>
                      <a:pt x="46165" y="11423"/>
                    </a:cubicBezTo>
                    <a:cubicBezTo>
                      <a:pt x="45126" y="10917"/>
                      <a:pt x="44182" y="10201"/>
                      <a:pt x="43435" y="9314"/>
                    </a:cubicBezTo>
                    <a:cubicBezTo>
                      <a:pt x="43068" y="8871"/>
                      <a:pt x="42738" y="8390"/>
                      <a:pt x="42491" y="7870"/>
                    </a:cubicBezTo>
                    <a:cubicBezTo>
                      <a:pt x="42244" y="7345"/>
                      <a:pt x="42073" y="6787"/>
                      <a:pt x="41997" y="6217"/>
                    </a:cubicBezTo>
                    <a:cubicBezTo>
                      <a:pt x="41934" y="5647"/>
                      <a:pt x="41953" y="5058"/>
                      <a:pt x="42105" y="4507"/>
                    </a:cubicBezTo>
                    <a:cubicBezTo>
                      <a:pt x="42175" y="4229"/>
                      <a:pt x="42276" y="3956"/>
                      <a:pt x="42396" y="3697"/>
                    </a:cubicBezTo>
                    <a:cubicBezTo>
                      <a:pt x="42517" y="3431"/>
                      <a:pt x="42669" y="3190"/>
                      <a:pt x="42840" y="2956"/>
                    </a:cubicBezTo>
                    <a:cubicBezTo>
                      <a:pt x="43517" y="2012"/>
                      <a:pt x="44493" y="1322"/>
                      <a:pt x="45550" y="859"/>
                    </a:cubicBezTo>
                    <a:cubicBezTo>
                      <a:pt x="46614" y="397"/>
                      <a:pt x="47767" y="150"/>
                      <a:pt x="48926" y="125"/>
                    </a:cubicBezTo>
                    <a:cubicBezTo>
                      <a:pt x="49007" y="121"/>
                      <a:pt x="49089" y="120"/>
                      <a:pt x="49170" y="120"/>
                    </a:cubicBezTo>
                    <a:cubicBezTo>
                      <a:pt x="49380" y="120"/>
                      <a:pt x="49590" y="130"/>
                      <a:pt x="49800" y="144"/>
                    </a:cubicBezTo>
                    <a:cubicBezTo>
                      <a:pt x="50085" y="182"/>
                      <a:pt x="50376" y="201"/>
                      <a:pt x="50661" y="251"/>
                    </a:cubicBezTo>
                    <a:cubicBezTo>
                      <a:pt x="51238" y="334"/>
                      <a:pt x="51801" y="473"/>
                      <a:pt x="52365" y="619"/>
                    </a:cubicBezTo>
                    <a:cubicBezTo>
                      <a:pt x="54613" y="1252"/>
                      <a:pt x="56697" y="2322"/>
                      <a:pt x="58825" y="3279"/>
                    </a:cubicBezTo>
                    <a:cubicBezTo>
                      <a:pt x="59357" y="3526"/>
                      <a:pt x="59902" y="3741"/>
                      <a:pt x="60440" y="3963"/>
                    </a:cubicBezTo>
                    <a:cubicBezTo>
                      <a:pt x="60712" y="4070"/>
                      <a:pt x="60991" y="4165"/>
                      <a:pt x="61263" y="4267"/>
                    </a:cubicBezTo>
                    <a:lnTo>
                      <a:pt x="61675" y="4412"/>
                    </a:lnTo>
                    <a:lnTo>
                      <a:pt x="62093" y="4545"/>
                    </a:lnTo>
                    <a:cubicBezTo>
                      <a:pt x="63208" y="4913"/>
                      <a:pt x="64341" y="5198"/>
                      <a:pt x="65481" y="5464"/>
                    </a:cubicBezTo>
                    <a:cubicBezTo>
                      <a:pt x="69943" y="6448"/>
                      <a:pt x="74513" y="6845"/>
                      <a:pt x="79080" y="6845"/>
                    </a:cubicBezTo>
                    <a:cubicBezTo>
                      <a:pt x="79188" y="6845"/>
                      <a:pt x="79295" y="6845"/>
                      <a:pt x="79402" y="6844"/>
                    </a:cubicBezTo>
                    <a:cubicBezTo>
                      <a:pt x="84070" y="6813"/>
                      <a:pt x="88744" y="6382"/>
                      <a:pt x="93329" y="5483"/>
                    </a:cubicBezTo>
                    <a:cubicBezTo>
                      <a:pt x="95616" y="5027"/>
                      <a:pt x="97883" y="4450"/>
                      <a:pt x="100100" y="3716"/>
                    </a:cubicBezTo>
                    <a:cubicBezTo>
                      <a:pt x="102316" y="2981"/>
                      <a:pt x="104489" y="2094"/>
                      <a:pt x="106547" y="999"/>
                    </a:cubicBezTo>
                    <a:lnTo>
                      <a:pt x="106547" y="999"/>
                    </a:lnTo>
                    <a:cubicBezTo>
                      <a:pt x="104482" y="2088"/>
                      <a:pt x="102310" y="2968"/>
                      <a:pt x="100093" y="3697"/>
                    </a:cubicBezTo>
                    <a:cubicBezTo>
                      <a:pt x="97877" y="4425"/>
                      <a:pt x="95609" y="4995"/>
                      <a:pt x="93317" y="5438"/>
                    </a:cubicBezTo>
                    <a:cubicBezTo>
                      <a:pt x="88738" y="6325"/>
                      <a:pt x="84064" y="6743"/>
                      <a:pt x="79402" y="6756"/>
                    </a:cubicBezTo>
                    <a:cubicBezTo>
                      <a:pt x="79330" y="6756"/>
                      <a:pt x="79257" y="6756"/>
                      <a:pt x="79184" y="6756"/>
                    </a:cubicBezTo>
                    <a:cubicBezTo>
                      <a:pt x="74589" y="6756"/>
                      <a:pt x="69983" y="6360"/>
                      <a:pt x="65500" y="5369"/>
                    </a:cubicBezTo>
                    <a:cubicBezTo>
                      <a:pt x="64367" y="5096"/>
                      <a:pt x="63233" y="4818"/>
                      <a:pt x="62131" y="4444"/>
                    </a:cubicBezTo>
                    <a:lnTo>
                      <a:pt x="61713" y="4311"/>
                    </a:lnTo>
                    <a:lnTo>
                      <a:pt x="61301" y="4165"/>
                    </a:lnTo>
                    <a:cubicBezTo>
                      <a:pt x="61029" y="4064"/>
                      <a:pt x="60750" y="3969"/>
                      <a:pt x="60478" y="3868"/>
                    </a:cubicBezTo>
                    <a:cubicBezTo>
                      <a:pt x="59940" y="3646"/>
                      <a:pt x="59401" y="3424"/>
                      <a:pt x="58869" y="3184"/>
                    </a:cubicBezTo>
                    <a:cubicBezTo>
                      <a:pt x="56748" y="2221"/>
                      <a:pt x="54658" y="1144"/>
                      <a:pt x="52397" y="511"/>
                    </a:cubicBezTo>
                    <a:cubicBezTo>
                      <a:pt x="51833" y="359"/>
                      <a:pt x="51263" y="220"/>
                      <a:pt x="50680" y="137"/>
                    </a:cubicBezTo>
                    <a:cubicBezTo>
                      <a:pt x="50389" y="80"/>
                      <a:pt x="50098" y="61"/>
                      <a:pt x="49806" y="30"/>
                    </a:cubicBezTo>
                    <a:cubicBezTo>
                      <a:pt x="49581" y="15"/>
                      <a:pt x="49351" y="0"/>
                      <a:pt x="49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4894673" y="2141883"/>
                <a:ext cx="3700031" cy="1310264"/>
              </a:xfrm>
              <a:custGeom>
                <a:avLst/>
                <a:gdLst/>
                <a:ahLst/>
                <a:cxnLst/>
                <a:rect l="l" t="t" r="r" b="b"/>
                <a:pathLst>
                  <a:path w="106706" h="37787" extrusionOk="0">
                    <a:moveTo>
                      <a:pt x="49252" y="0"/>
                    </a:moveTo>
                    <a:cubicBezTo>
                      <a:pt x="49114" y="0"/>
                      <a:pt x="48976" y="3"/>
                      <a:pt x="48837" y="10"/>
                    </a:cubicBezTo>
                    <a:cubicBezTo>
                      <a:pt x="47659" y="73"/>
                      <a:pt x="46494" y="365"/>
                      <a:pt x="45430" y="878"/>
                    </a:cubicBezTo>
                    <a:cubicBezTo>
                      <a:pt x="44372" y="1397"/>
                      <a:pt x="43403" y="2157"/>
                      <a:pt x="42764" y="3164"/>
                    </a:cubicBezTo>
                    <a:cubicBezTo>
                      <a:pt x="42599" y="3411"/>
                      <a:pt x="42466" y="3677"/>
                      <a:pt x="42352" y="3949"/>
                    </a:cubicBezTo>
                    <a:cubicBezTo>
                      <a:pt x="42238" y="4228"/>
                      <a:pt x="42156" y="4513"/>
                      <a:pt x="42092" y="4804"/>
                    </a:cubicBezTo>
                    <a:cubicBezTo>
                      <a:pt x="41985" y="5387"/>
                      <a:pt x="41959" y="5989"/>
                      <a:pt x="42067" y="6578"/>
                    </a:cubicBezTo>
                    <a:cubicBezTo>
                      <a:pt x="42270" y="7749"/>
                      <a:pt x="42840" y="8839"/>
                      <a:pt x="43619" y="9725"/>
                    </a:cubicBezTo>
                    <a:cubicBezTo>
                      <a:pt x="44005" y="10169"/>
                      <a:pt x="44442" y="10580"/>
                      <a:pt x="44911" y="10935"/>
                    </a:cubicBezTo>
                    <a:cubicBezTo>
                      <a:pt x="45386" y="11290"/>
                      <a:pt x="45892" y="11594"/>
                      <a:pt x="46431" y="11847"/>
                    </a:cubicBezTo>
                    <a:cubicBezTo>
                      <a:pt x="47495" y="12354"/>
                      <a:pt x="48647" y="12664"/>
                      <a:pt x="49806" y="12867"/>
                    </a:cubicBezTo>
                    <a:cubicBezTo>
                      <a:pt x="50965" y="13063"/>
                      <a:pt x="52143" y="13152"/>
                      <a:pt x="53315" y="13209"/>
                    </a:cubicBezTo>
                    <a:lnTo>
                      <a:pt x="67375" y="13741"/>
                    </a:lnTo>
                    <a:lnTo>
                      <a:pt x="74412" y="14000"/>
                    </a:lnTo>
                    <a:lnTo>
                      <a:pt x="77927" y="14133"/>
                    </a:lnTo>
                    <a:cubicBezTo>
                      <a:pt x="79098" y="14184"/>
                      <a:pt x="80270" y="14235"/>
                      <a:pt x="81429" y="14374"/>
                    </a:cubicBezTo>
                    <a:cubicBezTo>
                      <a:pt x="82588" y="14507"/>
                      <a:pt x="83747" y="14716"/>
                      <a:pt x="84855" y="15064"/>
                    </a:cubicBezTo>
                    <a:cubicBezTo>
                      <a:pt x="85970" y="15406"/>
                      <a:pt x="87028" y="15919"/>
                      <a:pt x="87984" y="16591"/>
                    </a:cubicBezTo>
                    <a:cubicBezTo>
                      <a:pt x="88453" y="16926"/>
                      <a:pt x="88896" y="17306"/>
                      <a:pt x="89301" y="17725"/>
                    </a:cubicBezTo>
                    <a:cubicBezTo>
                      <a:pt x="89403" y="17832"/>
                      <a:pt x="89504" y="17934"/>
                      <a:pt x="89599" y="18048"/>
                    </a:cubicBezTo>
                    <a:lnTo>
                      <a:pt x="89878" y="18377"/>
                    </a:lnTo>
                    <a:lnTo>
                      <a:pt x="90131" y="18732"/>
                    </a:lnTo>
                    <a:cubicBezTo>
                      <a:pt x="90220" y="18846"/>
                      <a:pt x="90289" y="18972"/>
                      <a:pt x="90365" y="19099"/>
                    </a:cubicBezTo>
                    <a:cubicBezTo>
                      <a:pt x="90669" y="19593"/>
                      <a:pt x="90904" y="20125"/>
                      <a:pt x="91068" y="20682"/>
                    </a:cubicBezTo>
                    <a:cubicBezTo>
                      <a:pt x="91233" y="21233"/>
                      <a:pt x="91309" y="21816"/>
                      <a:pt x="91315" y="22392"/>
                    </a:cubicBezTo>
                    <a:cubicBezTo>
                      <a:pt x="91322" y="23558"/>
                      <a:pt x="90961" y="24698"/>
                      <a:pt x="90384" y="25705"/>
                    </a:cubicBezTo>
                    <a:cubicBezTo>
                      <a:pt x="89802" y="26712"/>
                      <a:pt x="89023" y="27598"/>
                      <a:pt x="88161" y="28377"/>
                    </a:cubicBezTo>
                    <a:cubicBezTo>
                      <a:pt x="87294" y="29156"/>
                      <a:pt x="86337" y="29840"/>
                      <a:pt x="85337" y="30448"/>
                    </a:cubicBezTo>
                    <a:cubicBezTo>
                      <a:pt x="84336" y="31050"/>
                      <a:pt x="83297" y="31588"/>
                      <a:pt x="82214" y="32038"/>
                    </a:cubicBezTo>
                    <a:lnTo>
                      <a:pt x="80606" y="32741"/>
                    </a:lnTo>
                    <a:cubicBezTo>
                      <a:pt x="80061" y="32956"/>
                      <a:pt x="79510" y="33165"/>
                      <a:pt x="78965" y="33374"/>
                    </a:cubicBezTo>
                    <a:lnTo>
                      <a:pt x="78142" y="33691"/>
                    </a:lnTo>
                    <a:cubicBezTo>
                      <a:pt x="77870" y="33786"/>
                      <a:pt x="77591" y="33875"/>
                      <a:pt x="77312" y="33970"/>
                    </a:cubicBezTo>
                    <a:lnTo>
                      <a:pt x="75640" y="34527"/>
                    </a:lnTo>
                    <a:lnTo>
                      <a:pt x="73956" y="35008"/>
                    </a:lnTo>
                    <a:lnTo>
                      <a:pt x="73107" y="35249"/>
                    </a:lnTo>
                    <a:cubicBezTo>
                      <a:pt x="72828" y="35325"/>
                      <a:pt x="72543" y="35388"/>
                      <a:pt x="72258" y="35458"/>
                    </a:cubicBezTo>
                    <a:lnTo>
                      <a:pt x="70548" y="35876"/>
                    </a:lnTo>
                    <a:lnTo>
                      <a:pt x="68825" y="36224"/>
                    </a:lnTo>
                    <a:lnTo>
                      <a:pt x="67964" y="36395"/>
                    </a:lnTo>
                    <a:cubicBezTo>
                      <a:pt x="67673" y="36446"/>
                      <a:pt x="67388" y="36490"/>
                      <a:pt x="67096" y="36541"/>
                    </a:cubicBezTo>
                    <a:lnTo>
                      <a:pt x="65361" y="36820"/>
                    </a:lnTo>
                    <a:cubicBezTo>
                      <a:pt x="64785" y="36902"/>
                      <a:pt x="64202" y="36972"/>
                      <a:pt x="63619" y="37048"/>
                    </a:cubicBezTo>
                    <a:lnTo>
                      <a:pt x="62745" y="37155"/>
                    </a:lnTo>
                    <a:cubicBezTo>
                      <a:pt x="62454" y="37193"/>
                      <a:pt x="62163" y="37212"/>
                      <a:pt x="61871" y="37244"/>
                    </a:cubicBezTo>
                    <a:lnTo>
                      <a:pt x="60123" y="37402"/>
                    </a:lnTo>
                    <a:cubicBezTo>
                      <a:pt x="59534" y="37447"/>
                      <a:pt x="58952" y="37478"/>
                      <a:pt x="58369" y="37516"/>
                    </a:cubicBezTo>
                    <a:lnTo>
                      <a:pt x="57489" y="37573"/>
                    </a:lnTo>
                    <a:cubicBezTo>
                      <a:pt x="57197" y="37592"/>
                      <a:pt x="56906" y="37592"/>
                      <a:pt x="56608" y="37605"/>
                    </a:cubicBezTo>
                    <a:lnTo>
                      <a:pt x="54854" y="37662"/>
                    </a:lnTo>
                    <a:cubicBezTo>
                      <a:pt x="54245" y="37669"/>
                      <a:pt x="53635" y="37673"/>
                      <a:pt x="53026" y="37673"/>
                    </a:cubicBezTo>
                    <a:cubicBezTo>
                      <a:pt x="51292" y="37673"/>
                      <a:pt x="49558" y="37640"/>
                      <a:pt x="47824" y="37542"/>
                    </a:cubicBezTo>
                    <a:cubicBezTo>
                      <a:pt x="46652" y="37497"/>
                      <a:pt x="45481" y="37402"/>
                      <a:pt x="44315" y="37320"/>
                    </a:cubicBezTo>
                    <a:cubicBezTo>
                      <a:pt x="43726" y="37282"/>
                      <a:pt x="43144" y="37219"/>
                      <a:pt x="42561" y="37162"/>
                    </a:cubicBezTo>
                    <a:lnTo>
                      <a:pt x="41687" y="37086"/>
                    </a:lnTo>
                    <a:lnTo>
                      <a:pt x="41250" y="37041"/>
                    </a:lnTo>
                    <a:lnTo>
                      <a:pt x="40813" y="36991"/>
                    </a:lnTo>
                    <a:cubicBezTo>
                      <a:pt x="36151" y="36471"/>
                      <a:pt x="31522" y="35686"/>
                      <a:pt x="26949" y="34660"/>
                    </a:cubicBezTo>
                    <a:cubicBezTo>
                      <a:pt x="24656" y="34160"/>
                      <a:pt x="22383" y="33583"/>
                      <a:pt x="20115" y="32988"/>
                    </a:cubicBezTo>
                    <a:cubicBezTo>
                      <a:pt x="18982" y="32671"/>
                      <a:pt x="17848" y="32374"/>
                      <a:pt x="16727" y="32038"/>
                    </a:cubicBezTo>
                    <a:lnTo>
                      <a:pt x="15036" y="31550"/>
                    </a:lnTo>
                    <a:lnTo>
                      <a:pt x="13351" y="31044"/>
                    </a:lnTo>
                    <a:cubicBezTo>
                      <a:pt x="8861" y="29676"/>
                      <a:pt x="4421" y="28156"/>
                      <a:pt x="0" y="26591"/>
                    </a:cubicBezTo>
                    <a:lnTo>
                      <a:pt x="0" y="26591"/>
                    </a:lnTo>
                    <a:cubicBezTo>
                      <a:pt x="4415" y="28168"/>
                      <a:pt x="8855" y="29707"/>
                      <a:pt x="13339" y="31082"/>
                    </a:cubicBezTo>
                    <a:lnTo>
                      <a:pt x="15023" y="31595"/>
                    </a:lnTo>
                    <a:lnTo>
                      <a:pt x="16708" y="32095"/>
                    </a:lnTo>
                    <a:cubicBezTo>
                      <a:pt x="17835" y="32431"/>
                      <a:pt x="18969" y="32728"/>
                      <a:pt x="20096" y="33045"/>
                    </a:cubicBezTo>
                    <a:cubicBezTo>
                      <a:pt x="22364" y="33653"/>
                      <a:pt x="24637" y="34236"/>
                      <a:pt x="26930" y="34742"/>
                    </a:cubicBezTo>
                    <a:cubicBezTo>
                      <a:pt x="31503" y="35781"/>
                      <a:pt x="36139" y="36566"/>
                      <a:pt x="40800" y="37092"/>
                    </a:cubicBezTo>
                    <a:lnTo>
                      <a:pt x="41237" y="37143"/>
                    </a:lnTo>
                    <a:lnTo>
                      <a:pt x="41674" y="37187"/>
                    </a:lnTo>
                    <a:lnTo>
                      <a:pt x="42555" y="37269"/>
                    </a:lnTo>
                    <a:cubicBezTo>
                      <a:pt x="43137" y="37320"/>
                      <a:pt x="43720" y="37390"/>
                      <a:pt x="44303" y="37428"/>
                    </a:cubicBezTo>
                    <a:cubicBezTo>
                      <a:pt x="45474" y="37510"/>
                      <a:pt x="46646" y="37605"/>
                      <a:pt x="47818" y="37656"/>
                    </a:cubicBezTo>
                    <a:cubicBezTo>
                      <a:pt x="49552" y="37754"/>
                      <a:pt x="51289" y="37787"/>
                      <a:pt x="53025" y="37787"/>
                    </a:cubicBezTo>
                    <a:cubicBezTo>
                      <a:pt x="53635" y="37787"/>
                      <a:pt x="54245" y="37783"/>
                      <a:pt x="54854" y="37776"/>
                    </a:cubicBezTo>
                    <a:lnTo>
                      <a:pt x="56615" y="37725"/>
                    </a:lnTo>
                    <a:cubicBezTo>
                      <a:pt x="56912" y="37713"/>
                      <a:pt x="57204" y="37713"/>
                      <a:pt x="57495" y="37694"/>
                    </a:cubicBezTo>
                    <a:lnTo>
                      <a:pt x="58375" y="37637"/>
                    </a:lnTo>
                    <a:cubicBezTo>
                      <a:pt x="58958" y="37599"/>
                      <a:pt x="59547" y="37573"/>
                      <a:pt x="60130" y="37529"/>
                    </a:cubicBezTo>
                    <a:lnTo>
                      <a:pt x="61884" y="37364"/>
                    </a:lnTo>
                    <a:cubicBezTo>
                      <a:pt x="62175" y="37339"/>
                      <a:pt x="62467" y="37314"/>
                      <a:pt x="62758" y="37282"/>
                    </a:cubicBezTo>
                    <a:lnTo>
                      <a:pt x="63632" y="37174"/>
                    </a:lnTo>
                    <a:cubicBezTo>
                      <a:pt x="64215" y="37098"/>
                      <a:pt x="64797" y="37029"/>
                      <a:pt x="65380" y="36946"/>
                    </a:cubicBezTo>
                    <a:lnTo>
                      <a:pt x="67122" y="36668"/>
                    </a:lnTo>
                    <a:cubicBezTo>
                      <a:pt x="67407" y="36617"/>
                      <a:pt x="67698" y="36579"/>
                      <a:pt x="67989" y="36522"/>
                    </a:cubicBezTo>
                    <a:lnTo>
                      <a:pt x="68851" y="36351"/>
                    </a:lnTo>
                    <a:lnTo>
                      <a:pt x="70580" y="36003"/>
                    </a:lnTo>
                    <a:lnTo>
                      <a:pt x="72290" y="35591"/>
                    </a:lnTo>
                    <a:cubicBezTo>
                      <a:pt x="72575" y="35521"/>
                      <a:pt x="72860" y="35458"/>
                      <a:pt x="73145" y="35382"/>
                    </a:cubicBezTo>
                    <a:lnTo>
                      <a:pt x="73994" y="35141"/>
                    </a:lnTo>
                    <a:lnTo>
                      <a:pt x="75685" y="34660"/>
                    </a:lnTo>
                    <a:lnTo>
                      <a:pt x="77357" y="34103"/>
                    </a:lnTo>
                    <a:cubicBezTo>
                      <a:pt x="77635" y="34008"/>
                      <a:pt x="77914" y="33919"/>
                      <a:pt x="78193" y="33824"/>
                    </a:cubicBezTo>
                    <a:lnTo>
                      <a:pt x="79016" y="33507"/>
                    </a:lnTo>
                    <a:cubicBezTo>
                      <a:pt x="79561" y="33298"/>
                      <a:pt x="80112" y="33096"/>
                      <a:pt x="80656" y="32880"/>
                    </a:cubicBezTo>
                    <a:lnTo>
                      <a:pt x="82271" y="32171"/>
                    </a:lnTo>
                    <a:cubicBezTo>
                      <a:pt x="83361" y="31721"/>
                      <a:pt x="84406" y="31183"/>
                      <a:pt x="85413" y="30575"/>
                    </a:cubicBezTo>
                    <a:cubicBezTo>
                      <a:pt x="86420" y="29967"/>
                      <a:pt x="87382" y="29283"/>
                      <a:pt x="88263" y="28491"/>
                    </a:cubicBezTo>
                    <a:cubicBezTo>
                      <a:pt x="89137" y="27706"/>
                      <a:pt x="89928" y="26807"/>
                      <a:pt x="90517" y="25781"/>
                    </a:cubicBezTo>
                    <a:cubicBezTo>
                      <a:pt x="90815" y="25268"/>
                      <a:pt x="91056" y="24723"/>
                      <a:pt x="91220" y="24153"/>
                    </a:cubicBezTo>
                    <a:cubicBezTo>
                      <a:pt x="91385" y="23583"/>
                      <a:pt x="91474" y="22988"/>
                      <a:pt x="91474" y="22392"/>
                    </a:cubicBezTo>
                    <a:cubicBezTo>
                      <a:pt x="91474" y="21803"/>
                      <a:pt x="91391" y="21208"/>
                      <a:pt x="91227" y="20638"/>
                    </a:cubicBezTo>
                    <a:cubicBezTo>
                      <a:pt x="91062" y="20068"/>
                      <a:pt x="90815" y="19517"/>
                      <a:pt x="90511" y="19010"/>
                    </a:cubicBezTo>
                    <a:cubicBezTo>
                      <a:pt x="90429" y="18890"/>
                      <a:pt x="90353" y="18757"/>
                      <a:pt x="90270" y="18637"/>
                    </a:cubicBezTo>
                    <a:lnTo>
                      <a:pt x="90004" y="18276"/>
                    </a:lnTo>
                    <a:lnTo>
                      <a:pt x="89726" y="17934"/>
                    </a:lnTo>
                    <a:cubicBezTo>
                      <a:pt x="89631" y="17820"/>
                      <a:pt x="89523" y="17718"/>
                      <a:pt x="89422" y="17611"/>
                    </a:cubicBezTo>
                    <a:cubicBezTo>
                      <a:pt x="89010" y="17186"/>
                      <a:pt x="88560" y="16800"/>
                      <a:pt x="88079" y="16451"/>
                    </a:cubicBezTo>
                    <a:cubicBezTo>
                      <a:pt x="87110" y="15774"/>
                      <a:pt x="86033" y="15248"/>
                      <a:pt x="84906" y="14900"/>
                    </a:cubicBezTo>
                    <a:cubicBezTo>
                      <a:pt x="83785" y="14545"/>
                      <a:pt x="82620" y="14330"/>
                      <a:pt x="81448" y="14197"/>
                    </a:cubicBezTo>
                    <a:cubicBezTo>
                      <a:pt x="80283" y="14064"/>
                      <a:pt x="79105" y="14007"/>
                      <a:pt x="77933" y="13962"/>
                    </a:cubicBezTo>
                    <a:lnTo>
                      <a:pt x="74418" y="13836"/>
                    </a:lnTo>
                    <a:lnTo>
                      <a:pt x="67381" y="13576"/>
                    </a:lnTo>
                    <a:lnTo>
                      <a:pt x="53321" y="13063"/>
                    </a:lnTo>
                    <a:cubicBezTo>
                      <a:pt x="52150" y="13006"/>
                      <a:pt x="50984" y="12917"/>
                      <a:pt x="49832" y="12727"/>
                    </a:cubicBezTo>
                    <a:cubicBezTo>
                      <a:pt x="48679" y="12525"/>
                      <a:pt x="47545" y="12221"/>
                      <a:pt x="46488" y="11720"/>
                    </a:cubicBezTo>
                    <a:cubicBezTo>
                      <a:pt x="45962" y="11473"/>
                      <a:pt x="45462" y="11169"/>
                      <a:pt x="44993" y="10827"/>
                    </a:cubicBezTo>
                    <a:cubicBezTo>
                      <a:pt x="44531" y="10473"/>
                      <a:pt x="44106" y="10074"/>
                      <a:pt x="43720" y="9637"/>
                    </a:cubicBezTo>
                    <a:cubicBezTo>
                      <a:pt x="42954" y="8769"/>
                      <a:pt x="42396" y="7699"/>
                      <a:pt x="42200" y="6559"/>
                    </a:cubicBezTo>
                    <a:cubicBezTo>
                      <a:pt x="42092" y="5982"/>
                      <a:pt x="42118" y="5400"/>
                      <a:pt x="42219" y="4830"/>
                    </a:cubicBezTo>
                    <a:cubicBezTo>
                      <a:pt x="42282" y="4545"/>
                      <a:pt x="42365" y="4266"/>
                      <a:pt x="42472" y="4000"/>
                    </a:cubicBezTo>
                    <a:cubicBezTo>
                      <a:pt x="42586" y="3734"/>
                      <a:pt x="42713" y="3474"/>
                      <a:pt x="42871" y="3234"/>
                    </a:cubicBezTo>
                    <a:cubicBezTo>
                      <a:pt x="43492" y="2252"/>
                      <a:pt x="44442" y="1505"/>
                      <a:pt x="45481" y="992"/>
                    </a:cubicBezTo>
                    <a:cubicBezTo>
                      <a:pt x="46532" y="485"/>
                      <a:pt x="47678" y="194"/>
                      <a:pt x="48844" y="130"/>
                    </a:cubicBezTo>
                    <a:cubicBezTo>
                      <a:pt x="48980" y="124"/>
                      <a:pt x="49116" y="121"/>
                      <a:pt x="49252" y="121"/>
                    </a:cubicBezTo>
                    <a:cubicBezTo>
                      <a:pt x="50281" y="121"/>
                      <a:pt x="51307" y="303"/>
                      <a:pt x="52308" y="555"/>
                    </a:cubicBezTo>
                    <a:cubicBezTo>
                      <a:pt x="54569" y="1150"/>
                      <a:pt x="56678" y="2208"/>
                      <a:pt x="58819" y="3170"/>
                    </a:cubicBezTo>
                    <a:cubicBezTo>
                      <a:pt x="59883" y="3658"/>
                      <a:pt x="60985" y="4076"/>
                      <a:pt x="62106" y="4437"/>
                    </a:cubicBezTo>
                    <a:lnTo>
                      <a:pt x="62948" y="4697"/>
                    </a:lnTo>
                    <a:cubicBezTo>
                      <a:pt x="63227" y="4779"/>
                      <a:pt x="63512" y="4849"/>
                      <a:pt x="63797" y="4925"/>
                    </a:cubicBezTo>
                    <a:cubicBezTo>
                      <a:pt x="64360" y="5089"/>
                      <a:pt x="64937" y="5210"/>
                      <a:pt x="65507" y="5349"/>
                    </a:cubicBezTo>
                    <a:cubicBezTo>
                      <a:pt x="67799" y="5849"/>
                      <a:pt x="70130" y="6179"/>
                      <a:pt x="72467" y="6388"/>
                    </a:cubicBezTo>
                    <a:cubicBezTo>
                      <a:pt x="74545" y="6574"/>
                      <a:pt x="76633" y="6664"/>
                      <a:pt x="78723" y="6664"/>
                    </a:cubicBezTo>
                    <a:cubicBezTo>
                      <a:pt x="78983" y="6664"/>
                      <a:pt x="79243" y="6663"/>
                      <a:pt x="79504" y="6660"/>
                    </a:cubicBezTo>
                    <a:cubicBezTo>
                      <a:pt x="84197" y="6603"/>
                      <a:pt x="88883" y="6134"/>
                      <a:pt x="93481" y="5197"/>
                    </a:cubicBezTo>
                    <a:cubicBezTo>
                      <a:pt x="95780" y="4722"/>
                      <a:pt x="98054" y="4127"/>
                      <a:pt x="100277" y="3360"/>
                    </a:cubicBezTo>
                    <a:cubicBezTo>
                      <a:pt x="102494" y="2600"/>
                      <a:pt x="104660" y="1676"/>
                      <a:pt x="106705" y="529"/>
                    </a:cubicBezTo>
                    <a:lnTo>
                      <a:pt x="106705" y="529"/>
                    </a:lnTo>
                    <a:cubicBezTo>
                      <a:pt x="104653" y="1669"/>
                      <a:pt x="102487" y="2588"/>
                      <a:pt x="100271" y="3341"/>
                    </a:cubicBezTo>
                    <a:cubicBezTo>
                      <a:pt x="98048" y="4101"/>
                      <a:pt x="95774" y="4684"/>
                      <a:pt x="93475" y="5153"/>
                    </a:cubicBezTo>
                    <a:cubicBezTo>
                      <a:pt x="88877" y="6077"/>
                      <a:pt x="84190" y="6527"/>
                      <a:pt x="79504" y="6571"/>
                    </a:cubicBezTo>
                    <a:cubicBezTo>
                      <a:pt x="79286" y="6573"/>
                      <a:pt x="79069" y="6574"/>
                      <a:pt x="78852" y="6574"/>
                    </a:cubicBezTo>
                    <a:cubicBezTo>
                      <a:pt x="76721" y="6574"/>
                      <a:pt x="74595" y="6488"/>
                      <a:pt x="72473" y="6293"/>
                    </a:cubicBezTo>
                    <a:cubicBezTo>
                      <a:pt x="70143" y="6077"/>
                      <a:pt x="67818" y="5748"/>
                      <a:pt x="65526" y="5248"/>
                    </a:cubicBezTo>
                    <a:cubicBezTo>
                      <a:pt x="64962" y="5108"/>
                      <a:pt x="64386" y="4988"/>
                      <a:pt x="63822" y="4830"/>
                    </a:cubicBezTo>
                    <a:cubicBezTo>
                      <a:pt x="63543" y="4747"/>
                      <a:pt x="63258" y="4678"/>
                      <a:pt x="62973" y="4595"/>
                    </a:cubicBezTo>
                    <a:lnTo>
                      <a:pt x="62137" y="4336"/>
                    </a:lnTo>
                    <a:cubicBezTo>
                      <a:pt x="61023" y="3975"/>
                      <a:pt x="59927" y="3557"/>
                      <a:pt x="58863" y="3069"/>
                    </a:cubicBezTo>
                    <a:cubicBezTo>
                      <a:pt x="56729" y="2106"/>
                      <a:pt x="54613" y="1049"/>
                      <a:pt x="52333" y="441"/>
                    </a:cubicBezTo>
                    <a:cubicBezTo>
                      <a:pt x="51326" y="183"/>
                      <a:pt x="50295" y="0"/>
                      <a:pt x="49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4894673" y="2170316"/>
                <a:ext cx="3705509" cy="1350245"/>
              </a:xfrm>
              <a:custGeom>
                <a:avLst/>
                <a:gdLst/>
                <a:ahLst/>
                <a:cxnLst/>
                <a:rect l="l" t="t" r="r" b="b"/>
                <a:pathLst>
                  <a:path w="106864" h="38940" extrusionOk="0">
                    <a:moveTo>
                      <a:pt x="49616" y="1"/>
                    </a:moveTo>
                    <a:cubicBezTo>
                      <a:pt x="49319" y="1"/>
                      <a:pt x="49021" y="7"/>
                      <a:pt x="48730" y="32"/>
                    </a:cubicBezTo>
                    <a:cubicBezTo>
                      <a:pt x="47545" y="134"/>
                      <a:pt x="46380" y="469"/>
                      <a:pt x="45335" y="1039"/>
                    </a:cubicBezTo>
                    <a:cubicBezTo>
                      <a:pt x="44296" y="1609"/>
                      <a:pt x="43365" y="2426"/>
                      <a:pt x="42789" y="3478"/>
                    </a:cubicBezTo>
                    <a:cubicBezTo>
                      <a:pt x="42504" y="3997"/>
                      <a:pt x="42301" y="4573"/>
                      <a:pt x="42219" y="5169"/>
                    </a:cubicBezTo>
                    <a:cubicBezTo>
                      <a:pt x="42143" y="5758"/>
                      <a:pt x="42156" y="6359"/>
                      <a:pt x="42276" y="6948"/>
                    </a:cubicBezTo>
                    <a:cubicBezTo>
                      <a:pt x="42390" y="7531"/>
                      <a:pt x="42618" y="8095"/>
                      <a:pt x="42897" y="8614"/>
                    </a:cubicBezTo>
                    <a:cubicBezTo>
                      <a:pt x="43182" y="9140"/>
                      <a:pt x="43517" y="9634"/>
                      <a:pt x="43923" y="10071"/>
                    </a:cubicBezTo>
                    <a:cubicBezTo>
                      <a:pt x="44322" y="10514"/>
                      <a:pt x="44765" y="10913"/>
                      <a:pt x="45240" y="11268"/>
                    </a:cubicBezTo>
                    <a:cubicBezTo>
                      <a:pt x="45721" y="11616"/>
                      <a:pt x="46241" y="11914"/>
                      <a:pt x="46779" y="12161"/>
                    </a:cubicBezTo>
                    <a:cubicBezTo>
                      <a:pt x="47856" y="12661"/>
                      <a:pt x="49015" y="12952"/>
                      <a:pt x="50186" y="13142"/>
                    </a:cubicBezTo>
                    <a:cubicBezTo>
                      <a:pt x="51352" y="13326"/>
                      <a:pt x="52536" y="13396"/>
                      <a:pt x="53714" y="13440"/>
                    </a:cubicBezTo>
                    <a:lnTo>
                      <a:pt x="67856" y="13814"/>
                    </a:lnTo>
                    <a:lnTo>
                      <a:pt x="74931" y="14004"/>
                    </a:lnTo>
                    <a:lnTo>
                      <a:pt x="78465" y="14092"/>
                    </a:lnTo>
                    <a:cubicBezTo>
                      <a:pt x="79643" y="14130"/>
                      <a:pt x="80821" y="14181"/>
                      <a:pt x="81986" y="14314"/>
                    </a:cubicBezTo>
                    <a:cubicBezTo>
                      <a:pt x="83152" y="14447"/>
                      <a:pt x="84311" y="14662"/>
                      <a:pt x="85425" y="15030"/>
                    </a:cubicBezTo>
                    <a:cubicBezTo>
                      <a:pt x="86540" y="15391"/>
                      <a:pt x="87598" y="15910"/>
                      <a:pt x="88541" y="16613"/>
                    </a:cubicBezTo>
                    <a:cubicBezTo>
                      <a:pt x="89485" y="17297"/>
                      <a:pt x="90296" y="18171"/>
                      <a:pt x="90891" y="19172"/>
                    </a:cubicBezTo>
                    <a:cubicBezTo>
                      <a:pt x="91474" y="20185"/>
                      <a:pt x="91797" y="21344"/>
                      <a:pt x="91790" y="22510"/>
                    </a:cubicBezTo>
                    <a:cubicBezTo>
                      <a:pt x="91784" y="23675"/>
                      <a:pt x="91442" y="24821"/>
                      <a:pt x="90891" y="25847"/>
                    </a:cubicBezTo>
                    <a:cubicBezTo>
                      <a:pt x="90334" y="26880"/>
                      <a:pt x="89580" y="27792"/>
                      <a:pt x="88738" y="28609"/>
                    </a:cubicBezTo>
                    <a:cubicBezTo>
                      <a:pt x="87895" y="29419"/>
                      <a:pt x="86958" y="30141"/>
                      <a:pt x="85970" y="30781"/>
                    </a:cubicBezTo>
                    <a:cubicBezTo>
                      <a:pt x="84982" y="31414"/>
                      <a:pt x="83950" y="31978"/>
                      <a:pt x="82873" y="32453"/>
                    </a:cubicBezTo>
                    <a:lnTo>
                      <a:pt x="81271" y="33200"/>
                    </a:lnTo>
                    <a:lnTo>
                      <a:pt x="79637" y="33872"/>
                    </a:lnTo>
                    <a:lnTo>
                      <a:pt x="78820" y="34201"/>
                    </a:lnTo>
                    <a:cubicBezTo>
                      <a:pt x="78541" y="34309"/>
                      <a:pt x="78262" y="34404"/>
                      <a:pt x="77990" y="34505"/>
                    </a:cubicBezTo>
                    <a:lnTo>
                      <a:pt x="76324" y="35100"/>
                    </a:lnTo>
                    <a:lnTo>
                      <a:pt x="74640" y="35632"/>
                    </a:lnTo>
                    <a:lnTo>
                      <a:pt x="73797" y="35892"/>
                    </a:lnTo>
                    <a:lnTo>
                      <a:pt x="72942" y="36126"/>
                    </a:lnTo>
                    <a:lnTo>
                      <a:pt x="71238" y="36582"/>
                    </a:lnTo>
                    <a:lnTo>
                      <a:pt x="69516" y="36975"/>
                    </a:lnTo>
                    <a:lnTo>
                      <a:pt x="68654" y="37171"/>
                    </a:lnTo>
                    <a:lnTo>
                      <a:pt x="67787" y="37342"/>
                    </a:lnTo>
                    <a:lnTo>
                      <a:pt x="66051" y="37665"/>
                    </a:lnTo>
                    <a:lnTo>
                      <a:pt x="64303" y="37938"/>
                    </a:lnTo>
                    <a:lnTo>
                      <a:pt x="63429" y="38071"/>
                    </a:lnTo>
                    <a:lnTo>
                      <a:pt x="62555" y="38172"/>
                    </a:lnTo>
                    <a:lnTo>
                      <a:pt x="60801" y="38381"/>
                    </a:lnTo>
                    <a:lnTo>
                      <a:pt x="59040" y="38533"/>
                    </a:lnTo>
                    <a:lnTo>
                      <a:pt x="58160" y="38609"/>
                    </a:lnTo>
                    <a:cubicBezTo>
                      <a:pt x="57862" y="38628"/>
                      <a:pt x="57571" y="38641"/>
                      <a:pt x="57273" y="38660"/>
                    </a:cubicBezTo>
                    <a:lnTo>
                      <a:pt x="55513" y="38755"/>
                    </a:lnTo>
                    <a:cubicBezTo>
                      <a:pt x="54161" y="38795"/>
                      <a:pt x="52810" y="38824"/>
                      <a:pt x="51458" y="38824"/>
                    </a:cubicBezTo>
                    <a:cubicBezTo>
                      <a:pt x="50454" y="38824"/>
                      <a:pt x="49449" y="38808"/>
                      <a:pt x="48445" y="38767"/>
                    </a:cubicBezTo>
                    <a:cubicBezTo>
                      <a:pt x="47267" y="38742"/>
                      <a:pt x="46089" y="38653"/>
                      <a:pt x="44911" y="38590"/>
                    </a:cubicBezTo>
                    <a:cubicBezTo>
                      <a:pt x="44328" y="38558"/>
                      <a:pt x="43739" y="38495"/>
                      <a:pt x="43150" y="38451"/>
                    </a:cubicBezTo>
                    <a:cubicBezTo>
                      <a:pt x="42567" y="38400"/>
                      <a:pt x="41978" y="38362"/>
                      <a:pt x="41389" y="38292"/>
                    </a:cubicBezTo>
                    <a:lnTo>
                      <a:pt x="39635" y="38109"/>
                    </a:lnTo>
                    <a:cubicBezTo>
                      <a:pt x="39046" y="38045"/>
                      <a:pt x="38463" y="37963"/>
                      <a:pt x="37881" y="37887"/>
                    </a:cubicBezTo>
                    <a:cubicBezTo>
                      <a:pt x="36709" y="37748"/>
                      <a:pt x="35543" y="37570"/>
                      <a:pt x="34378" y="37399"/>
                    </a:cubicBezTo>
                    <a:cubicBezTo>
                      <a:pt x="33795" y="37311"/>
                      <a:pt x="33213" y="37209"/>
                      <a:pt x="32636" y="37114"/>
                    </a:cubicBezTo>
                    <a:cubicBezTo>
                      <a:pt x="32054" y="37013"/>
                      <a:pt x="31471" y="36924"/>
                      <a:pt x="30888" y="36817"/>
                    </a:cubicBezTo>
                    <a:cubicBezTo>
                      <a:pt x="29729" y="36601"/>
                      <a:pt x="28570" y="36392"/>
                      <a:pt x="27418" y="36152"/>
                    </a:cubicBezTo>
                    <a:cubicBezTo>
                      <a:pt x="18165" y="34315"/>
                      <a:pt x="9076" y="31750"/>
                      <a:pt x="0" y="29198"/>
                    </a:cubicBezTo>
                    <a:lnTo>
                      <a:pt x="0" y="29198"/>
                    </a:lnTo>
                    <a:cubicBezTo>
                      <a:pt x="9070" y="31782"/>
                      <a:pt x="18152" y="34372"/>
                      <a:pt x="27399" y="36240"/>
                    </a:cubicBezTo>
                    <a:cubicBezTo>
                      <a:pt x="29710" y="36715"/>
                      <a:pt x="32035" y="37121"/>
                      <a:pt x="34365" y="37494"/>
                    </a:cubicBezTo>
                    <a:cubicBezTo>
                      <a:pt x="35531" y="37665"/>
                      <a:pt x="36696" y="37849"/>
                      <a:pt x="37868" y="37988"/>
                    </a:cubicBezTo>
                    <a:cubicBezTo>
                      <a:pt x="38451" y="38058"/>
                      <a:pt x="39033" y="38147"/>
                      <a:pt x="39622" y="38210"/>
                    </a:cubicBezTo>
                    <a:lnTo>
                      <a:pt x="41383" y="38394"/>
                    </a:lnTo>
                    <a:cubicBezTo>
                      <a:pt x="41966" y="38463"/>
                      <a:pt x="42555" y="38508"/>
                      <a:pt x="43144" y="38558"/>
                    </a:cubicBezTo>
                    <a:cubicBezTo>
                      <a:pt x="43733" y="38603"/>
                      <a:pt x="44315" y="38660"/>
                      <a:pt x="44904" y="38698"/>
                    </a:cubicBezTo>
                    <a:cubicBezTo>
                      <a:pt x="46082" y="38761"/>
                      <a:pt x="47260" y="38850"/>
                      <a:pt x="48438" y="38875"/>
                    </a:cubicBezTo>
                    <a:cubicBezTo>
                      <a:pt x="49513" y="38921"/>
                      <a:pt x="50586" y="38940"/>
                      <a:pt x="51659" y="38940"/>
                    </a:cubicBezTo>
                    <a:cubicBezTo>
                      <a:pt x="52945" y="38940"/>
                      <a:pt x="54231" y="38913"/>
                      <a:pt x="55519" y="38875"/>
                    </a:cubicBezTo>
                    <a:lnTo>
                      <a:pt x="57286" y="38780"/>
                    </a:lnTo>
                    <a:cubicBezTo>
                      <a:pt x="57577" y="38761"/>
                      <a:pt x="57875" y="38755"/>
                      <a:pt x="58166" y="38729"/>
                    </a:cubicBezTo>
                    <a:lnTo>
                      <a:pt x="59047" y="38653"/>
                    </a:lnTo>
                    <a:lnTo>
                      <a:pt x="60814" y="38508"/>
                    </a:lnTo>
                    <a:lnTo>
                      <a:pt x="62568" y="38299"/>
                    </a:lnTo>
                    <a:lnTo>
                      <a:pt x="63448" y="38197"/>
                    </a:lnTo>
                    <a:lnTo>
                      <a:pt x="64322" y="38064"/>
                    </a:lnTo>
                    <a:lnTo>
                      <a:pt x="66070" y="37798"/>
                    </a:lnTo>
                    <a:lnTo>
                      <a:pt x="67812" y="37469"/>
                    </a:lnTo>
                    <a:lnTo>
                      <a:pt x="68680" y="37304"/>
                    </a:lnTo>
                    <a:lnTo>
                      <a:pt x="69547" y="37108"/>
                    </a:lnTo>
                    <a:lnTo>
                      <a:pt x="71270" y="36715"/>
                    </a:lnTo>
                    <a:lnTo>
                      <a:pt x="72980" y="36259"/>
                    </a:lnTo>
                    <a:lnTo>
                      <a:pt x="73835" y="36025"/>
                    </a:lnTo>
                    <a:lnTo>
                      <a:pt x="74684" y="35765"/>
                    </a:lnTo>
                    <a:lnTo>
                      <a:pt x="76369" y="35233"/>
                    </a:lnTo>
                    <a:lnTo>
                      <a:pt x="78034" y="34638"/>
                    </a:lnTo>
                    <a:cubicBezTo>
                      <a:pt x="78313" y="34537"/>
                      <a:pt x="78592" y="34442"/>
                      <a:pt x="78870" y="34340"/>
                    </a:cubicBezTo>
                    <a:lnTo>
                      <a:pt x="79687" y="34005"/>
                    </a:lnTo>
                    <a:lnTo>
                      <a:pt x="81328" y="33333"/>
                    </a:lnTo>
                    <a:lnTo>
                      <a:pt x="82936" y="32592"/>
                    </a:lnTo>
                    <a:cubicBezTo>
                      <a:pt x="84013" y="32117"/>
                      <a:pt x="85058" y="31547"/>
                      <a:pt x="86052" y="30908"/>
                    </a:cubicBezTo>
                    <a:cubicBezTo>
                      <a:pt x="87047" y="30262"/>
                      <a:pt x="87990" y="29540"/>
                      <a:pt x="88845" y="28723"/>
                    </a:cubicBezTo>
                    <a:cubicBezTo>
                      <a:pt x="89694" y="27899"/>
                      <a:pt x="90460" y="26975"/>
                      <a:pt x="91030" y="25923"/>
                    </a:cubicBezTo>
                    <a:cubicBezTo>
                      <a:pt x="91594" y="24885"/>
                      <a:pt x="91949" y="23707"/>
                      <a:pt x="91949" y="22510"/>
                    </a:cubicBezTo>
                    <a:cubicBezTo>
                      <a:pt x="91961" y="21313"/>
                      <a:pt x="91632" y="20122"/>
                      <a:pt x="91037" y="19090"/>
                    </a:cubicBezTo>
                    <a:cubicBezTo>
                      <a:pt x="90429" y="18064"/>
                      <a:pt x="89599" y="17177"/>
                      <a:pt x="88643" y="16474"/>
                    </a:cubicBezTo>
                    <a:cubicBezTo>
                      <a:pt x="87686" y="15764"/>
                      <a:pt x="86610" y="15232"/>
                      <a:pt x="85482" y="14859"/>
                    </a:cubicBezTo>
                    <a:cubicBezTo>
                      <a:pt x="84349" y="14491"/>
                      <a:pt x="83183" y="14270"/>
                      <a:pt x="82005" y="14137"/>
                    </a:cubicBezTo>
                    <a:cubicBezTo>
                      <a:pt x="80827" y="14004"/>
                      <a:pt x="79649" y="13953"/>
                      <a:pt x="78471" y="13921"/>
                    </a:cubicBezTo>
                    <a:lnTo>
                      <a:pt x="74931" y="13833"/>
                    </a:lnTo>
                    <a:lnTo>
                      <a:pt x="67863" y="13655"/>
                    </a:lnTo>
                    <a:lnTo>
                      <a:pt x="53720" y="13294"/>
                    </a:lnTo>
                    <a:cubicBezTo>
                      <a:pt x="52542" y="13250"/>
                      <a:pt x="51364" y="13180"/>
                      <a:pt x="50205" y="12997"/>
                    </a:cubicBezTo>
                    <a:cubicBezTo>
                      <a:pt x="49046" y="12813"/>
                      <a:pt x="47900" y="12522"/>
                      <a:pt x="46836" y="12034"/>
                    </a:cubicBezTo>
                    <a:cubicBezTo>
                      <a:pt x="46304" y="11793"/>
                      <a:pt x="45791" y="11502"/>
                      <a:pt x="45322" y="11154"/>
                    </a:cubicBezTo>
                    <a:cubicBezTo>
                      <a:pt x="44854" y="10805"/>
                      <a:pt x="44417" y="10413"/>
                      <a:pt x="44024" y="9982"/>
                    </a:cubicBezTo>
                    <a:cubicBezTo>
                      <a:pt x="43625" y="9551"/>
                      <a:pt x="43296" y="9064"/>
                      <a:pt x="43017" y="8551"/>
                    </a:cubicBezTo>
                    <a:cubicBezTo>
                      <a:pt x="42738" y="8038"/>
                      <a:pt x="42523" y="7493"/>
                      <a:pt x="42409" y="6923"/>
                    </a:cubicBezTo>
                    <a:cubicBezTo>
                      <a:pt x="42289" y="6347"/>
                      <a:pt x="42276" y="5764"/>
                      <a:pt x="42352" y="5188"/>
                    </a:cubicBezTo>
                    <a:cubicBezTo>
                      <a:pt x="42428" y="4611"/>
                      <a:pt x="42624" y="4048"/>
                      <a:pt x="42903" y="3541"/>
                    </a:cubicBezTo>
                    <a:cubicBezTo>
                      <a:pt x="43460" y="2515"/>
                      <a:pt x="44379" y="1711"/>
                      <a:pt x="45398" y="1153"/>
                    </a:cubicBezTo>
                    <a:cubicBezTo>
                      <a:pt x="46424" y="590"/>
                      <a:pt x="47571" y="260"/>
                      <a:pt x="48736" y="153"/>
                    </a:cubicBezTo>
                    <a:cubicBezTo>
                      <a:pt x="49027" y="127"/>
                      <a:pt x="49325" y="121"/>
                      <a:pt x="49616" y="121"/>
                    </a:cubicBezTo>
                    <a:cubicBezTo>
                      <a:pt x="49908" y="127"/>
                      <a:pt x="50199" y="159"/>
                      <a:pt x="50490" y="184"/>
                    </a:cubicBezTo>
                    <a:cubicBezTo>
                      <a:pt x="51073" y="254"/>
                      <a:pt x="51656" y="343"/>
                      <a:pt x="52226" y="488"/>
                    </a:cubicBezTo>
                    <a:cubicBezTo>
                      <a:pt x="54512" y="1046"/>
                      <a:pt x="56640" y="2097"/>
                      <a:pt x="58793" y="3053"/>
                    </a:cubicBezTo>
                    <a:cubicBezTo>
                      <a:pt x="59870" y="3541"/>
                      <a:pt x="60972" y="3959"/>
                      <a:pt x="62099" y="4326"/>
                    </a:cubicBezTo>
                    <a:cubicBezTo>
                      <a:pt x="62663" y="4497"/>
                      <a:pt x="63227" y="4675"/>
                      <a:pt x="63797" y="4814"/>
                    </a:cubicBezTo>
                    <a:cubicBezTo>
                      <a:pt x="64088" y="4890"/>
                      <a:pt x="64367" y="4972"/>
                      <a:pt x="64658" y="5036"/>
                    </a:cubicBezTo>
                    <a:lnTo>
                      <a:pt x="65519" y="5226"/>
                    </a:lnTo>
                    <a:cubicBezTo>
                      <a:pt x="65811" y="5295"/>
                      <a:pt x="66096" y="5346"/>
                      <a:pt x="66387" y="5403"/>
                    </a:cubicBezTo>
                    <a:lnTo>
                      <a:pt x="67255" y="5574"/>
                    </a:lnTo>
                    <a:lnTo>
                      <a:pt x="68129" y="5713"/>
                    </a:lnTo>
                    <a:cubicBezTo>
                      <a:pt x="68420" y="5764"/>
                      <a:pt x="68711" y="5815"/>
                      <a:pt x="69003" y="5846"/>
                    </a:cubicBezTo>
                    <a:cubicBezTo>
                      <a:pt x="69592" y="5929"/>
                      <a:pt x="70174" y="6011"/>
                      <a:pt x="70763" y="6074"/>
                    </a:cubicBezTo>
                    <a:lnTo>
                      <a:pt x="71644" y="6169"/>
                    </a:lnTo>
                    <a:lnTo>
                      <a:pt x="72524" y="6245"/>
                    </a:lnTo>
                    <a:cubicBezTo>
                      <a:pt x="74514" y="6412"/>
                      <a:pt x="76512" y="6487"/>
                      <a:pt x="78508" y="6487"/>
                    </a:cubicBezTo>
                    <a:cubicBezTo>
                      <a:pt x="78870" y="6487"/>
                      <a:pt x="79231" y="6485"/>
                      <a:pt x="79592" y="6480"/>
                    </a:cubicBezTo>
                    <a:cubicBezTo>
                      <a:pt x="84311" y="6391"/>
                      <a:pt x="89023" y="5897"/>
                      <a:pt x="93640" y="4915"/>
                    </a:cubicBezTo>
                    <a:cubicBezTo>
                      <a:pt x="95945" y="4421"/>
                      <a:pt x="98225" y="3807"/>
                      <a:pt x="100448" y="3015"/>
                    </a:cubicBezTo>
                    <a:cubicBezTo>
                      <a:pt x="102671" y="2224"/>
                      <a:pt x="104831" y="1261"/>
                      <a:pt x="106864" y="58"/>
                    </a:cubicBezTo>
                    <a:lnTo>
                      <a:pt x="106864" y="58"/>
                    </a:lnTo>
                    <a:cubicBezTo>
                      <a:pt x="104831" y="1255"/>
                      <a:pt x="102665" y="2211"/>
                      <a:pt x="100442" y="2996"/>
                    </a:cubicBezTo>
                    <a:cubicBezTo>
                      <a:pt x="98219" y="3782"/>
                      <a:pt x="95932" y="4383"/>
                      <a:pt x="93627" y="4871"/>
                    </a:cubicBezTo>
                    <a:cubicBezTo>
                      <a:pt x="89016" y="5840"/>
                      <a:pt x="84304" y="6321"/>
                      <a:pt x="79592" y="6391"/>
                    </a:cubicBezTo>
                    <a:cubicBezTo>
                      <a:pt x="79249" y="6396"/>
                      <a:pt x="78905" y="6398"/>
                      <a:pt x="78562" y="6398"/>
                    </a:cubicBezTo>
                    <a:cubicBezTo>
                      <a:pt x="76549" y="6398"/>
                      <a:pt x="74538" y="6318"/>
                      <a:pt x="72530" y="6150"/>
                    </a:cubicBezTo>
                    <a:lnTo>
                      <a:pt x="71650" y="6074"/>
                    </a:lnTo>
                    <a:lnTo>
                      <a:pt x="70770" y="5973"/>
                    </a:lnTo>
                    <a:cubicBezTo>
                      <a:pt x="70187" y="5916"/>
                      <a:pt x="69604" y="5827"/>
                      <a:pt x="69022" y="5751"/>
                    </a:cubicBezTo>
                    <a:cubicBezTo>
                      <a:pt x="68730" y="5713"/>
                      <a:pt x="68439" y="5663"/>
                      <a:pt x="68148" y="5618"/>
                    </a:cubicBezTo>
                    <a:lnTo>
                      <a:pt x="67274" y="5473"/>
                    </a:lnTo>
                    <a:lnTo>
                      <a:pt x="66406" y="5308"/>
                    </a:lnTo>
                    <a:cubicBezTo>
                      <a:pt x="66121" y="5251"/>
                      <a:pt x="65830" y="5194"/>
                      <a:pt x="65545" y="5124"/>
                    </a:cubicBezTo>
                    <a:lnTo>
                      <a:pt x="64683" y="4934"/>
                    </a:lnTo>
                    <a:cubicBezTo>
                      <a:pt x="64392" y="4871"/>
                      <a:pt x="64113" y="4782"/>
                      <a:pt x="63828" y="4713"/>
                    </a:cubicBezTo>
                    <a:cubicBezTo>
                      <a:pt x="63252" y="4573"/>
                      <a:pt x="62695" y="4390"/>
                      <a:pt x="62131" y="4225"/>
                    </a:cubicBezTo>
                    <a:cubicBezTo>
                      <a:pt x="61010" y="3858"/>
                      <a:pt x="59914" y="3440"/>
                      <a:pt x="58838" y="2952"/>
                    </a:cubicBezTo>
                    <a:cubicBezTo>
                      <a:pt x="56691" y="1996"/>
                      <a:pt x="54556" y="938"/>
                      <a:pt x="52251" y="374"/>
                    </a:cubicBezTo>
                    <a:cubicBezTo>
                      <a:pt x="51681" y="229"/>
                      <a:pt x="51092" y="134"/>
                      <a:pt x="50503" y="64"/>
                    </a:cubicBezTo>
                    <a:cubicBezTo>
                      <a:pt x="50212" y="39"/>
                      <a:pt x="49914" y="7"/>
                      <a:pt x="49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" name="Google Shape;443;p38"/>
            <p:cNvSpPr/>
            <p:nvPr/>
          </p:nvSpPr>
          <p:spPr>
            <a:xfrm>
              <a:off x="6032488" y="4156832"/>
              <a:ext cx="429589" cy="903180"/>
            </a:xfrm>
            <a:custGeom>
              <a:avLst/>
              <a:gdLst/>
              <a:ahLst/>
              <a:cxnLst/>
              <a:rect l="l" t="t" r="r" b="b"/>
              <a:pathLst>
                <a:path w="12389" h="26047" extrusionOk="0">
                  <a:moveTo>
                    <a:pt x="4092" y="242"/>
                  </a:moveTo>
                  <a:cubicBezTo>
                    <a:pt x="4149" y="286"/>
                    <a:pt x="4206" y="331"/>
                    <a:pt x="4256" y="375"/>
                  </a:cubicBezTo>
                  <a:cubicBezTo>
                    <a:pt x="4320" y="445"/>
                    <a:pt x="4377" y="521"/>
                    <a:pt x="4427" y="584"/>
                  </a:cubicBezTo>
                  <a:cubicBezTo>
                    <a:pt x="4301" y="508"/>
                    <a:pt x="4180" y="438"/>
                    <a:pt x="4047" y="381"/>
                  </a:cubicBezTo>
                  <a:cubicBezTo>
                    <a:pt x="4060" y="331"/>
                    <a:pt x="4079" y="286"/>
                    <a:pt x="4092" y="242"/>
                  </a:cubicBezTo>
                  <a:close/>
                  <a:moveTo>
                    <a:pt x="4389" y="483"/>
                  </a:moveTo>
                  <a:lnTo>
                    <a:pt x="4389" y="483"/>
                  </a:lnTo>
                  <a:cubicBezTo>
                    <a:pt x="4497" y="571"/>
                    <a:pt x="4598" y="660"/>
                    <a:pt x="4700" y="755"/>
                  </a:cubicBezTo>
                  <a:cubicBezTo>
                    <a:pt x="4630" y="704"/>
                    <a:pt x="4554" y="660"/>
                    <a:pt x="4478" y="616"/>
                  </a:cubicBezTo>
                  <a:cubicBezTo>
                    <a:pt x="4453" y="578"/>
                    <a:pt x="4421" y="527"/>
                    <a:pt x="4389" y="483"/>
                  </a:cubicBezTo>
                  <a:close/>
                  <a:moveTo>
                    <a:pt x="3889" y="204"/>
                  </a:moveTo>
                  <a:lnTo>
                    <a:pt x="3889" y="204"/>
                  </a:lnTo>
                  <a:cubicBezTo>
                    <a:pt x="3864" y="242"/>
                    <a:pt x="3838" y="280"/>
                    <a:pt x="3813" y="312"/>
                  </a:cubicBezTo>
                  <a:cubicBezTo>
                    <a:pt x="3750" y="324"/>
                    <a:pt x="3693" y="375"/>
                    <a:pt x="3699" y="451"/>
                  </a:cubicBezTo>
                  <a:cubicBezTo>
                    <a:pt x="3699" y="464"/>
                    <a:pt x="3699" y="470"/>
                    <a:pt x="3699" y="476"/>
                  </a:cubicBezTo>
                  <a:cubicBezTo>
                    <a:pt x="3680" y="495"/>
                    <a:pt x="3667" y="521"/>
                    <a:pt x="3655" y="540"/>
                  </a:cubicBezTo>
                  <a:cubicBezTo>
                    <a:pt x="3636" y="546"/>
                    <a:pt x="3623" y="559"/>
                    <a:pt x="3604" y="571"/>
                  </a:cubicBezTo>
                  <a:cubicBezTo>
                    <a:pt x="3534" y="666"/>
                    <a:pt x="3471" y="755"/>
                    <a:pt x="3414" y="850"/>
                  </a:cubicBezTo>
                  <a:cubicBezTo>
                    <a:pt x="3433" y="812"/>
                    <a:pt x="3452" y="774"/>
                    <a:pt x="3471" y="742"/>
                  </a:cubicBezTo>
                  <a:cubicBezTo>
                    <a:pt x="3560" y="584"/>
                    <a:pt x="3693" y="293"/>
                    <a:pt x="3889" y="204"/>
                  </a:cubicBezTo>
                  <a:close/>
                  <a:moveTo>
                    <a:pt x="4598" y="1293"/>
                  </a:moveTo>
                  <a:cubicBezTo>
                    <a:pt x="4605" y="1300"/>
                    <a:pt x="4605" y="1300"/>
                    <a:pt x="4605" y="1300"/>
                  </a:cubicBezTo>
                  <a:cubicBezTo>
                    <a:pt x="4605" y="1300"/>
                    <a:pt x="4598" y="1300"/>
                    <a:pt x="4598" y="1306"/>
                  </a:cubicBezTo>
                  <a:cubicBezTo>
                    <a:pt x="4598" y="1300"/>
                    <a:pt x="4598" y="1300"/>
                    <a:pt x="4598" y="1300"/>
                  </a:cubicBezTo>
                  <a:cubicBezTo>
                    <a:pt x="4598" y="1300"/>
                    <a:pt x="4598" y="1300"/>
                    <a:pt x="4598" y="1293"/>
                  </a:cubicBezTo>
                  <a:close/>
                  <a:moveTo>
                    <a:pt x="3705" y="1331"/>
                  </a:moveTo>
                  <a:cubicBezTo>
                    <a:pt x="3705" y="1331"/>
                    <a:pt x="3705" y="1331"/>
                    <a:pt x="3699" y="1338"/>
                  </a:cubicBezTo>
                  <a:cubicBezTo>
                    <a:pt x="3699" y="1338"/>
                    <a:pt x="3699" y="1331"/>
                    <a:pt x="3699" y="1331"/>
                  </a:cubicBezTo>
                  <a:close/>
                  <a:moveTo>
                    <a:pt x="4231" y="964"/>
                  </a:moveTo>
                  <a:cubicBezTo>
                    <a:pt x="4250" y="977"/>
                    <a:pt x="4269" y="996"/>
                    <a:pt x="4288" y="1008"/>
                  </a:cubicBezTo>
                  <a:cubicBezTo>
                    <a:pt x="4155" y="1148"/>
                    <a:pt x="4035" y="1287"/>
                    <a:pt x="3927" y="1426"/>
                  </a:cubicBezTo>
                  <a:cubicBezTo>
                    <a:pt x="3914" y="1426"/>
                    <a:pt x="3908" y="1433"/>
                    <a:pt x="3902" y="1452"/>
                  </a:cubicBezTo>
                  <a:cubicBezTo>
                    <a:pt x="3902" y="1452"/>
                    <a:pt x="3902" y="1458"/>
                    <a:pt x="3895" y="1464"/>
                  </a:cubicBezTo>
                  <a:cubicBezTo>
                    <a:pt x="3845" y="1534"/>
                    <a:pt x="3800" y="1604"/>
                    <a:pt x="3750" y="1673"/>
                  </a:cubicBezTo>
                  <a:cubicBezTo>
                    <a:pt x="3889" y="1407"/>
                    <a:pt x="4041" y="1167"/>
                    <a:pt x="4231" y="964"/>
                  </a:cubicBezTo>
                  <a:close/>
                  <a:moveTo>
                    <a:pt x="4446" y="1281"/>
                  </a:moveTo>
                  <a:cubicBezTo>
                    <a:pt x="4446" y="1325"/>
                    <a:pt x="4491" y="1357"/>
                    <a:pt x="4529" y="1357"/>
                  </a:cubicBezTo>
                  <a:cubicBezTo>
                    <a:pt x="4351" y="1502"/>
                    <a:pt x="4206" y="1673"/>
                    <a:pt x="4073" y="1870"/>
                  </a:cubicBezTo>
                  <a:cubicBezTo>
                    <a:pt x="4180" y="1654"/>
                    <a:pt x="4301" y="1452"/>
                    <a:pt x="4446" y="1281"/>
                  </a:cubicBezTo>
                  <a:close/>
                  <a:moveTo>
                    <a:pt x="4212" y="1401"/>
                  </a:moveTo>
                  <a:cubicBezTo>
                    <a:pt x="4066" y="1667"/>
                    <a:pt x="3940" y="1952"/>
                    <a:pt x="3826" y="2237"/>
                  </a:cubicBezTo>
                  <a:cubicBezTo>
                    <a:pt x="3820" y="2237"/>
                    <a:pt x="3814" y="2237"/>
                    <a:pt x="3808" y="2242"/>
                  </a:cubicBezTo>
                  <a:lnTo>
                    <a:pt x="3808" y="2242"/>
                  </a:lnTo>
                  <a:cubicBezTo>
                    <a:pt x="3827" y="2156"/>
                    <a:pt x="3851" y="2070"/>
                    <a:pt x="3864" y="1978"/>
                  </a:cubicBezTo>
                  <a:cubicBezTo>
                    <a:pt x="3876" y="1965"/>
                    <a:pt x="3876" y="1952"/>
                    <a:pt x="3883" y="1946"/>
                  </a:cubicBezTo>
                  <a:cubicBezTo>
                    <a:pt x="3978" y="1781"/>
                    <a:pt x="4066" y="1616"/>
                    <a:pt x="4168" y="1458"/>
                  </a:cubicBezTo>
                  <a:cubicBezTo>
                    <a:pt x="4180" y="1445"/>
                    <a:pt x="4187" y="1433"/>
                    <a:pt x="4199" y="1414"/>
                  </a:cubicBezTo>
                  <a:cubicBezTo>
                    <a:pt x="4206" y="1407"/>
                    <a:pt x="4206" y="1401"/>
                    <a:pt x="4212" y="1401"/>
                  </a:cubicBezTo>
                  <a:close/>
                  <a:moveTo>
                    <a:pt x="3319" y="2408"/>
                  </a:moveTo>
                  <a:cubicBezTo>
                    <a:pt x="3294" y="2491"/>
                    <a:pt x="3268" y="2567"/>
                    <a:pt x="3243" y="2649"/>
                  </a:cubicBezTo>
                  <a:cubicBezTo>
                    <a:pt x="3237" y="2674"/>
                    <a:pt x="3230" y="2700"/>
                    <a:pt x="3218" y="2731"/>
                  </a:cubicBezTo>
                  <a:cubicBezTo>
                    <a:pt x="3218" y="2719"/>
                    <a:pt x="3224" y="2700"/>
                    <a:pt x="3224" y="2687"/>
                  </a:cubicBezTo>
                  <a:cubicBezTo>
                    <a:pt x="3256" y="2598"/>
                    <a:pt x="3287" y="2503"/>
                    <a:pt x="3319" y="2408"/>
                  </a:cubicBezTo>
                  <a:close/>
                  <a:moveTo>
                    <a:pt x="3200" y="2769"/>
                  </a:moveTo>
                  <a:cubicBezTo>
                    <a:pt x="3198" y="2779"/>
                    <a:pt x="3196" y="2789"/>
                    <a:pt x="3192" y="2801"/>
                  </a:cubicBezTo>
                  <a:cubicBezTo>
                    <a:pt x="3186" y="2833"/>
                    <a:pt x="3173" y="2864"/>
                    <a:pt x="3161" y="2896"/>
                  </a:cubicBezTo>
                  <a:cubicBezTo>
                    <a:pt x="3172" y="2857"/>
                    <a:pt x="3188" y="2814"/>
                    <a:pt x="3200" y="2769"/>
                  </a:cubicBezTo>
                  <a:close/>
                  <a:moveTo>
                    <a:pt x="3591" y="2541"/>
                  </a:moveTo>
                  <a:cubicBezTo>
                    <a:pt x="3560" y="2681"/>
                    <a:pt x="3522" y="2820"/>
                    <a:pt x="3484" y="2959"/>
                  </a:cubicBezTo>
                  <a:cubicBezTo>
                    <a:pt x="3465" y="3029"/>
                    <a:pt x="3439" y="3099"/>
                    <a:pt x="3414" y="3162"/>
                  </a:cubicBezTo>
                  <a:cubicBezTo>
                    <a:pt x="3408" y="3162"/>
                    <a:pt x="3408" y="3156"/>
                    <a:pt x="3401" y="3156"/>
                  </a:cubicBezTo>
                  <a:lnTo>
                    <a:pt x="3471" y="2833"/>
                  </a:lnTo>
                  <a:cubicBezTo>
                    <a:pt x="3509" y="2738"/>
                    <a:pt x="3547" y="2636"/>
                    <a:pt x="3591" y="2541"/>
                  </a:cubicBezTo>
                  <a:close/>
                  <a:moveTo>
                    <a:pt x="3306" y="3282"/>
                  </a:moveTo>
                  <a:cubicBezTo>
                    <a:pt x="3300" y="3320"/>
                    <a:pt x="3294" y="3365"/>
                    <a:pt x="3287" y="3403"/>
                  </a:cubicBezTo>
                  <a:lnTo>
                    <a:pt x="3091" y="4372"/>
                  </a:lnTo>
                  <a:cubicBezTo>
                    <a:pt x="3123" y="4144"/>
                    <a:pt x="3154" y="3909"/>
                    <a:pt x="3186" y="3681"/>
                  </a:cubicBezTo>
                  <a:cubicBezTo>
                    <a:pt x="3224" y="3548"/>
                    <a:pt x="3262" y="3415"/>
                    <a:pt x="3306" y="3282"/>
                  </a:cubicBezTo>
                  <a:close/>
                  <a:moveTo>
                    <a:pt x="6612" y="4422"/>
                  </a:moveTo>
                  <a:cubicBezTo>
                    <a:pt x="6619" y="4460"/>
                    <a:pt x="6625" y="4492"/>
                    <a:pt x="6631" y="4530"/>
                  </a:cubicBezTo>
                  <a:cubicBezTo>
                    <a:pt x="6625" y="4524"/>
                    <a:pt x="6612" y="4524"/>
                    <a:pt x="6600" y="4524"/>
                  </a:cubicBezTo>
                  <a:cubicBezTo>
                    <a:pt x="6606" y="4492"/>
                    <a:pt x="6606" y="4454"/>
                    <a:pt x="6612" y="4422"/>
                  </a:cubicBezTo>
                  <a:close/>
                  <a:moveTo>
                    <a:pt x="3218" y="4042"/>
                  </a:moveTo>
                  <a:cubicBezTo>
                    <a:pt x="3218" y="4068"/>
                    <a:pt x="3211" y="4093"/>
                    <a:pt x="3211" y="4118"/>
                  </a:cubicBezTo>
                  <a:cubicBezTo>
                    <a:pt x="3199" y="4239"/>
                    <a:pt x="3192" y="4353"/>
                    <a:pt x="3186" y="4448"/>
                  </a:cubicBezTo>
                  <a:cubicBezTo>
                    <a:pt x="3167" y="4587"/>
                    <a:pt x="3148" y="4726"/>
                    <a:pt x="3123" y="4866"/>
                  </a:cubicBezTo>
                  <a:cubicBezTo>
                    <a:pt x="3110" y="4796"/>
                    <a:pt x="3104" y="4720"/>
                    <a:pt x="3091" y="4650"/>
                  </a:cubicBezTo>
                  <a:cubicBezTo>
                    <a:pt x="3135" y="4448"/>
                    <a:pt x="3173" y="4245"/>
                    <a:pt x="3218" y="4042"/>
                  </a:cubicBezTo>
                  <a:close/>
                  <a:moveTo>
                    <a:pt x="6688" y="4821"/>
                  </a:moveTo>
                  <a:cubicBezTo>
                    <a:pt x="6688" y="4847"/>
                    <a:pt x="6695" y="4866"/>
                    <a:pt x="6695" y="4891"/>
                  </a:cubicBezTo>
                  <a:cubicBezTo>
                    <a:pt x="6695" y="4897"/>
                    <a:pt x="6688" y="4897"/>
                    <a:pt x="6688" y="4897"/>
                  </a:cubicBezTo>
                  <a:cubicBezTo>
                    <a:pt x="6688" y="4872"/>
                    <a:pt x="6688" y="4847"/>
                    <a:pt x="6688" y="4821"/>
                  </a:cubicBezTo>
                  <a:close/>
                  <a:moveTo>
                    <a:pt x="3173" y="4929"/>
                  </a:moveTo>
                  <a:cubicBezTo>
                    <a:pt x="3173" y="4973"/>
                    <a:pt x="3167" y="5018"/>
                    <a:pt x="3161" y="5056"/>
                  </a:cubicBezTo>
                  <a:cubicBezTo>
                    <a:pt x="3154" y="5018"/>
                    <a:pt x="3148" y="4973"/>
                    <a:pt x="3135" y="4935"/>
                  </a:cubicBezTo>
                  <a:lnTo>
                    <a:pt x="3135" y="4935"/>
                  </a:lnTo>
                  <a:cubicBezTo>
                    <a:pt x="3141" y="4938"/>
                    <a:pt x="3147" y="4939"/>
                    <a:pt x="3153" y="4939"/>
                  </a:cubicBezTo>
                  <a:cubicBezTo>
                    <a:pt x="3162" y="4939"/>
                    <a:pt x="3170" y="4936"/>
                    <a:pt x="3173" y="4929"/>
                  </a:cubicBezTo>
                  <a:close/>
                  <a:moveTo>
                    <a:pt x="6536" y="4156"/>
                  </a:moveTo>
                  <a:cubicBezTo>
                    <a:pt x="6530" y="4378"/>
                    <a:pt x="6498" y="4593"/>
                    <a:pt x="6454" y="4802"/>
                  </a:cubicBezTo>
                  <a:cubicBezTo>
                    <a:pt x="6403" y="4929"/>
                    <a:pt x="6359" y="5062"/>
                    <a:pt x="6315" y="5189"/>
                  </a:cubicBezTo>
                  <a:cubicBezTo>
                    <a:pt x="6296" y="5214"/>
                    <a:pt x="6283" y="5233"/>
                    <a:pt x="6264" y="5258"/>
                  </a:cubicBezTo>
                  <a:cubicBezTo>
                    <a:pt x="6327" y="5094"/>
                    <a:pt x="6391" y="4929"/>
                    <a:pt x="6435" y="4758"/>
                  </a:cubicBezTo>
                  <a:cubicBezTo>
                    <a:pt x="6492" y="4555"/>
                    <a:pt x="6524" y="4353"/>
                    <a:pt x="6536" y="4156"/>
                  </a:cubicBezTo>
                  <a:close/>
                  <a:moveTo>
                    <a:pt x="2743" y="5493"/>
                  </a:moveTo>
                  <a:lnTo>
                    <a:pt x="2743" y="5493"/>
                  </a:lnTo>
                  <a:cubicBezTo>
                    <a:pt x="2755" y="5550"/>
                    <a:pt x="2768" y="5607"/>
                    <a:pt x="2781" y="5657"/>
                  </a:cubicBezTo>
                  <a:cubicBezTo>
                    <a:pt x="2755" y="5632"/>
                    <a:pt x="2743" y="5575"/>
                    <a:pt x="2743" y="5493"/>
                  </a:cubicBezTo>
                  <a:close/>
                  <a:moveTo>
                    <a:pt x="6226" y="5429"/>
                  </a:moveTo>
                  <a:lnTo>
                    <a:pt x="6226" y="5429"/>
                  </a:lnTo>
                  <a:cubicBezTo>
                    <a:pt x="6150" y="5575"/>
                    <a:pt x="6068" y="5714"/>
                    <a:pt x="5992" y="5860"/>
                  </a:cubicBezTo>
                  <a:cubicBezTo>
                    <a:pt x="5989" y="5863"/>
                    <a:pt x="5986" y="5865"/>
                    <a:pt x="5984" y="5868"/>
                  </a:cubicBezTo>
                  <a:lnTo>
                    <a:pt x="5984" y="5868"/>
                  </a:lnTo>
                  <a:cubicBezTo>
                    <a:pt x="6021" y="5790"/>
                    <a:pt x="6063" y="5717"/>
                    <a:pt x="6099" y="5638"/>
                  </a:cubicBezTo>
                  <a:cubicBezTo>
                    <a:pt x="6131" y="5581"/>
                    <a:pt x="6169" y="5524"/>
                    <a:pt x="6201" y="5467"/>
                  </a:cubicBezTo>
                  <a:cubicBezTo>
                    <a:pt x="6207" y="5461"/>
                    <a:pt x="6213" y="5448"/>
                    <a:pt x="6220" y="5436"/>
                  </a:cubicBezTo>
                  <a:cubicBezTo>
                    <a:pt x="6220" y="5436"/>
                    <a:pt x="6226" y="5429"/>
                    <a:pt x="6226" y="5429"/>
                  </a:cubicBezTo>
                  <a:close/>
                  <a:moveTo>
                    <a:pt x="6536" y="5632"/>
                  </a:moveTo>
                  <a:cubicBezTo>
                    <a:pt x="6492" y="5828"/>
                    <a:pt x="6441" y="6025"/>
                    <a:pt x="6378" y="6215"/>
                  </a:cubicBezTo>
                  <a:cubicBezTo>
                    <a:pt x="6391" y="6145"/>
                    <a:pt x="6397" y="6075"/>
                    <a:pt x="6410" y="6006"/>
                  </a:cubicBezTo>
                  <a:cubicBezTo>
                    <a:pt x="6454" y="5879"/>
                    <a:pt x="6498" y="5759"/>
                    <a:pt x="6536" y="5632"/>
                  </a:cubicBezTo>
                  <a:close/>
                  <a:moveTo>
                    <a:pt x="6087" y="6044"/>
                  </a:moveTo>
                  <a:cubicBezTo>
                    <a:pt x="6074" y="6088"/>
                    <a:pt x="6061" y="6139"/>
                    <a:pt x="6049" y="6183"/>
                  </a:cubicBezTo>
                  <a:cubicBezTo>
                    <a:pt x="6042" y="6202"/>
                    <a:pt x="6030" y="6227"/>
                    <a:pt x="6017" y="6246"/>
                  </a:cubicBezTo>
                  <a:cubicBezTo>
                    <a:pt x="5897" y="6329"/>
                    <a:pt x="5605" y="6968"/>
                    <a:pt x="5428" y="7361"/>
                  </a:cubicBezTo>
                  <a:cubicBezTo>
                    <a:pt x="5413" y="7346"/>
                    <a:pt x="5390" y="7336"/>
                    <a:pt x="5367" y="7336"/>
                  </a:cubicBezTo>
                  <a:cubicBezTo>
                    <a:pt x="5341" y="7336"/>
                    <a:pt x="5315" y="7347"/>
                    <a:pt x="5295" y="7374"/>
                  </a:cubicBezTo>
                  <a:cubicBezTo>
                    <a:pt x="5259" y="7427"/>
                    <a:pt x="5218" y="7486"/>
                    <a:pt x="5177" y="7540"/>
                  </a:cubicBezTo>
                  <a:lnTo>
                    <a:pt x="5177" y="7540"/>
                  </a:lnTo>
                  <a:cubicBezTo>
                    <a:pt x="5227" y="7427"/>
                    <a:pt x="5277" y="7309"/>
                    <a:pt x="5333" y="7190"/>
                  </a:cubicBezTo>
                  <a:cubicBezTo>
                    <a:pt x="5605" y="6823"/>
                    <a:pt x="5871" y="6443"/>
                    <a:pt x="6087" y="6044"/>
                  </a:cubicBezTo>
                  <a:close/>
                  <a:moveTo>
                    <a:pt x="4750" y="1445"/>
                  </a:moveTo>
                  <a:cubicBezTo>
                    <a:pt x="5301" y="1990"/>
                    <a:pt x="5751" y="2592"/>
                    <a:pt x="6175" y="3314"/>
                  </a:cubicBezTo>
                  <a:cubicBezTo>
                    <a:pt x="6226" y="3409"/>
                    <a:pt x="6277" y="3504"/>
                    <a:pt x="6321" y="3599"/>
                  </a:cubicBezTo>
                  <a:cubicBezTo>
                    <a:pt x="6340" y="3751"/>
                    <a:pt x="6340" y="3903"/>
                    <a:pt x="6321" y="4061"/>
                  </a:cubicBezTo>
                  <a:cubicBezTo>
                    <a:pt x="6188" y="4980"/>
                    <a:pt x="5384" y="5999"/>
                    <a:pt x="4852" y="6747"/>
                  </a:cubicBezTo>
                  <a:cubicBezTo>
                    <a:pt x="4605" y="7095"/>
                    <a:pt x="4345" y="7431"/>
                    <a:pt x="4085" y="7766"/>
                  </a:cubicBezTo>
                  <a:cubicBezTo>
                    <a:pt x="3914" y="7367"/>
                    <a:pt x="3750" y="6968"/>
                    <a:pt x="3598" y="6557"/>
                  </a:cubicBezTo>
                  <a:cubicBezTo>
                    <a:pt x="3509" y="6303"/>
                    <a:pt x="3420" y="6044"/>
                    <a:pt x="3344" y="5778"/>
                  </a:cubicBezTo>
                  <a:cubicBezTo>
                    <a:pt x="3313" y="5157"/>
                    <a:pt x="3376" y="4536"/>
                    <a:pt x="3528" y="3916"/>
                  </a:cubicBezTo>
                  <a:cubicBezTo>
                    <a:pt x="3724" y="3067"/>
                    <a:pt x="3997" y="2123"/>
                    <a:pt x="4649" y="1521"/>
                  </a:cubicBezTo>
                  <a:cubicBezTo>
                    <a:pt x="4653" y="1523"/>
                    <a:pt x="4656" y="1524"/>
                    <a:pt x="4659" y="1524"/>
                  </a:cubicBezTo>
                  <a:cubicBezTo>
                    <a:pt x="4666" y="1524"/>
                    <a:pt x="4672" y="1520"/>
                    <a:pt x="4681" y="1515"/>
                  </a:cubicBezTo>
                  <a:cubicBezTo>
                    <a:pt x="4706" y="1490"/>
                    <a:pt x="4725" y="1471"/>
                    <a:pt x="4750" y="1445"/>
                  </a:cubicBezTo>
                  <a:close/>
                  <a:moveTo>
                    <a:pt x="6593" y="6873"/>
                  </a:moveTo>
                  <a:cubicBezTo>
                    <a:pt x="6593" y="6880"/>
                    <a:pt x="6587" y="6892"/>
                    <a:pt x="6587" y="6899"/>
                  </a:cubicBezTo>
                  <a:cubicBezTo>
                    <a:pt x="6511" y="7228"/>
                    <a:pt x="6403" y="7532"/>
                    <a:pt x="6277" y="7830"/>
                  </a:cubicBezTo>
                  <a:cubicBezTo>
                    <a:pt x="6321" y="7690"/>
                    <a:pt x="6353" y="7545"/>
                    <a:pt x="6378" y="7405"/>
                  </a:cubicBezTo>
                  <a:cubicBezTo>
                    <a:pt x="6460" y="7228"/>
                    <a:pt x="6530" y="7051"/>
                    <a:pt x="6593" y="6873"/>
                  </a:cubicBezTo>
                  <a:close/>
                  <a:moveTo>
                    <a:pt x="4877" y="7944"/>
                  </a:moveTo>
                  <a:lnTo>
                    <a:pt x="4877" y="7944"/>
                  </a:lnTo>
                  <a:cubicBezTo>
                    <a:pt x="4877" y="7956"/>
                    <a:pt x="4871" y="7963"/>
                    <a:pt x="4871" y="7975"/>
                  </a:cubicBezTo>
                  <a:cubicBezTo>
                    <a:pt x="4862" y="7984"/>
                    <a:pt x="4853" y="7993"/>
                    <a:pt x="4846" y="8002"/>
                  </a:cubicBezTo>
                  <a:lnTo>
                    <a:pt x="4846" y="8002"/>
                  </a:lnTo>
                  <a:cubicBezTo>
                    <a:pt x="4856" y="7985"/>
                    <a:pt x="4867" y="7964"/>
                    <a:pt x="4877" y="7944"/>
                  </a:cubicBezTo>
                  <a:close/>
                  <a:moveTo>
                    <a:pt x="5637" y="7367"/>
                  </a:moveTo>
                  <a:lnTo>
                    <a:pt x="5637" y="7367"/>
                  </a:lnTo>
                  <a:cubicBezTo>
                    <a:pt x="5517" y="7633"/>
                    <a:pt x="5384" y="7893"/>
                    <a:pt x="5251" y="8159"/>
                  </a:cubicBezTo>
                  <a:cubicBezTo>
                    <a:pt x="5358" y="7931"/>
                    <a:pt x="5466" y="7703"/>
                    <a:pt x="5574" y="7481"/>
                  </a:cubicBezTo>
                  <a:cubicBezTo>
                    <a:pt x="5593" y="7443"/>
                    <a:pt x="5618" y="7405"/>
                    <a:pt x="5637" y="7367"/>
                  </a:cubicBezTo>
                  <a:close/>
                  <a:moveTo>
                    <a:pt x="4592" y="8134"/>
                  </a:moveTo>
                  <a:cubicBezTo>
                    <a:pt x="4529" y="8248"/>
                    <a:pt x="4465" y="8368"/>
                    <a:pt x="4402" y="8482"/>
                  </a:cubicBezTo>
                  <a:cubicBezTo>
                    <a:pt x="4396" y="8476"/>
                    <a:pt x="4396" y="8463"/>
                    <a:pt x="4389" y="8457"/>
                  </a:cubicBezTo>
                  <a:cubicBezTo>
                    <a:pt x="4427" y="8387"/>
                    <a:pt x="4465" y="8317"/>
                    <a:pt x="4503" y="8248"/>
                  </a:cubicBezTo>
                  <a:cubicBezTo>
                    <a:pt x="4535" y="8210"/>
                    <a:pt x="4560" y="8172"/>
                    <a:pt x="4592" y="8134"/>
                  </a:cubicBezTo>
                  <a:close/>
                  <a:moveTo>
                    <a:pt x="6175" y="7475"/>
                  </a:moveTo>
                  <a:cubicBezTo>
                    <a:pt x="6150" y="7602"/>
                    <a:pt x="6118" y="7728"/>
                    <a:pt x="6074" y="7855"/>
                  </a:cubicBezTo>
                  <a:cubicBezTo>
                    <a:pt x="6061" y="7855"/>
                    <a:pt x="6049" y="7868"/>
                    <a:pt x="6036" y="7887"/>
                  </a:cubicBezTo>
                  <a:cubicBezTo>
                    <a:pt x="5859" y="8210"/>
                    <a:pt x="5669" y="8526"/>
                    <a:pt x="5466" y="8837"/>
                  </a:cubicBezTo>
                  <a:cubicBezTo>
                    <a:pt x="5713" y="8387"/>
                    <a:pt x="5947" y="7931"/>
                    <a:pt x="6175" y="7475"/>
                  </a:cubicBezTo>
                  <a:close/>
                  <a:moveTo>
                    <a:pt x="5985" y="7057"/>
                  </a:moveTo>
                  <a:cubicBezTo>
                    <a:pt x="5688" y="7576"/>
                    <a:pt x="5415" y="8108"/>
                    <a:pt x="5168" y="8647"/>
                  </a:cubicBezTo>
                  <a:cubicBezTo>
                    <a:pt x="5080" y="8818"/>
                    <a:pt x="4985" y="8989"/>
                    <a:pt x="4896" y="9153"/>
                  </a:cubicBezTo>
                  <a:lnTo>
                    <a:pt x="4852" y="9153"/>
                  </a:lnTo>
                  <a:cubicBezTo>
                    <a:pt x="5219" y="8476"/>
                    <a:pt x="5567" y="7792"/>
                    <a:pt x="5878" y="7095"/>
                  </a:cubicBezTo>
                  <a:cubicBezTo>
                    <a:pt x="5887" y="7101"/>
                    <a:pt x="5898" y="7103"/>
                    <a:pt x="5910" y="7103"/>
                  </a:cubicBezTo>
                  <a:cubicBezTo>
                    <a:pt x="5937" y="7103"/>
                    <a:pt x="5966" y="7088"/>
                    <a:pt x="5979" y="7057"/>
                  </a:cubicBezTo>
                  <a:close/>
                  <a:moveTo>
                    <a:pt x="4073" y="9065"/>
                  </a:moveTo>
                  <a:cubicBezTo>
                    <a:pt x="4073" y="9065"/>
                    <a:pt x="4079" y="9071"/>
                    <a:pt x="4079" y="9077"/>
                  </a:cubicBezTo>
                  <a:cubicBezTo>
                    <a:pt x="4079" y="9077"/>
                    <a:pt x="4079" y="9077"/>
                    <a:pt x="4073" y="9084"/>
                  </a:cubicBezTo>
                  <a:cubicBezTo>
                    <a:pt x="4073" y="9090"/>
                    <a:pt x="4073" y="9096"/>
                    <a:pt x="4073" y="9103"/>
                  </a:cubicBezTo>
                  <a:cubicBezTo>
                    <a:pt x="4047" y="9134"/>
                    <a:pt x="4022" y="9172"/>
                    <a:pt x="4003" y="9204"/>
                  </a:cubicBezTo>
                  <a:cubicBezTo>
                    <a:pt x="4022" y="9153"/>
                    <a:pt x="4047" y="9109"/>
                    <a:pt x="4073" y="9065"/>
                  </a:cubicBezTo>
                  <a:close/>
                  <a:moveTo>
                    <a:pt x="5890" y="7545"/>
                  </a:moveTo>
                  <a:cubicBezTo>
                    <a:pt x="5852" y="7640"/>
                    <a:pt x="5814" y="7735"/>
                    <a:pt x="5783" y="7830"/>
                  </a:cubicBezTo>
                  <a:cubicBezTo>
                    <a:pt x="5776" y="7849"/>
                    <a:pt x="5776" y="7861"/>
                    <a:pt x="5776" y="7874"/>
                  </a:cubicBezTo>
                  <a:cubicBezTo>
                    <a:pt x="5561" y="8260"/>
                    <a:pt x="5365" y="8659"/>
                    <a:pt x="5181" y="9065"/>
                  </a:cubicBezTo>
                  <a:cubicBezTo>
                    <a:pt x="5124" y="9160"/>
                    <a:pt x="5073" y="9255"/>
                    <a:pt x="5016" y="9350"/>
                  </a:cubicBezTo>
                  <a:cubicBezTo>
                    <a:pt x="5105" y="9128"/>
                    <a:pt x="5200" y="8906"/>
                    <a:pt x="5295" y="8685"/>
                  </a:cubicBezTo>
                  <a:cubicBezTo>
                    <a:pt x="5491" y="8305"/>
                    <a:pt x="5688" y="7925"/>
                    <a:pt x="5884" y="7545"/>
                  </a:cubicBezTo>
                  <a:close/>
                  <a:moveTo>
                    <a:pt x="3642" y="9647"/>
                  </a:moveTo>
                  <a:cubicBezTo>
                    <a:pt x="3617" y="9711"/>
                    <a:pt x="3585" y="9780"/>
                    <a:pt x="3553" y="9844"/>
                  </a:cubicBezTo>
                  <a:cubicBezTo>
                    <a:pt x="3547" y="9856"/>
                    <a:pt x="3541" y="9869"/>
                    <a:pt x="3534" y="9875"/>
                  </a:cubicBezTo>
                  <a:cubicBezTo>
                    <a:pt x="3553" y="9837"/>
                    <a:pt x="3566" y="9799"/>
                    <a:pt x="3585" y="9761"/>
                  </a:cubicBezTo>
                  <a:cubicBezTo>
                    <a:pt x="3604" y="9723"/>
                    <a:pt x="3623" y="9685"/>
                    <a:pt x="3642" y="9647"/>
                  </a:cubicBezTo>
                  <a:close/>
                  <a:moveTo>
                    <a:pt x="3572" y="9103"/>
                  </a:moveTo>
                  <a:lnTo>
                    <a:pt x="3572" y="9103"/>
                  </a:lnTo>
                  <a:cubicBezTo>
                    <a:pt x="3249" y="9571"/>
                    <a:pt x="2939" y="10040"/>
                    <a:pt x="2641" y="10521"/>
                  </a:cubicBezTo>
                  <a:cubicBezTo>
                    <a:pt x="2628" y="10494"/>
                    <a:pt x="2595" y="10470"/>
                    <a:pt x="2563" y="10470"/>
                  </a:cubicBezTo>
                  <a:cubicBezTo>
                    <a:pt x="2551" y="10470"/>
                    <a:pt x="2538" y="10474"/>
                    <a:pt x="2527" y="10483"/>
                  </a:cubicBezTo>
                  <a:cubicBezTo>
                    <a:pt x="2793" y="10103"/>
                    <a:pt x="3078" y="9736"/>
                    <a:pt x="3357" y="9375"/>
                  </a:cubicBezTo>
                  <a:cubicBezTo>
                    <a:pt x="3427" y="9280"/>
                    <a:pt x="3503" y="9191"/>
                    <a:pt x="3572" y="9103"/>
                  </a:cubicBezTo>
                  <a:close/>
                  <a:moveTo>
                    <a:pt x="3585" y="9470"/>
                  </a:moveTo>
                  <a:lnTo>
                    <a:pt x="3585" y="9470"/>
                  </a:lnTo>
                  <a:cubicBezTo>
                    <a:pt x="3439" y="9742"/>
                    <a:pt x="3306" y="10021"/>
                    <a:pt x="3180" y="10306"/>
                  </a:cubicBezTo>
                  <a:cubicBezTo>
                    <a:pt x="3116" y="10382"/>
                    <a:pt x="3047" y="10452"/>
                    <a:pt x="2983" y="10534"/>
                  </a:cubicBezTo>
                  <a:cubicBezTo>
                    <a:pt x="2983" y="10528"/>
                    <a:pt x="2983" y="10528"/>
                    <a:pt x="2983" y="10528"/>
                  </a:cubicBezTo>
                  <a:cubicBezTo>
                    <a:pt x="3173" y="10179"/>
                    <a:pt x="3370" y="9831"/>
                    <a:pt x="3566" y="9489"/>
                  </a:cubicBezTo>
                  <a:cubicBezTo>
                    <a:pt x="3572" y="9483"/>
                    <a:pt x="3579" y="9476"/>
                    <a:pt x="3585" y="9470"/>
                  </a:cubicBezTo>
                  <a:close/>
                  <a:moveTo>
                    <a:pt x="4275" y="10597"/>
                  </a:moveTo>
                  <a:cubicBezTo>
                    <a:pt x="4288" y="10610"/>
                    <a:pt x="4301" y="10616"/>
                    <a:pt x="4313" y="10623"/>
                  </a:cubicBezTo>
                  <a:cubicBezTo>
                    <a:pt x="4237" y="10711"/>
                    <a:pt x="4161" y="10794"/>
                    <a:pt x="4085" y="10882"/>
                  </a:cubicBezTo>
                  <a:cubicBezTo>
                    <a:pt x="4149" y="10787"/>
                    <a:pt x="4212" y="10692"/>
                    <a:pt x="4275" y="10597"/>
                  </a:cubicBezTo>
                  <a:close/>
                  <a:moveTo>
                    <a:pt x="3135" y="10407"/>
                  </a:moveTo>
                  <a:lnTo>
                    <a:pt x="3135" y="10407"/>
                  </a:lnTo>
                  <a:cubicBezTo>
                    <a:pt x="3104" y="10471"/>
                    <a:pt x="3078" y="10534"/>
                    <a:pt x="3053" y="10597"/>
                  </a:cubicBezTo>
                  <a:cubicBezTo>
                    <a:pt x="2977" y="10711"/>
                    <a:pt x="2895" y="10825"/>
                    <a:pt x="2819" y="10939"/>
                  </a:cubicBezTo>
                  <a:cubicBezTo>
                    <a:pt x="2869" y="10838"/>
                    <a:pt x="2914" y="10730"/>
                    <a:pt x="2958" y="10623"/>
                  </a:cubicBezTo>
                  <a:cubicBezTo>
                    <a:pt x="3015" y="10553"/>
                    <a:pt x="3072" y="10477"/>
                    <a:pt x="3135" y="10407"/>
                  </a:cubicBezTo>
                  <a:close/>
                  <a:moveTo>
                    <a:pt x="2698" y="10743"/>
                  </a:moveTo>
                  <a:lnTo>
                    <a:pt x="2698" y="10743"/>
                  </a:lnTo>
                  <a:cubicBezTo>
                    <a:pt x="2629" y="10882"/>
                    <a:pt x="2553" y="11015"/>
                    <a:pt x="2483" y="11155"/>
                  </a:cubicBezTo>
                  <a:cubicBezTo>
                    <a:pt x="2464" y="11193"/>
                    <a:pt x="2445" y="11224"/>
                    <a:pt x="2426" y="11262"/>
                  </a:cubicBezTo>
                  <a:cubicBezTo>
                    <a:pt x="2445" y="11193"/>
                    <a:pt x="2470" y="11129"/>
                    <a:pt x="2496" y="11060"/>
                  </a:cubicBezTo>
                  <a:cubicBezTo>
                    <a:pt x="2565" y="10952"/>
                    <a:pt x="2635" y="10851"/>
                    <a:pt x="2698" y="10743"/>
                  </a:cubicBezTo>
                  <a:close/>
                  <a:moveTo>
                    <a:pt x="8341" y="12751"/>
                  </a:moveTo>
                  <a:cubicBezTo>
                    <a:pt x="8348" y="12776"/>
                    <a:pt x="8360" y="12795"/>
                    <a:pt x="8392" y="12814"/>
                  </a:cubicBezTo>
                  <a:cubicBezTo>
                    <a:pt x="8538" y="12890"/>
                    <a:pt x="8690" y="12966"/>
                    <a:pt x="8842" y="13048"/>
                  </a:cubicBezTo>
                  <a:cubicBezTo>
                    <a:pt x="8677" y="13004"/>
                    <a:pt x="8512" y="12966"/>
                    <a:pt x="8348" y="12928"/>
                  </a:cubicBezTo>
                  <a:cubicBezTo>
                    <a:pt x="8354" y="12871"/>
                    <a:pt x="8322" y="12808"/>
                    <a:pt x="8272" y="12782"/>
                  </a:cubicBezTo>
                  <a:cubicBezTo>
                    <a:pt x="8297" y="12770"/>
                    <a:pt x="8316" y="12763"/>
                    <a:pt x="8341" y="12751"/>
                  </a:cubicBezTo>
                  <a:close/>
                  <a:moveTo>
                    <a:pt x="9937" y="13194"/>
                  </a:moveTo>
                  <a:cubicBezTo>
                    <a:pt x="9937" y="13200"/>
                    <a:pt x="9944" y="13200"/>
                    <a:pt x="9944" y="13207"/>
                  </a:cubicBezTo>
                  <a:cubicBezTo>
                    <a:pt x="9937" y="13200"/>
                    <a:pt x="9925" y="13194"/>
                    <a:pt x="9918" y="13194"/>
                  </a:cubicBezTo>
                  <a:close/>
                  <a:moveTo>
                    <a:pt x="8126" y="13137"/>
                  </a:moveTo>
                  <a:cubicBezTo>
                    <a:pt x="8158" y="13143"/>
                    <a:pt x="8189" y="13150"/>
                    <a:pt x="8227" y="13162"/>
                  </a:cubicBezTo>
                  <a:cubicBezTo>
                    <a:pt x="8240" y="13169"/>
                    <a:pt x="8253" y="13175"/>
                    <a:pt x="8272" y="13181"/>
                  </a:cubicBezTo>
                  <a:cubicBezTo>
                    <a:pt x="8151" y="13207"/>
                    <a:pt x="8031" y="13238"/>
                    <a:pt x="7911" y="13276"/>
                  </a:cubicBezTo>
                  <a:lnTo>
                    <a:pt x="7892" y="13276"/>
                  </a:lnTo>
                  <a:cubicBezTo>
                    <a:pt x="7968" y="13232"/>
                    <a:pt x="8050" y="13188"/>
                    <a:pt x="8126" y="13137"/>
                  </a:cubicBezTo>
                  <a:close/>
                  <a:moveTo>
                    <a:pt x="7410" y="13194"/>
                  </a:moveTo>
                  <a:cubicBezTo>
                    <a:pt x="7271" y="13251"/>
                    <a:pt x="7125" y="13308"/>
                    <a:pt x="6980" y="13359"/>
                  </a:cubicBezTo>
                  <a:cubicBezTo>
                    <a:pt x="6973" y="13352"/>
                    <a:pt x="6973" y="13352"/>
                    <a:pt x="6967" y="13346"/>
                  </a:cubicBezTo>
                  <a:lnTo>
                    <a:pt x="6961" y="13346"/>
                  </a:lnTo>
                  <a:cubicBezTo>
                    <a:pt x="7113" y="13289"/>
                    <a:pt x="7265" y="13238"/>
                    <a:pt x="7410" y="13194"/>
                  </a:cubicBezTo>
                  <a:close/>
                  <a:moveTo>
                    <a:pt x="10127" y="13245"/>
                  </a:moveTo>
                  <a:cubicBezTo>
                    <a:pt x="10140" y="13251"/>
                    <a:pt x="10146" y="13251"/>
                    <a:pt x="10159" y="13257"/>
                  </a:cubicBezTo>
                  <a:cubicBezTo>
                    <a:pt x="10184" y="13295"/>
                    <a:pt x="10203" y="13333"/>
                    <a:pt x="10229" y="13371"/>
                  </a:cubicBezTo>
                  <a:cubicBezTo>
                    <a:pt x="10197" y="13327"/>
                    <a:pt x="10159" y="13289"/>
                    <a:pt x="10127" y="13245"/>
                  </a:cubicBezTo>
                  <a:close/>
                  <a:moveTo>
                    <a:pt x="5479" y="13333"/>
                  </a:moveTo>
                  <a:cubicBezTo>
                    <a:pt x="5441" y="13384"/>
                    <a:pt x="5415" y="13422"/>
                    <a:pt x="5409" y="13428"/>
                  </a:cubicBezTo>
                  <a:cubicBezTo>
                    <a:pt x="5352" y="13498"/>
                    <a:pt x="5295" y="13568"/>
                    <a:pt x="5238" y="13637"/>
                  </a:cubicBezTo>
                  <a:cubicBezTo>
                    <a:pt x="5194" y="13682"/>
                    <a:pt x="5143" y="13739"/>
                    <a:pt x="5099" y="13789"/>
                  </a:cubicBezTo>
                  <a:cubicBezTo>
                    <a:pt x="5099" y="13770"/>
                    <a:pt x="5105" y="13758"/>
                    <a:pt x="5105" y="13745"/>
                  </a:cubicBezTo>
                  <a:cubicBezTo>
                    <a:pt x="5111" y="13713"/>
                    <a:pt x="5092" y="13694"/>
                    <a:pt x="5073" y="13688"/>
                  </a:cubicBezTo>
                  <a:cubicBezTo>
                    <a:pt x="5200" y="13555"/>
                    <a:pt x="5339" y="13441"/>
                    <a:pt x="5479" y="13333"/>
                  </a:cubicBezTo>
                  <a:close/>
                  <a:moveTo>
                    <a:pt x="1704" y="11896"/>
                  </a:moveTo>
                  <a:cubicBezTo>
                    <a:pt x="1584" y="12162"/>
                    <a:pt x="1476" y="12434"/>
                    <a:pt x="1387" y="12713"/>
                  </a:cubicBezTo>
                  <a:cubicBezTo>
                    <a:pt x="1216" y="13080"/>
                    <a:pt x="1071" y="13460"/>
                    <a:pt x="957" y="13846"/>
                  </a:cubicBezTo>
                  <a:cubicBezTo>
                    <a:pt x="1109" y="13162"/>
                    <a:pt x="1362" y="12510"/>
                    <a:pt x="1704" y="11896"/>
                  </a:cubicBezTo>
                  <a:close/>
                  <a:moveTo>
                    <a:pt x="1672" y="12586"/>
                  </a:moveTo>
                  <a:lnTo>
                    <a:pt x="1672" y="12586"/>
                  </a:lnTo>
                  <a:cubicBezTo>
                    <a:pt x="1609" y="12820"/>
                    <a:pt x="1558" y="13055"/>
                    <a:pt x="1495" y="13245"/>
                  </a:cubicBezTo>
                  <a:cubicBezTo>
                    <a:pt x="1432" y="13454"/>
                    <a:pt x="1362" y="13663"/>
                    <a:pt x="1292" y="13878"/>
                  </a:cubicBezTo>
                  <a:lnTo>
                    <a:pt x="1267" y="13878"/>
                  </a:lnTo>
                  <a:cubicBezTo>
                    <a:pt x="1330" y="13656"/>
                    <a:pt x="1394" y="13428"/>
                    <a:pt x="1463" y="13207"/>
                  </a:cubicBezTo>
                  <a:cubicBezTo>
                    <a:pt x="1527" y="12998"/>
                    <a:pt x="1596" y="12789"/>
                    <a:pt x="1672" y="12586"/>
                  </a:cubicBezTo>
                  <a:close/>
                  <a:moveTo>
                    <a:pt x="10324" y="13669"/>
                  </a:moveTo>
                  <a:cubicBezTo>
                    <a:pt x="10381" y="13739"/>
                    <a:pt x="10438" y="13808"/>
                    <a:pt x="10495" y="13884"/>
                  </a:cubicBezTo>
                  <a:cubicBezTo>
                    <a:pt x="10438" y="13815"/>
                    <a:pt x="10381" y="13751"/>
                    <a:pt x="10317" y="13688"/>
                  </a:cubicBezTo>
                  <a:cubicBezTo>
                    <a:pt x="10324" y="13682"/>
                    <a:pt x="10324" y="13675"/>
                    <a:pt x="10324" y="13669"/>
                  </a:cubicBezTo>
                  <a:close/>
                  <a:moveTo>
                    <a:pt x="4985" y="13783"/>
                  </a:moveTo>
                  <a:lnTo>
                    <a:pt x="4985" y="13783"/>
                  </a:lnTo>
                  <a:cubicBezTo>
                    <a:pt x="4940" y="13891"/>
                    <a:pt x="4902" y="13992"/>
                    <a:pt x="4864" y="14100"/>
                  </a:cubicBezTo>
                  <a:cubicBezTo>
                    <a:pt x="4845" y="14125"/>
                    <a:pt x="4820" y="14150"/>
                    <a:pt x="4801" y="14182"/>
                  </a:cubicBezTo>
                  <a:cubicBezTo>
                    <a:pt x="4826" y="14087"/>
                    <a:pt x="4852" y="13998"/>
                    <a:pt x="4877" y="13910"/>
                  </a:cubicBezTo>
                  <a:cubicBezTo>
                    <a:pt x="4909" y="13865"/>
                    <a:pt x="4947" y="13821"/>
                    <a:pt x="4985" y="13783"/>
                  </a:cubicBezTo>
                  <a:close/>
                  <a:moveTo>
                    <a:pt x="5308" y="13789"/>
                  </a:moveTo>
                  <a:cubicBezTo>
                    <a:pt x="5200" y="13954"/>
                    <a:pt x="5092" y="14125"/>
                    <a:pt x="4997" y="14264"/>
                  </a:cubicBezTo>
                  <a:cubicBezTo>
                    <a:pt x="5010" y="14214"/>
                    <a:pt x="5023" y="14157"/>
                    <a:pt x="5029" y="14106"/>
                  </a:cubicBezTo>
                  <a:cubicBezTo>
                    <a:pt x="5086" y="14062"/>
                    <a:pt x="5187" y="13941"/>
                    <a:pt x="5308" y="13789"/>
                  </a:cubicBezTo>
                  <a:close/>
                  <a:moveTo>
                    <a:pt x="9684" y="13593"/>
                  </a:moveTo>
                  <a:cubicBezTo>
                    <a:pt x="9817" y="13631"/>
                    <a:pt x="9950" y="13669"/>
                    <a:pt x="10083" y="13713"/>
                  </a:cubicBezTo>
                  <a:cubicBezTo>
                    <a:pt x="10222" y="13910"/>
                    <a:pt x="10387" y="14100"/>
                    <a:pt x="10558" y="14283"/>
                  </a:cubicBezTo>
                  <a:cubicBezTo>
                    <a:pt x="10355" y="14119"/>
                    <a:pt x="10159" y="13954"/>
                    <a:pt x="9963" y="13783"/>
                  </a:cubicBezTo>
                  <a:cubicBezTo>
                    <a:pt x="9956" y="13764"/>
                    <a:pt x="9944" y="13751"/>
                    <a:pt x="9918" y="13739"/>
                  </a:cubicBezTo>
                  <a:cubicBezTo>
                    <a:pt x="9912" y="13732"/>
                    <a:pt x="9899" y="13732"/>
                    <a:pt x="9893" y="13726"/>
                  </a:cubicBezTo>
                  <a:cubicBezTo>
                    <a:pt x="9855" y="13694"/>
                    <a:pt x="9823" y="13669"/>
                    <a:pt x="9785" y="13637"/>
                  </a:cubicBezTo>
                  <a:cubicBezTo>
                    <a:pt x="9777" y="13628"/>
                    <a:pt x="9764" y="13624"/>
                    <a:pt x="9751" y="13624"/>
                  </a:cubicBezTo>
                  <a:cubicBezTo>
                    <a:pt x="9735" y="13624"/>
                    <a:pt x="9720" y="13630"/>
                    <a:pt x="9709" y="13644"/>
                  </a:cubicBezTo>
                  <a:cubicBezTo>
                    <a:pt x="9697" y="13631"/>
                    <a:pt x="9678" y="13625"/>
                    <a:pt x="9665" y="13618"/>
                  </a:cubicBezTo>
                  <a:cubicBezTo>
                    <a:pt x="9671" y="13612"/>
                    <a:pt x="9678" y="13599"/>
                    <a:pt x="9684" y="13593"/>
                  </a:cubicBezTo>
                  <a:close/>
                  <a:moveTo>
                    <a:pt x="5909" y="13878"/>
                  </a:moveTo>
                  <a:lnTo>
                    <a:pt x="5909" y="13878"/>
                  </a:lnTo>
                  <a:cubicBezTo>
                    <a:pt x="5770" y="14068"/>
                    <a:pt x="5624" y="14252"/>
                    <a:pt x="5479" y="14429"/>
                  </a:cubicBezTo>
                  <a:cubicBezTo>
                    <a:pt x="5472" y="14410"/>
                    <a:pt x="5460" y="14391"/>
                    <a:pt x="5434" y="14385"/>
                  </a:cubicBezTo>
                  <a:cubicBezTo>
                    <a:pt x="5586" y="14214"/>
                    <a:pt x="5745" y="14043"/>
                    <a:pt x="5909" y="13878"/>
                  </a:cubicBezTo>
                  <a:close/>
                  <a:moveTo>
                    <a:pt x="10279" y="13802"/>
                  </a:moveTo>
                  <a:lnTo>
                    <a:pt x="10279" y="13802"/>
                  </a:lnTo>
                  <a:cubicBezTo>
                    <a:pt x="10482" y="14024"/>
                    <a:pt x="10691" y="14239"/>
                    <a:pt x="10906" y="14448"/>
                  </a:cubicBezTo>
                  <a:cubicBezTo>
                    <a:pt x="10900" y="14461"/>
                    <a:pt x="10900" y="14480"/>
                    <a:pt x="10900" y="14499"/>
                  </a:cubicBezTo>
                  <a:cubicBezTo>
                    <a:pt x="10900" y="14505"/>
                    <a:pt x="10900" y="14511"/>
                    <a:pt x="10906" y="14518"/>
                  </a:cubicBezTo>
                  <a:cubicBezTo>
                    <a:pt x="10875" y="14486"/>
                    <a:pt x="10849" y="14454"/>
                    <a:pt x="10818" y="14423"/>
                  </a:cubicBezTo>
                  <a:cubicBezTo>
                    <a:pt x="10811" y="14404"/>
                    <a:pt x="10799" y="14385"/>
                    <a:pt x="10786" y="14359"/>
                  </a:cubicBezTo>
                  <a:cubicBezTo>
                    <a:pt x="10782" y="14350"/>
                    <a:pt x="10773" y="14344"/>
                    <a:pt x="10762" y="14344"/>
                  </a:cubicBezTo>
                  <a:cubicBezTo>
                    <a:pt x="10758" y="14344"/>
                    <a:pt x="10753" y="14345"/>
                    <a:pt x="10748" y="14347"/>
                  </a:cubicBezTo>
                  <a:cubicBezTo>
                    <a:pt x="10590" y="14169"/>
                    <a:pt x="10431" y="13992"/>
                    <a:pt x="10279" y="13802"/>
                  </a:cubicBezTo>
                  <a:close/>
                  <a:moveTo>
                    <a:pt x="9931" y="13891"/>
                  </a:moveTo>
                  <a:cubicBezTo>
                    <a:pt x="10203" y="14125"/>
                    <a:pt x="10476" y="14353"/>
                    <a:pt x="10748" y="14587"/>
                  </a:cubicBezTo>
                  <a:cubicBezTo>
                    <a:pt x="10754" y="14606"/>
                    <a:pt x="10761" y="14625"/>
                    <a:pt x="10767" y="14644"/>
                  </a:cubicBezTo>
                  <a:cubicBezTo>
                    <a:pt x="10647" y="14537"/>
                    <a:pt x="10526" y="14429"/>
                    <a:pt x="10406" y="14321"/>
                  </a:cubicBezTo>
                  <a:cubicBezTo>
                    <a:pt x="10298" y="14220"/>
                    <a:pt x="10064" y="14062"/>
                    <a:pt x="9918" y="13897"/>
                  </a:cubicBezTo>
                  <a:cubicBezTo>
                    <a:pt x="9925" y="13897"/>
                    <a:pt x="9925" y="13897"/>
                    <a:pt x="9931" y="13891"/>
                  </a:cubicBezTo>
                  <a:close/>
                  <a:moveTo>
                    <a:pt x="5327" y="14518"/>
                  </a:moveTo>
                  <a:cubicBezTo>
                    <a:pt x="5314" y="14568"/>
                    <a:pt x="5295" y="14625"/>
                    <a:pt x="5282" y="14676"/>
                  </a:cubicBezTo>
                  <a:cubicBezTo>
                    <a:pt x="5282" y="14676"/>
                    <a:pt x="5276" y="14682"/>
                    <a:pt x="5276" y="14682"/>
                  </a:cubicBezTo>
                  <a:cubicBezTo>
                    <a:pt x="5289" y="14632"/>
                    <a:pt x="5301" y="14575"/>
                    <a:pt x="5320" y="14524"/>
                  </a:cubicBezTo>
                  <a:cubicBezTo>
                    <a:pt x="5320" y="14524"/>
                    <a:pt x="5320" y="14518"/>
                    <a:pt x="5327" y="14518"/>
                  </a:cubicBezTo>
                  <a:close/>
                  <a:moveTo>
                    <a:pt x="1128" y="13682"/>
                  </a:moveTo>
                  <a:cubicBezTo>
                    <a:pt x="1083" y="13903"/>
                    <a:pt x="1052" y="14119"/>
                    <a:pt x="1020" y="14340"/>
                  </a:cubicBezTo>
                  <a:cubicBezTo>
                    <a:pt x="950" y="14518"/>
                    <a:pt x="887" y="14701"/>
                    <a:pt x="843" y="14885"/>
                  </a:cubicBezTo>
                  <a:cubicBezTo>
                    <a:pt x="881" y="14632"/>
                    <a:pt x="931" y="14385"/>
                    <a:pt x="995" y="14144"/>
                  </a:cubicBezTo>
                  <a:cubicBezTo>
                    <a:pt x="1033" y="13986"/>
                    <a:pt x="1077" y="13834"/>
                    <a:pt x="1128" y="13682"/>
                  </a:cubicBezTo>
                  <a:close/>
                  <a:moveTo>
                    <a:pt x="5105" y="14777"/>
                  </a:moveTo>
                  <a:cubicBezTo>
                    <a:pt x="5099" y="14790"/>
                    <a:pt x="5099" y="14809"/>
                    <a:pt x="5092" y="14822"/>
                  </a:cubicBezTo>
                  <a:cubicBezTo>
                    <a:pt x="5086" y="14860"/>
                    <a:pt x="5073" y="14898"/>
                    <a:pt x="5067" y="14936"/>
                  </a:cubicBezTo>
                  <a:cubicBezTo>
                    <a:pt x="5048" y="14961"/>
                    <a:pt x="5029" y="14980"/>
                    <a:pt x="5010" y="15005"/>
                  </a:cubicBezTo>
                  <a:lnTo>
                    <a:pt x="5061" y="14828"/>
                  </a:lnTo>
                  <a:cubicBezTo>
                    <a:pt x="5073" y="14809"/>
                    <a:pt x="5086" y="14796"/>
                    <a:pt x="5105" y="14777"/>
                  </a:cubicBezTo>
                  <a:close/>
                  <a:moveTo>
                    <a:pt x="5118" y="15259"/>
                  </a:moveTo>
                  <a:cubicBezTo>
                    <a:pt x="5118" y="15265"/>
                    <a:pt x="5118" y="15271"/>
                    <a:pt x="5111" y="15278"/>
                  </a:cubicBezTo>
                  <a:cubicBezTo>
                    <a:pt x="5111" y="15284"/>
                    <a:pt x="5111" y="15284"/>
                    <a:pt x="5105" y="15290"/>
                  </a:cubicBezTo>
                  <a:cubicBezTo>
                    <a:pt x="5111" y="15284"/>
                    <a:pt x="5111" y="15271"/>
                    <a:pt x="5111" y="15265"/>
                  </a:cubicBezTo>
                  <a:cubicBezTo>
                    <a:pt x="5118" y="15265"/>
                    <a:pt x="5118" y="15265"/>
                    <a:pt x="5118" y="15259"/>
                  </a:cubicBezTo>
                  <a:close/>
                  <a:moveTo>
                    <a:pt x="5061" y="15474"/>
                  </a:moveTo>
                  <a:cubicBezTo>
                    <a:pt x="5061" y="15474"/>
                    <a:pt x="5061" y="15474"/>
                    <a:pt x="5061" y="15480"/>
                  </a:cubicBezTo>
                  <a:cubicBezTo>
                    <a:pt x="5054" y="15493"/>
                    <a:pt x="5048" y="15512"/>
                    <a:pt x="5042" y="15531"/>
                  </a:cubicBezTo>
                  <a:cubicBezTo>
                    <a:pt x="5048" y="15512"/>
                    <a:pt x="5054" y="15493"/>
                    <a:pt x="5061" y="15474"/>
                  </a:cubicBezTo>
                  <a:close/>
                  <a:moveTo>
                    <a:pt x="1096" y="14974"/>
                  </a:moveTo>
                  <a:lnTo>
                    <a:pt x="1096" y="14974"/>
                  </a:lnTo>
                  <a:cubicBezTo>
                    <a:pt x="1045" y="15214"/>
                    <a:pt x="1001" y="15449"/>
                    <a:pt x="957" y="15689"/>
                  </a:cubicBezTo>
                  <a:cubicBezTo>
                    <a:pt x="944" y="15651"/>
                    <a:pt x="912" y="15626"/>
                    <a:pt x="881" y="15620"/>
                  </a:cubicBezTo>
                  <a:cubicBezTo>
                    <a:pt x="887" y="15575"/>
                    <a:pt x="893" y="15525"/>
                    <a:pt x="900" y="15480"/>
                  </a:cubicBezTo>
                  <a:cubicBezTo>
                    <a:pt x="912" y="15474"/>
                    <a:pt x="925" y="15461"/>
                    <a:pt x="931" y="15442"/>
                  </a:cubicBezTo>
                  <a:cubicBezTo>
                    <a:pt x="982" y="15290"/>
                    <a:pt x="1039" y="15132"/>
                    <a:pt x="1096" y="14974"/>
                  </a:cubicBezTo>
                  <a:close/>
                  <a:moveTo>
                    <a:pt x="4788" y="14651"/>
                  </a:moveTo>
                  <a:cubicBezTo>
                    <a:pt x="4788" y="14663"/>
                    <a:pt x="4795" y="14670"/>
                    <a:pt x="4801" y="14676"/>
                  </a:cubicBezTo>
                  <a:cubicBezTo>
                    <a:pt x="4712" y="15062"/>
                    <a:pt x="4617" y="15442"/>
                    <a:pt x="4503" y="15816"/>
                  </a:cubicBezTo>
                  <a:cubicBezTo>
                    <a:pt x="4579" y="15423"/>
                    <a:pt x="4668" y="15037"/>
                    <a:pt x="4788" y="14651"/>
                  </a:cubicBezTo>
                  <a:close/>
                  <a:moveTo>
                    <a:pt x="4364" y="15271"/>
                  </a:moveTo>
                  <a:cubicBezTo>
                    <a:pt x="4345" y="15360"/>
                    <a:pt x="4326" y="15449"/>
                    <a:pt x="4313" y="15537"/>
                  </a:cubicBezTo>
                  <a:cubicBezTo>
                    <a:pt x="4294" y="15620"/>
                    <a:pt x="4282" y="15708"/>
                    <a:pt x="4263" y="15803"/>
                  </a:cubicBezTo>
                  <a:cubicBezTo>
                    <a:pt x="4237" y="15892"/>
                    <a:pt x="4212" y="15981"/>
                    <a:pt x="4174" y="16057"/>
                  </a:cubicBezTo>
                  <a:cubicBezTo>
                    <a:pt x="4174" y="16063"/>
                    <a:pt x="4174" y="16063"/>
                    <a:pt x="4168" y="16069"/>
                  </a:cubicBezTo>
                  <a:cubicBezTo>
                    <a:pt x="4161" y="16044"/>
                    <a:pt x="4149" y="16019"/>
                    <a:pt x="4142" y="15987"/>
                  </a:cubicBezTo>
                  <a:cubicBezTo>
                    <a:pt x="4225" y="15765"/>
                    <a:pt x="4294" y="15531"/>
                    <a:pt x="4351" y="15303"/>
                  </a:cubicBezTo>
                  <a:cubicBezTo>
                    <a:pt x="4358" y="15290"/>
                    <a:pt x="4358" y="15278"/>
                    <a:pt x="4364" y="15271"/>
                  </a:cubicBezTo>
                  <a:close/>
                  <a:moveTo>
                    <a:pt x="4130" y="16095"/>
                  </a:moveTo>
                  <a:cubicBezTo>
                    <a:pt x="4136" y="16107"/>
                    <a:pt x="4142" y="16120"/>
                    <a:pt x="4142" y="16133"/>
                  </a:cubicBezTo>
                  <a:cubicBezTo>
                    <a:pt x="4133" y="16151"/>
                    <a:pt x="4129" y="16160"/>
                    <a:pt x="4127" y="16160"/>
                  </a:cubicBezTo>
                  <a:cubicBezTo>
                    <a:pt x="4125" y="16160"/>
                    <a:pt x="4130" y="16135"/>
                    <a:pt x="4130" y="16095"/>
                  </a:cubicBezTo>
                  <a:close/>
                  <a:moveTo>
                    <a:pt x="1223" y="16221"/>
                  </a:moveTo>
                  <a:cubicBezTo>
                    <a:pt x="1216" y="16253"/>
                    <a:pt x="1216" y="16278"/>
                    <a:pt x="1216" y="16304"/>
                  </a:cubicBezTo>
                  <a:cubicBezTo>
                    <a:pt x="1204" y="16310"/>
                    <a:pt x="1197" y="16316"/>
                    <a:pt x="1191" y="16316"/>
                  </a:cubicBezTo>
                  <a:cubicBezTo>
                    <a:pt x="1204" y="16285"/>
                    <a:pt x="1210" y="16253"/>
                    <a:pt x="1223" y="16221"/>
                  </a:cubicBezTo>
                  <a:close/>
                  <a:moveTo>
                    <a:pt x="4928" y="15284"/>
                  </a:moveTo>
                  <a:cubicBezTo>
                    <a:pt x="4940" y="15297"/>
                    <a:pt x="4953" y="15309"/>
                    <a:pt x="4966" y="15316"/>
                  </a:cubicBezTo>
                  <a:cubicBezTo>
                    <a:pt x="4940" y="15411"/>
                    <a:pt x="4915" y="15512"/>
                    <a:pt x="4890" y="15607"/>
                  </a:cubicBezTo>
                  <a:cubicBezTo>
                    <a:pt x="4871" y="15677"/>
                    <a:pt x="4852" y="15740"/>
                    <a:pt x="4833" y="15803"/>
                  </a:cubicBezTo>
                  <a:cubicBezTo>
                    <a:pt x="4776" y="16000"/>
                    <a:pt x="4693" y="16202"/>
                    <a:pt x="4630" y="16405"/>
                  </a:cubicBezTo>
                  <a:cubicBezTo>
                    <a:pt x="4668" y="16228"/>
                    <a:pt x="4725" y="16050"/>
                    <a:pt x="4731" y="15987"/>
                  </a:cubicBezTo>
                  <a:cubicBezTo>
                    <a:pt x="4750" y="15917"/>
                    <a:pt x="4769" y="15841"/>
                    <a:pt x="4788" y="15765"/>
                  </a:cubicBezTo>
                  <a:cubicBezTo>
                    <a:pt x="4833" y="15607"/>
                    <a:pt x="4883" y="15442"/>
                    <a:pt x="4928" y="15284"/>
                  </a:cubicBezTo>
                  <a:close/>
                  <a:moveTo>
                    <a:pt x="4757" y="14340"/>
                  </a:moveTo>
                  <a:cubicBezTo>
                    <a:pt x="4763" y="14347"/>
                    <a:pt x="4769" y="14347"/>
                    <a:pt x="4776" y="14353"/>
                  </a:cubicBezTo>
                  <a:cubicBezTo>
                    <a:pt x="4560" y="15018"/>
                    <a:pt x="4396" y="15702"/>
                    <a:pt x="4301" y="16399"/>
                  </a:cubicBezTo>
                  <a:cubicBezTo>
                    <a:pt x="4296" y="16417"/>
                    <a:pt x="4292" y="16432"/>
                    <a:pt x="4292" y="16441"/>
                  </a:cubicBezTo>
                  <a:lnTo>
                    <a:pt x="4292" y="16441"/>
                  </a:lnTo>
                  <a:cubicBezTo>
                    <a:pt x="4248" y="16290"/>
                    <a:pt x="4364" y="15921"/>
                    <a:pt x="4383" y="15778"/>
                  </a:cubicBezTo>
                  <a:cubicBezTo>
                    <a:pt x="4389" y="15721"/>
                    <a:pt x="4402" y="15664"/>
                    <a:pt x="4408" y="15607"/>
                  </a:cubicBezTo>
                  <a:cubicBezTo>
                    <a:pt x="4529" y="15183"/>
                    <a:pt x="4643" y="14765"/>
                    <a:pt x="4757" y="14340"/>
                  </a:cubicBezTo>
                  <a:close/>
                  <a:moveTo>
                    <a:pt x="4845" y="14942"/>
                  </a:moveTo>
                  <a:cubicBezTo>
                    <a:pt x="4852" y="14948"/>
                    <a:pt x="4864" y="14955"/>
                    <a:pt x="4877" y="14961"/>
                  </a:cubicBezTo>
                  <a:cubicBezTo>
                    <a:pt x="4795" y="15246"/>
                    <a:pt x="4719" y="15531"/>
                    <a:pt x="4655" y="15822"/>
                  </a:cubicBezTo>
                  <a:cubicBezTo>
                    <a:pt x="4624" y="15955"/>
                    <a:pt x="4586" y="16088"/>
                    <a:pt x="4541" y="16221"/>
                  </a:cubicBezTo>
                  <a:cubicBezTo>
                    <a:pt x="4516" y="16297"/>
                    <a:pt x="4459" y="16608"/>
                    <a:pt x="4383" y="16627"/>
                  </a:cubicBezTo>
                  <a:cubicBezTo>
                    <a:pt x="4383" y="16627"/>
                    <a:pt x="4396" y="16544"/>
                    <a:pt x="4408" y="16456"/>
                  </a:cubicBezTo>
                  <a:cubicBezTo>
                    <a:pt x="4573" y="15955"/>
                    <a:pt x="4719" y="15449"/>
                    <a:pt x="4845" y="14942"/>
                  </a:cubicBezTo>
                  <a:close/>
                  <a:moveTo>
                    <a:pt x="4833" y="16620"/>
                  </a:moveTo>
                  <a:cubicBezTo>
                    <a:pt x="4826" y="16646"/>
                    <a:pt x="4820" y="16677"/>
                    <a:pt x="4814" y="16703"/>
                  </a:cubicBezTo>
                  <a:cubicBezTo>
                    <a:pt x="4801" y="16709"/>
                    <a:pt x="4795" y="16715"/>
                    <a:pt x="4788" y="16722"/>
                  </a:cubicBezTo>
                  <a:cubicBezTo>
                    <a:pt x="4801" y="16690"/>
                    <a:pt x="4820" y="16652"/>
                    <a:pt x="4833" y="16620"/>
                  </a:cubicBezTo>
                  <a:close/>
                  <a:moveTo>
                    <a:pt x="4491" y="16760"/>
                  </a:moveTo>
                  <a:cubicBezTo>
                    <a:pt x="4484" y="16817"/>
                    <a:pt x="4472" y="16874"/>
                    <a:pt x="4465" y="16931"/>
                  </a:cubicBezTo>
                  <a:cubicBezTo>
                    <a:pt x="4453" y="16893"/>
                    <a:pt x="4446" y="16861"/>
                    <a:pt x="4427" y="16829"/>
                  </a:cubicBezTo>
                  <a:cubicBezTo>
                    <a:pt x="4453" y="16810"/>
                    <a:pt x="4472" y="16785"/>
                    <a:pt x="4491" y="16760"/>
                  </a:cubicBezTo>
                  <a:close/>
                  <a:moveTo>
                    <a:pt x="4554" y="17013"/>
                  </a:moveTo>
                  <a:cubicBezTo>
                    <a:pt x="4624" y="17285"/>
                    <a:pt x="4712" y="17558"/>
                    <a:pt x="4820" y="17817"/>
                  </a:cubicBezTo>
                  <a:cubicBezTo>
                    <a:pt x="4820" y="17836"/>
                    <a:pt x="4820" y="17855"/>
                    <a:pt x="4826" y="17868"/>
                  </a:cubicBezTo>
                  <a:cubicBezTo>
                    <a:pt x="4782" y="17824"/>
                    <a:pt x="4744" y="17773"/>
                    <a:pt x="4706" y="17729"/>
                  </a:cubicBezTo>
                  <a:cubicBezTo>
                    <a:pt x="4674" y="17659"/>
                    <a:pt x="4649" y="17596"/>
                    <a:pt x="4624" y="17526"/>
                  </a:cubicBezTo>
                  <a:cubicBezTo>
                    <a:pt x="4605" y="17406"/>
                    <a:pt x="4573" y="17292"/>
                    <a:pt x="4541" y="17178"/>
                  </a:cubicBezTo>
                  <a:cubicBezTo>
                    <a:pt x="4548" y="17165"/>
                    <a:pt x="4548" y="17152"/>
                    <a:pt x="4535" y="17152"/>
                  </a:cubicBezTo>
                  <a:cubicBezTo>
                    <a:pt x="4522" y="17108"/>
                    <a:pt x="4510" y="17064"/>
                    <a:pt x="4497" y="17019"/>
                  </a:cubicBezTo>
                  <a:lnTo>
                    <a:pt x="4497" y="17019"/>
                  </a:lnTo>
                  <a:cubicBezTo>
                    <a:pt x="4503" y="17021"/>
                    <a:pt x="4509" y="17022"/>
                    <a:pt x="4515" y="17022"/>
                  </a:cubicBezTo>
                  <a:cubicBezTo>
                    <a:pt x="4530" y="17022"/>
                    <a:pt x="4545" y="17017"/>
                    <a:pt x="4554" y="17013"/>
                  </a:cubicBezTo>
                  <a:close/>
                  <a:moveTo>
                    <a:pt x="6150" y="18755"/>
                  </a:moveTo>
                  <a:cubicBezTo>
                    <a:pt x="6194" y="18774"/>
                    <a:pt x="6232" y="18793"/>
                    <a:pt x="6270" y="18805"/>
                  </a:cubicBezTo>
                  <a:lnTo>
                    <a:pt x="6251" y="18805"/>
                  </a:lnTo>
                  <a:cubicBezTo>
                    <a:pt x="6220" y="18786"/>
                    <a:pt x="6182" y="18774"/>
                    <a:pt x="6150" y="18761"/>
                  </a:cubicBezTo>
                  <a:cubicBezTo>
                    <a:pt x="6150" y="18761"/>
                    <a:pt x="6150" y="18761"/>
                    <a:pt x="6150" y="18755"/>
                  </a:cubicBezTo>
                  <a:close/>
                  <a:moveTo>
                    <a:pt x="8520" y="14077"/>
                  </a:moveTo>
                  <a:cubicBezTo>
                    <a:pt x="8566" y="14077"/>
                    <a:pt x="8612" y="14078"/>
                    <a:pt x="8658" y="14081"/>
                  </a:cubicBezTo>
                  <a:cubicBezTo>
                    <a:pt x="9811" y="14125"/>
                    <a:pt x="10818" y="15069"/>
                    <a:pt x="11039" y="16196"/>
                  </a:cubicBezTo>
                  <a:cubicBezTo>
                    <a:pt x="11115" y="16576"/>
                    <a:pt x="11103" y="16943"/>
                    <a:pt x="11014" y="17292"/>
                  </a:cubicBezTo>
                  <a:cubicBezTo>
                    <a:pt x="10995" y="17342"/>
                    <a:pt x="10970" y="17399"/>
                    <a:pt x="10938" y="17450"/>
                  </a:cubicBezTo>
                  <a:cubicBezTo>
                    <a:pt x="10653" y="18014"/>
                    <a:pt x="10229" y="18501"/>
                    <a:pt x="9728" y="18913"/>
                  </a:cubicBezTo>
                  <a:cubicBezTo>
                    <a:pt x="9120" y="17304"/>
                    <a:pt x="8310" y="15759"/>
                    <a:pt x="7467" y="14252"/>
                  </a:cubicBezTo>
                  <a:cubicBezTo>
                    <a:pt x="7809" y="14140"/>
                    <a:pt x="8169" y="14077"/>
                    <a:pt x="8520" y="14077"/>
                  </a:cubicBezTo>
                  <a:close/>
                  <a:moveTo>
                    <a:pt x="4769" y="10509"/>
                  </a:moveTo>
                  <a:cubicBezTo>
                    <a:pt x="4883" y="10724"/>
                    <a:pt x="4991" y="10933"/>
                    <a:pt x="5099" y="11136"/>
                  </a:cubicBezTo>
                  <a:cubicBezTo>
                    <a:pt x="5346" y="11592"/>
                    <a:pt x="5599" y="12048"/>
                    <a:pt x="5859" y="12504"/>
                  </a:cubicBezTo>
                  <a:cubicBezTo>
                    <a:pt x="4877" y="13010"/>
                    <a:pt x="4085" y="13853"/>
                    <a:pt x="3769" y="14942"/>
                  </a:cubicBezTo>
                  <a:cubicBezTo>
                    <a:pt x="3207" y="16846"/>
                    <a:pt x="4703" y="19224"/>
                    <a:pt x="6638" y="19224"/>
                  </a:cubicBezTo>
                  <a:cubicBezTo>
                    <a:pt x="6929" y="19224"/>
                    <a:pt x="7231" y="19170"/>
                    <a:pt x="7537" y="19052"/>
                  </a:cubicBezTo>
                  <a:cubicBezTo>
                    <a:pt x="7670" y="19027"/>
                    <a:pt x="7803" y="18976"/>
                    <a:pt x="7904" y="18907"/>
                  </a:cubicBezTo>
                  <a:cubicBezTo>
                    <a:pt x="8006" y="18837"/>
                    <a:pt x="8069" y="18742"/>
                    <a:pt x="8132" y="18641"/>
                  </a:cubicBezTo>
                  <a:cubicBezTo>
                    <a:pt x="8227" y="18565"/>
                    <a:pt x="8322" y="18476"/>
                    <a:pt x="8405" y="18375"/>
                  </a:cubicBezTo>
                  <a:cubicBezTo>
                    <a:pt x="8421" y="18358"/>
                    <a:pt x="8409" y="18328"/>
                    <a:pt x="8385" y="18328"/>
                  </a:cubicBezTo>
                  <a:cubicBezTo>
                    <a:pt x="8382" y="18328"/>
                    <a:pt x="8377" y="18329"/>
                    <a:pt x="8373" y="18330"/>
                  </a:cubicBezTo>
                  <a:cubicBezTo>
                    <a:pt x="7923" y="18596"/>
                    <a:pt x="7417" y="18774"/>
                    <a:pt x="6916" y="18774"/>
                  </a:cubicBezTo>
                  <a:cubicBezTo>
                    <a:pt x="5821" y="18565"/>
                    <a:pt x="5137" y="17349"/>
                    <a:pt x="5466" y="16171"/>
                  </a:cubicBezTo>
                  <a:cubicBezTo>
                    <a:pt x="5681" y="15404"/>
                    <a:pt x="6264" y="14809"/>
                    <a:pt x="6973" y="14454"/>
                  </a:cubicBezTo>
                  <a:cubicBezTo>
                    <a:pt x="7379" y="15170"/>
                    <a:pt x="7784" y="15892"/>
                    <a:pt x="8177" y="16620"/>
                  </a:cubicBezTo>
                  <a:cubicBezTo>
                    <a:pt x="8595" y="17463"/>
                    <a:pt x="8994" y="18318"/>
                    <a:pt x="9367" y="19185"/>
                  </a:cubicBezTo>
                  <a:cubicBezTo>
                    <a:pt x="8297" y="19926"/>
                    <a:pt x="6954" y="20332"/>
                    <a:pt x="5726" y="20338"/>
                  </a:cubicBezTo>
                  <a:cubicBezTo>
                    <a:pt x="5710" y="20338"/>
                    <a:pt x="5694" y="20338"/>
                    <a:pt x="5679" y="20338"/>
                  </a:cubicBezTo>
                  <a:cubicBezTo>
                    <a:pt x="3895" y="20338"/>
                    <a:pt x="2458" y="19267"/>
                    <a:pt x="1774" y="17792"/>
                  </a:cubicBezTo>
                  <a:cubicBezTo>
                    <a:pt x="1622" y="17190"/>
                    <a:pt x="1653" y="16513"/>
                    <a:pt x="1761" y="15911"/>
                  </a:cubicBezTo>
                  <a:cubicBezTo>
                    <a:pt x="2122" y="13821"/>
                    <a:pt x="3496" y="12143"/>
                    <a:pt x="4769" y="10509"/>
                  </a:cubicBezTo>
                  <a:close/>
                  <a:moveTo>
                    <a:pt x="7094" y="23454"/>
                  </a:moveTo>
                  <a:cubicBezTo>
                    <a:pt x="7119" y="23460"/>
                    <a:pt x="7144" y="23473"/>
                    <a:pt x="7170" y="23486"/>
                  </a:cubicBezTo>
                  <a:cubicBezTo>
                    <a:pt x="7182" y="23505"/>
                    <a:pt x="7201" y="23530"/>
                    <a:pt x="7214" y="23549"/>
                  </a:cubicBezTo>
                  <a:cubicBezTo>
                    <a:pt x="7220" y="23555"/>
                    <a:pt x="7227" y="23568"/>
                    <a:pt x="7233" y="23574"/>
                  </a:cubicBezTo>
                  <a:cubicBezTo>
                    <a:pt x="7195" y="23574"/>
                    <a:pt x="7163" y="23593"/>
                    <a:pt x="7151" y="23631"/>
                  </a:cubicBezTo>
                  <a:cubicBezTo>
                    <a:pt x="7151" y="23631"/>
                    <a:pt x="7151" y="23638"/>
                    <a:pt x="7151" y="23638"/>
                  </a:cubicBezTo>
                  <a:cubicBezTo>
                    <a:pt x="7132" y="23600"/>
                    <a:pt x="7113" y="23568"/>
                    <a:pt x="7087" y="23536"/>
                  </a:cubicBezTo>
                  <a:cubicBezTo>
                    <a:pt x="7087" y="23524"/>
                    <a:pt x="7087" y="23511"/>
                    <a:pt x="7094" y="23498"/>
                  </a:cubicBezTo>
                  <a:cubicBezTo>
                    <a:pt x="7094" y="23492"/>
                    <a:pt x="7094" y="23492"/>
                    <a:pt x="7094" y="23492"/>
                  </a:cubicBezTo>
                  <a:cubicBezTo>
                    <a:pt x="7094" y="23486"/>
                    <a:pt x="7094" y="23479"/>
                    <a:pt x="7094" y="23473"/>
                  </a:cubicBezTo>
                  <a:cubicBezTo>
                    <a:pt x="7094" y="23467"/>
                    <a:pt x="7094" y="23460"/>
                    <a:pt x="7094" y="23454"/>
                  </a:cubicBezTo>
                  <a:close/>
                  <a:moveTo>
                    <a:pt x="10387" y="22352"/>
                  </a:moveTo>
                  <a:cubicBezTo>
                    <a:pt x="10438" y="22612"/>
                    <a:pt x="10476" y="22878"/>
                    <a:pt x="10482" y="23137"/>
                  </a:cubicBezTo>
                  <a:cubicBezTo>
                    <a:pt x="10419" y="23378"/>
                    <a:pt x="10330" y="23612"/>
                    <a:pt x="10216" y="23847"/>
                  </a:cubicBezTo>
                  <a:cubicBezTo>
                    <a:pt x="10343" y="23365"/>
                    <a:pt x="10387" y="22852"/>
                    <a:pt x="10387" y="22352"/>
                  </a:cubicBezTo>
                  <a:close/>
                  <a:moveTo>
                    <a:pt x="6498" y="23631"/>
                  </a:moveTo>
                  <a:cubicBezTo>
                    <a:pt x="6448" y="23809"/>
                    <a:pt x="6403" y="23992"/>
                    <a:pt x="6378" y="24176"/>
                  </a:cubicBezTo>
                  <a:cubicBezTo>
                    <a:pt x="6346" y="24081"/>
                    <a:pt x="6334" y="23980"/>
                    <a:pt x="6334" y="23885"/>
                  </a:cubicBezTo>
                  <a:cubicBezTo>
                    <a:pt x="6346" y="23809"/>
                    <a:pt x="6365" y="23720"/>
                    <a:pt x="6397" y="23644"/>
                  </a:cubicBezTo>
                  <a:cubicBezTo>
                    <a:pt x="6429" y="23638"/>
                    <a:pt x="6460" y="23631"/>
                    <a:pt x="6498" y="23631"/>
                  </a:cubicBezTo>
                  <a:close/>
                  <a:moveTo>
                    <a:pt x="6194" y="23853"/>
                  </a:moveTo>
                  <a:cubicBezTo>
                    <a:pt x="6175" y="23973"/>
                    <a:pt x="6182" y="24106"/>
                    <a:pt x="6207" y="24233"/>
                  </a:cubicBezTo>
                  <a:cubicBezTo>
                    <a:pt x="6207" y="24265"/>
                    <a:pt x="6207" y="24303"/>
                    <a:pt x="6207" y="24334"/>
                  </a:cubicBezTo>
                  <a:cubicBezTo>
                    <a:pt x="6175" y="24246"/>
                    <a:pt x="6169" y="24144"/>
                    <a:pt x="6169" y="24037"/>
                  </a:cubicBezTo>
                  <a:cubicBezTo>
                    <a:pt x="6169" y="23973"/>
                    <a:pt x="6182" y="23910"/>
                    <a:pt x="6194" y="23853"/>
                  </a:cubicBezTo>
                  <a:close/>
                  <a:moveTo>
                    <a:pt x="7062" y="23669"/>
                  </a:moveTo>
                  <a:cubicBezTo>
                    <a:pt x="7081" y="23701"/>
                    <a:pt x="7094" y="23733"/>
                    <a:pt x="7100" y="23764"/>
                  </a:cubicBezTo>
                  <a:cubicBezTo>
                    <a:pt x="7030" y="23961"/>
                    <a:pt x="6973" y="24163"/>
                    <a:pt x="6935" y="24366"/>
                  </a:cubicBezTo>
                  <a:cubicBezTo>
                    <a:pt x="6954" y="24265"/>
                    <a:pt x="6967" y="24163"/>
                    <a:pt x="6986" y="24056"/>
                  </a:cubicBezTo>
                  <a:cubicBezTo>
                    <a:pt x="7018" y="23929"/>
                    <a:pt x="7043" y="23802"/>
                    <a:pt x="7062" y="23669"/>
                  </a:cubicBezTo>
                  <a:close/>
                  <a:moveTo>
                    <a:pt x="6638" y="23416"/>
                  </a:moveTo>
                  <a:cubicBezTo>
                    <a:pt x="6657" y="23422"/>
                    <a:pt x="6676" y="23422"/>
                    <a:pt x="6695" y="23429"/>
                  </a:cubicBezTo>
                  <a:cubicBezTo>
                    <a:pt x="6695" y="23448"/>
                    <a:pt x="6695" y="23467"/>
                    <a:pt x="6695" y="23486"/>
                  </a:cubicBezTo>
                  <a:cubicBezTo>
                    <a:pt x="6600" y="23796"/>
                    <a:pt x="6536" y="24106"/>
                    <a:pt x="6498" y="24423"/>
                  </a:cubicBezTo>
                  <a:cubicBezTo>
                    <a:pt x="6479" y="24385"/>
                    <a:pt x="6460" y="24353"/>
                    <a:pt x="6435" y="24315"/>
                  </a:cubicBezTo>
                  <a:cubicBezTo>
                    <a:pt x="6441" y="24309"/>
                    <a:pt x="6441" y="24303"/>
                    <a:pt x="6441" y="24296"/>
                  </a:cubicBezTo>
                  <a:cubicBezTo>
                    <a:pt x="6467" y="24068"/>
                    <a:pt x="6511" y="23847"/>
                    <a:pt x="6574" y="23631"/>
                  </a:cubicBezTo>
                  <a:lnTo>
                    <a:pt x="6593" y="23631"/>
                  </a:lnTo>
                  <a:cubicBezTo>
                    <a:pt x="6595" y="23631"/>
                    <a:pt x="6597" y="23632"/>
                    <a:pt x="6599" y="23632"/>
                  </a:cubicBezTo>
                  <a:cubicBezTo>
                    <a:pt x="6677" y="23632"/>
                    <a:pt x="6693" y="23510"/>
                    <a:pt x="6619" y="23492"/>
                  </a:cubicBezTo>
                  <a:lnTo>
                    <a:pt x="6612" y="23492"/>
                  </a:lnTo>
                  <a:cubicBezTo>
                    <a:pt x="6625" y="23467"/>
                    <a:pt x="6631" y="23441"/>
                    <a:pt x="6638" y="23422"/>
                  </a:cubicBezTo>
                  <a:cubicBezTo>
                    <a:pt x="6638" y="23422"/>
                    <a:pt x="6638" y="23422"/>
                    <a:pt x="6638" y="23416"/>
                  </a:cubicBezTo>
                  <a:close/>
                  <a:moveTo>
                    <a:pt x="7309" y="23758"/>
                  </a:moveTo>
                  <a:cubicBezTo>
                    <a:pt x="7334" y="23866"/>
                    <a:pt x="7341" y="23986"/>
                    <a:pt x="7334" y="24106"/>
                  </a:cubicBezTo>
                  <a:cubicBezTo>
                    <a:pt x="7334" y="24113"/>
                    <a:pt x="7334" y="24119"/>
                    <a:pt x="7334" y="24125"/>
                  </a:cubicBezTo>
                  <a:cubicBezTo>
                    <a:pt x="7315" y="24227"/>
                    <a:pt x="7290" y="24328"/>
                    <a:pt x="7265" y="24423"/>
                  </a:cubicBezTo>
                  <a:cubicBezTo>
                    <a:pt x="7239" y="24429"/>
                    <a:pt x="7214" y="24436"/>
                    <a:pt x="7189" y="24442"/>
                  </a:cubicBezTo>
                  <a:cubicBezTo>
                    <a:pt x="7246" y="24220"/>
                    <a:pt x="7290" y="23992"/>
                    <a:pt x="7309" y="23758"/>
                  </a:cubicBezTo>
                  <a:close/>
                  <a:moveTo>
                    <a:pt x="10476" y="23397"/>
                  </a:moveTo>
                  <a:cubicBezTo>
                    <a:pt x="10444" y="23771"/>
                    <a:pt x="10336" y="24138"/>
                    <a:pt x="10083" y="24467"/>
                  </a:cubicBezTo>
                  <a:cubicBezTo>
                    <a:pt x="10013" y="24562"/>
                    <a:pt x="9937" y="24645"/>
                    <a:pt x="9855" y="24727"/>
                  </a:cubicBezTo>
                  <a:cubicBezTo>
                    <a:pt x="9963" y="24556"/>
                    <a:pt x="10045" y="24366"/>
                    <a:pt x="10115" y="24176"/>
                  </a:cubicBezTo>
                  <a:cubicBezTo>
                    <a:pt x="10260" y="23929"/>
                    <a:pt x="10381" y="23669"/>
                    <a:pt x="10476" y="23397"/>
                  </a:cubicBezTo>
                  <a:close/>
                  <a:moveTo>
                    <a:pt x="7790" y="24125"/>
                  </a:moveTo>
                  <a:lnTo>
                    <a:pt x="7790" y="24125"/>
                  </a:lnTo>
                  <a:cubicBezTo>
                    <a:pt x="7892" y="24486"/>
                    <a:pt x="7803" y="24873"/>
                    <a:pt x="7398" y="25044"/>
                  </a:cubicBezTo>
                  <a:cubicBezTo>
                    <a:pt x="7474" y="24942"/>
                    <a:pt x="7543" y="24822"/>
                    <a:pt x="7588" y="24689"/>
                  </a:cubicBezTo>
                  <a:cubicBezTo>
                    <a:pt x="7708" y="24524"/>
                    <a:pt x="7784" y="24334"/>
                    <a:pt x="7790" y="24125"/>
                  </a:cubicBezTo>
                  <a:close/>
                  <a:moveTo>
                    <a:pt x="6625" y="25069"/>
                  </a:moveTo>
                  <a:cubicBezTo>
                    <a:pt x="6638" y="25075"/>
                    <a:pt x="6657" y="25075"/>
                    <a:pt x="6669" y="25082"/>
                  </a:cubicBezTo>
                  <a:cubicBezTo>
                    <a:pt x="6669" y="25088"/>
                    <a:pt x="6669" y="25094"/>
                    <a:pt x="6663" y="25107"/>
                  </a:cubicBezTo>
                  <a:cubicBezTo>
                    <a:pt x="6650" y="25094"/>
                    <a:pt x="6638" y="25082"/>
                    <a:pt x="6625" y="25069"/>
                  </a:cubicBezTo>
                  <a:close/>
                  <a:moveTo>
                    <a:pt x="10051" y="24284"/>
                  </a:moveTo>
                  <a:lnTo>
                    <a:pt x="10051" y="24284"/>
                  </a:lnTo>
                  <a:cubicBezTo>
                    <a:pt x="9982" y="24455"/>
                    <a:pt x="9899" y="24619"/>
                    <a:pt x="9798" y="24778"/>
                  </a:cubicBezTo>
                  <a:cubicBezTo>
                    <a:pt x="9287" y="25255"/>
                    <a:pt x="8566" y="25529"/>
                    <a:pt x="7897" y="25529"/>
                  </a:cubicBezTo>
                  <a:cubicBezTo>
                    <a:pt x="7803" y="25529"/>
                    <a:pt x="7710" y="25523"/>
                    <a:pt x="7619" y="25512"/>
                  </a:cubicBezTo>
                  <a:lnTo>
                    <a:pt x="7619" y="25512"/>
                  </a:lnTo>
                  <a:cubicBezTo>
                    <a:pt x="7671" y="25516"/>
                    <a:pt x="7723" y="25517"/>
                    <a:pt x="7775" y="25517"/>
                  </a:cubicBezTo>
                  <a:cubicBezTo>
                    <a:pt x="8518" y="25517"/>
                    <a:pt x="9349" y="25190"/>
                    <a:pt x="9716" y="24746"/>
                  </a:cubicBezTo>
                  <a:cubicBezTo>
                    <a:pt x="9836" y="24600"/>
                    <a:pt x="9950" y="24448"/>
                    <a:pt x="10051" y="24284"/>
                  </a:cubicBezTo>
                  <a:close/>
                  <a:moveTo>
                    <a:pt x="3914" y="0"/>
                  </a:moveTo>
                  <a:cubicBezTo>
                    <a:pt x="3895" y="0"/>
                    <a:pt x="3879" y="15"/>
                    <a:pt x="3870" y="33"/>
                  </a:cubicBezTo>
                  <a:cubicBezTo>
                    <a:pt x="3870" y="36"/>
                    <a:pt x="3868" y="36"/>
                    <a:pt x="3866" y="36"/>
                  </a:cubicBezTo>
                  <a:cubicBezTo>
                    <a:pt x="3864" y="36"/>
                    <a:pt x="3861" y="36"/>
                    <a:pt x="3857" y="39"/>
                  </a:cubicBezTo>
                  <a:cubicBezTo>
                    <a:pt x="3541" y="96"/>
                    <a:pt x="3294" y="793"/>
                    <a:pt x="3173" y="1046"/>
                  </a:cubicBezTo>
                  <a:cubicBezTo>
                    <a:pt x="3123" y="1154"/>
                    <a:pt x="3072" y="1262"/>
                    <a:pt x="3034" y="1369"/>
                  </a:cubicBezTo>
                  <a:cubicBezTo>
                    <a:pt x="3028" y="1376"/>
                    <a:pt x="3021" y="1382"/>
                    <a:pt x="3015" y="1388"/>
                  </a:cubicBezTo>
                  <a:cubicBezTo>
                    <a:pt x="2572" y="2016"/>
                    <a:pt x="2489" y="3054"/>
                    <a:pt x="2502" y="3795"/>
                  </a:cubicBezTo>
                  <a:cubicBezTo>
                    <a:pt x="2515" y="4340"/>
                    <a:pt x="2597" y="4878"/>
                    <a:pt x="2724" y="5410"/>
                  </a:cubicBezTo>
                  <a:cubicBezTo>
                    <a:pt x="2736" y="5581"/>
                    <a:pt x="2768" y="5746"/>
                    <a:pt x="2819" y="5911"/>
                  </a:cubicBezTo>
                  <a:cubicBezTo>
                    <a:pt x="2823" y="5925"/>
                    <a:pt x="2835" y="5932"/>
                    <a:pt x="2846" y="5932"/>
                  </a:cubicBezTo>
                  <a:cubicBezTo>
                    <a:pt x="2850" y="5932"/>
                    <a:pt x="2854" y="5931"/>
                    <a:pt x="2857" y="5930"/>
                  </a:cubicBezTo>
                  <a:cubicBezTo>
                    <a:pt x="3053" y="6588"/>
                    <a:pt x="3306" y="7234"/>
                    <a:pt x="3585" y="7868"/>
                  </a:cubicBezTo>
                  <a:cubicBezTo>
                    <a:pt x="3629" y="7988"/>
                    <a:pt x="3674" y="8108"/>
                    <a:pt x="3724" y="8222"/>
                  </a:cubicBezTo>
                  <a:cubicBezTo>
                    <a:pt x="2869" y="9299"/>
                    <a:pt x="1995" y="10357"/>
                    <a:pt x="1330" y="11554"/>
                  </a:cubicBezTo>
                  <a:cubicBezTo>
                    <a:pt x="513" y="13029"/>
                    <a:pt x="0" y="14758"/>
                    <a:pt x="355" y="16443"/>
                  </a:cubicBezTo>
                  <a:cubicBezTo>
                    <a:pt x="526" y="17260"/>
                    <a:pt x="925" y="17969"/>
                    <a:pt x="1444" y="18615"/>
                  </a:cubicBezTo>
                  <a:cubicBezTo>
                    <a:pt x="1945" y="19223"/>
                    <a:pt x="2502" y="19895"/>
                    <a:pt x="3268" y="20154"/>
                  </a:cubicBezTo>
                  <a:cubicBezTo>
                    <a:pt x="3363" y="20205"/>
                    <a:pt x="3452" y="20249"/>
                    <a:pt x="3547" y="20287"/>
                  </a:cubicBezTo>
                  <a:cubicBezTo>
                    <a:pt x="3857" y="20420"/>
                    <a:pt x="4174" y="20496"/>
                    <a:pt x="4497" y="20541"/>
                  </a:cubicBezTo>
                  <a:cubicBezTo>
                    <a:pt x="4649" y="20579"/>
                    <a:pt x="4807" y="20617"/>
                    <a:pt x="4966" y="20642"/>
                  </a:cubicBezTo>
                  <a:cubicBezTo>
                    <a:pt x="5263" y="20691"/>
                    <a:pt x="5569" y="20715"/>
                    <a:pt x="5879" y="20715"/>
                  </a:cubicBezTo>
                  <a:cubicBezTo>
                    <a:pt x="7137" y="20715"/>
                    <a:pt x="8464" y="20323"/>
                    <a:pt x="9551" y="19622"/>
                  </a:cubicBezTo>
                  <a:cubicBezTo>
                    <a:pt x="9766" y="20135"/>
                    <a:pt x="9969" y="20661"/>
                    <a:pt x="10165" y="21193"/>
                  </a:cubicBezTo>
                  <a:cubicBezTo>
                    <a:pt x="10172" y="21212"/>
                    <a:pt x="10178" y="21237"/>
                    <a:pt x="10184" y="21256"/>
                  </a:cubicBezTo>
                  <a:cubicBezTo>
                    <a:pt x="10210" y="21446"/>
                    <a:pt x="10248" y="21643"/>
                    <a:pt x="10286" y="21839"/>
                  </a:cubicBezTo>
                  <a:cubicBezTo>
                    <a:pt x="10381" y="22555"/>
                    <a:pt x="10368" y="23277"/>
                    <a:pt x="10172" y="23935"/>
                  </a:cubicBezTo>
                  <a:cubicBezTo>
                    <a:pt x="10140" y="24005"/>
                    <a:pt x="10108" y="24068"/>
                    <a:pt x="10070" y="24138"/>
                  </a:cubicBezTo>
                  <a:cubicBezTo>
                    <a:pt x="9747" y="24702"/>
                    <a:pt x="9374" y="25126"/>
                    <a:pt x="8715" y="25291"/>
                  </a:cubicBezTo>
                  <a:cubicBezTo>
                    <a:pt x="8443" y="25360"/>
                    <a:pt x="8164" y="25405"/>
                    <a:pt x="7885" y="25411"/>
                  </a:cubicBezTo>
                  <a:cubicBezTo>
                    <a:pt x="7841" y="25414"/>
                    <a:pt x="7797" y="25415"/>
                    <a:pt x="7754" y="25415"/>
                  </a:cubicBezTo>
                  <a:cubicBezTo>
                    <a:pt x="7693" y="25415"/>
                    <a:pt x="7632" y="25412"/>
                    <a:pt x="7569" y="25405"/>
                  </a:cubicBezTo>
                  <a:cubicBezTo>
                    <a:pt x="7556" y="25405"/>
                    <a:pt x="7544" y="25405"/>
                    <a:pt x="7532" y="25405"/>
                  </a:cubicBezTo>
                  <a:cubicBezTo>
                    <a:pt x="7375" y="25405"/>
                    <a:pt x="7229" y="25368"/>
                    <a:pt x="7094" y="25303"/>
                  </a:cubicBezTo>
                  <a:cubicBezTo>
                    <a:pt x="7094" y="25303"/>
                    <a:pt x="7094" y="25297"/>
                    <a:pt x="7094" y="25297"/>
                  </a:cubicBezTo>
                  <a:cubicBezTo>
                    <a:pt x="7119" y="25284"/>
                    <a:pt x="7138" y="25272"/>
                    <a:pt x="7163" y="25259"/>
                  </a:cubicBezTo>
                  <a:cubicBezTo>
                    <a:pt x="7182" y="25253"/>
                    <a:pt x="7195" y="25253"/>
                    <a:pt x="7214" y="25246"/>
                  </a:cubicBezTo>
                  <a:cubicBezTo>
                    <a:pt x="7575" y="25151"/>
                    <a:pt x="7898" y="24987"/>
                    <a:pt x="7949" y="24588"/>
                  </a:cubicBezTo>
                  <a:cubicBezTo>
                    <a:pt x="7993" y="24214"/>
                    <a:pt x="7866" y="23777"/>
                    <a:pt x="7594" y="23498"/>
                  </a:cubicBezTo>
                  <a:cubicBezTo>
                    <a:pt x="7588" y="23492"/>
                    <a:pt x="7581" y="23479"/>
                    <a:pt x="7575" y="23467"/>
                  </a:cubicBezTo>
                  <a:cubicBezTo>
                    <a:pt x="7486" y="23289"/>
                    <a:pt x="7353" y="23137"/>
                    <a:pt x="7157" y="23061"/>
                  </a:cubicBezTo>
                  <a:cubicBezTo>
                    <a:pt x="7056" y="23019"/>
                    <a:pt x="6959" y="23000"/>
                    <a:pt x="6867" y="23000"/>
                  </a:cubicBezTo>
                  <a:cubicBezTo>
                    <a:pt x="6680" y="23000"/>
                    <a:pt x="6514" y="23078"/>
                    <a:pt x="6378" y="23201"/>
                  </a:cubicBezTo>
                  <a:cubicBezTo>
                    <a:pt x="6131" y="23302"/>
                    <a:pt x="5922" y="23492"/>
                    <a:pt x="5814" y="23771"/>
                  </a:cubicBezTo>
                  <a:cubicBezTo>
                    <a:pt x="5751" y="23923"/>
                    <a:pt x="5738" y="24075"/>
                    <a:pt x="5745" y="24227"/>
                  </a:cubicBezTo>
                  <a:cubicBezTo>
                    <a:pt x="5732" y="24645"/>
                    <a:pt x="5966" y="25050"/>
                    <a:pt x="6289" y="25259"/>
                  </a:cubicBezTo>
                  <a:cubicBezTo>
                    <a:pt x="6486" y="25500"/>
                    <a:pt x="6745" y="25702"/>
                    <a:pt x="7030" y="25835"/>
                  </a:cubicBezTo>
                  <a:cubicBezTo>
                    <a:pt x="7345" y="25980"/>
                    <a:pt x="7678" y="26046"/>
                    <a:pt x="8011" y="26046"/>
                  </a:cubicBezTo>
                  <a:cubicBezTo>
                    <a:pt x="8551" y="26046"/>
                    <a:pt x="9092" y="25874"/>
                    <a:pt x="9557" y="25588"/>
                  </a:cubicBezTo>
                  <a:cubicBezTo>
                    <a:pt x="10343" y="25101"/>
                    <a:pt x="10729" y="24480"/>
                    <a:pt x="10868" y="23796"/>
                  </a:cubicBezTo>
                  <a:cubicBezTo>
                    <a:pt x="10875" y="23796"/>
                    <a:pt x="10875" y="23790"/>
                    <a:pt x="10875" y="23777"/>
                  </a:cubicBezTo>
                  <a:cubicBezTo>
                    <a:pt x="10875" y="23777"/>
                    <a:pt x="10875" y="23771"/>
                    <a:pt x="10875" y="23764"/>
                  </a:cubicBezTo>
                  <a:cubicBezTo>
                    <a:pt x="11001" y="23093"/>
                    <a:pt x="10894" y="22352"/>
                    <a:pt x="10691" y="21624"/>
                  </a:cubicBezTo>
                  <a:cubicBezTo>
                    <a:pt x="10685" y="21529"/>
                    <a:pt x="10672" y="21434"/>
                    <a:pt x="10653" y="21345"/>
                  </a:cubicBezTo>
                  <a:cubicBezTo>
                    <a:pt x="10653" y="21336"/>
                    <a:pt x="10648" y="21333"/>
                    <a:pt x="10642" y="21333"/>
                  </a:cubicBezTo>
                  <a:cubicBezTo>
                    <a:pt x="10635" y="21333"/>
                    <a:pt x="10628" y="21338"/>
                    <a:pt x="10628" y="21345"/>
                  </a:cubicBezTo>
                  <a:cubicBezTo>
                    <a:pt x="10628" y="21364"/>
                    <a:pt x="10628" y="21383"/>
                    <a:pt x="10628" y="21402"/>
                  </a:cubicBezTo>
                  <a:cubicBezTo>
                    <a:pt x="10482" y="20914"/>
                    <a:pt x="10305" y="20427"/>
                    <a:pt x="10134" y="19964"/>
                  </a:cubicBezTo>
                  <a:cubicBezTo>
                    <a:pt x="10121" y="19939"/>
                    <a:pt x="10102" y="19926"/>
                    <a:pt x="10083" y="19926"/>
                  </a:cubicBezTo>
                  <a:cubicBezTo>
                    <a:pt x="10026" y="19743"/>
                    <a:pt x="9963" y="19559"/>
                    <a:pt x="9899" y="19375"/>
                  </a:cubicBezTo>
                  <a:cubicBezTo>
                    <a:pt x="10558" y="18875"/>
                    <a:pt x="11103" y="18254"/>
                    <a:pt x="11445" y="17526"/>
                  </a:cubicBezTo>
                  <a:cubicBezTo>
                    <a:pt x="12388" y="15531"/>
                    <a:pt x="11673" y="13004"/>
                    <a:pt x="9513" y="12225"/>
                  </a:cubicBezTo>
                  <a:cubicBezTo>
                    <a:pt x="9046" y="12055"/>
                    <a:pt x="8552" y="11974"/>
                    <a:pt x="8056" y="11974"/>
                  </a:cubicBezTo>
                  <a:cubicBezTo>
                    <a:pt x="7483" y="11974"/>
                    <a:pt x="6908" y="12082"/>
                    <a:pt x="6372" y="12282"/>
                  </a:cubicBezTo>
                  <a:cubicBezTo>
                    <a:pt x="6302" y="12155"/>
                    <a:pt x="6232" y="12029"/>
                    <a:pt x="6163" y="11902"/>
                  </a:cubicBezTo>
                  <a:cubicBezTo>
                    <a:pt x="5821" y="11275"/>
                    <a:pt x="5479" y="10648"/>
                    <a:pt x="5149" y="10008"/>
                  </a:cubicBezTo>
                  <a:cubicBezTo>
                    <a:pt x="6296" y="8488"/>
                    <a:pt x="7119" y="6880"/>
                    <a:pt x="6923" y="4910"/>
                  </a:cubicBezTo>
                  <a:cubicBezTo>
                    <a:pt x="6916" y="4853"/>
                    <a:pt x="6910" y="4802"/>
                    <a:pt x="6897" y="4745"/>
                  </a:cubicBezTo>
                  <a:cubicBezTo>
                    <a:pt x="6904" y="4739"/>
                    <a:pt x="6910" y="4739"/>
                    <a:pt x="6904" y="4733"/>
                  </a:cubicBezTo>
                  <a:cubicBezTo>
                    <a:pt x="6771" y="2833"/>
                    <a:pt x="5586" y="964"/>
                    <a:pt x="3940" y="8"/>
                  </a:cubicBezTo>
                  <a:cubicBezTo>
                    <a:pt x="3931" y="2"/>
                    <a:pt x="3922" y="0"/>
                    <a:pt x="3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6650673" y="4725190"/>
              <a:ext cx="216788" cy="266373"/>
            </a:xfrm>
            <a:custGeom>
              <a:avLst/>
              <a:gdLst/>
              <a:ahLst/>
              <a:cxnLst/>
              <a:rect l="l" t="t" r="r" b="b"/>
              <a:pathLst>
                <a:path w="6252" h="7682" extrusionOk="0">
                  <a:moveTo>
                    <a:pt x="1882" y="590"/>
                  </a:moveTo>
                  <a:cubicBezTo>
                    <a:pt x="1882" y="597"/>
                    <a:pt x="1888" y="597"/>
                    <a:pt x="1888" y="597"/>
                  </a:cubicBezTo>
                  <a:lnTo>
                    <a:pt x="1882" y="597"/>
                  </a:lnTo>
                  <a:cubicBezTo>
                    <a:pt x="1882" y="597"/>
                    <a:pt x="1882" y="597"/>
                    <a:pt x="1882" y="590"/>
                  </a:cubicBezTo>
                  <a:close/>
                  <a:moveTo>
                    <a:pt x="1971" y="704"/>
                  </a:moveTo>
                  <a:cubicBezTo>
                    <a:pt x="1965" y="710"/>
                    <a:pt x="1960" y="716"/>
                    <a:pt x="1957" y="721"/>
                  </a:cubicBezTo>
                  <a:lnTo>
                    <a:pt x="1957" y="721"/>
                  </a:lnTo>
                  <a:cubicBezTo>
                    <a:pt x="1958" y="716"/>
                    <a:pt x="1958" y="710"/>
                    <a:pt x="1958" y="704"/>
                  </a:cubicBezTo>
                  <a:close/>
                  <a:moveTo>
                    <a:pt x="2452" y="685"/>
                  </a:moveTo>
                  <a:cubicBezTo>
                    <a:pt x="2484" y="698"/>
                    <a:pt x="2515" y="704"/>
                    <a:pt x="2547" y="717"/>
                  </a:cubicBezTo>
                  <a:cubicBezTo>
                    <a:pt x="2552" y="718"/>
                    <a:pt x="2556" y="719"/>
                    <a:pt x="2561" y="719"/>
                  </a:cubicBezTo>
                  <a:cubicBezTo>
                    <a:pt x="2575" y="719"/>
                    <a:pt x="2588" y="712"/>
                    <a:pt x="2598" y="698"/>
                  </a:cubicBezTo>
                  <a:cubicBezTo>
                    <a:pt x="2667" y="736"/>
                    <a:pt x="2743" y="774"/>
                    <a:pt x="2819" y="812"/>
                  </a:cubicBezTo>
                  <a:lnTo>
                    <a:pt x="2781" y="812"/>
                  </a:lnTo>
                  <a:cubicBezTo>
                    <a:pt x="2724" y="793"/>
                    <a:pt x="2661" y="780"/>
                    <a:pt x="2604" y="761"/>
                  </a:cubicBezTo>
                  <a:cubicBezTo>
                    <a:pt x="2604" y="761"/>
                    <a:pt x="2604" y="761"/>
                    <a:pt x="2604" y="755"/>
                  </a:cubicBezTo>
                  <a:cubicBezTo>
                    <a:pt x="2553" y="730"/>
                    <a:pt x="2503" y="711"/>
                    <a:pt x="2452" y="685"/>
                  </a:cubicBezTo>
                  <a:close/>
                  <a:moveTo>
                    <a:pt x="2166" y="1055"/>
                  </a:moveTo>
                  <a:lnTo>
                    <a:pt x="2166" y="1055"/>
                  </a:lnTo>
                  <a:cubicBezTo>
                    <a:pt x="2189" y="1061"/>
                    <a:pt x="2215" y="1067"/>
                    <a:pt x="2237" y="1078"/>
                  </a:cubicBezTo>
                  <a:cubicBezTo>
                    <a:pt x="2243" y="1084"/>
                    <a:pt x="2249" y="1084"/>
                    <a:pt x="2256" y="1091"/>
                  </a:cubicBezTo>
                  <a:cubicBezTo>
                    <a:pt x="2256" y="1091"/>
                    <a:pt x="2257" y="1091"/>
                    <a:pt x="2258" y="1092"/>
                  </a:cubicBezTo>
                  <a:lnTo>
                    <a:pt x="2258" y="1092"/>
                  </a:lnTo>
                  <a:cubicBezTo>
                    <a:pt x="2231" y="1081"/>
                    <a:pt x="2205" y="1070"/>
                    <a:pt x="2180" y="1059"/>
                  </a:cubicBezTo>
                  <a:cubicBezTo>
                    <a:pt x="2176" y="1059"/>
                    <a:pt x="2171" y="1057"/>
                    <a:pt x="2166" y="1055"/>
                  </a:cubicBezTo>
                  <a:close/>
                  <a:moveTo>
                    <a:pt x="2154" y="1116"/>
                  </a:moveTo>
                  <a:cubicBezTo>
                    <a:pt x="2287" y="1148"/>
                    <a:pt x="2414" y="1186"/>
                    <a:pt x="2547" y="1224"/>
                  </a:cubicBezTo>
                  <a:cubicBezTo>
                    <a:pt x="2414" y="1198"/>
                    <a:pt x="2287" y="1173"/>
                    <a:pt x="2154" y="1148"/>
                  </a:cubicBezTo>
                  <a:cubicBezTo>
                    <a:pt x="2154" y="1135"/>
                    <a:pt x="2154" y="1122"/>
                    <a:pt x="2154" y="1116"/>
                  </a:cubicBezTo>
                  <a:close/>
                  <a:moveTo>
                    <a:pt x="2313" y="939"/>
                  </a:moveTo>
                  <a:cubicBezTo>
                    <a:pt x="2648" y="1027"/>
                    <a:pt x="2984" y="1141"/>
                    <a:pt x="3313" y="1262"/>
                  </a:cubicBezTo>
                  <a:cubicBezTo>
                    <a:pt x="3307" y="1268"/>
                    <a:pt x="3307" y="1281"/>
                    <a:pt x="3313" y="1293"/>
                  </a:cubicBezTo>
                  <a:cubicBezTo>
                    <a:pt x="3199" y="1268"/>
                    <a:pt x="3085" y="1243"/>
                    <a:pt x="2971" y="1211"/>
                  </a:cubicBezTo>
                  <a:cubicBezTo>
                    <a:pt x="2718" y="1135"/>
                    <a:pt x="2471" y="1065"/>
                    <a:pt x="2224" y="989"/>
                  </a:cubicBezTo>
                  <a:cubicBezTo>
                    <a:pt x="2218" y="977"/>
                    <a:pt x="2205" y="970"/>
                    <a:pt x="2199" y="964"/>
                  </a:cubicBezTo>
                  <a:cubicBezTo>
                    <a:pt x="2199" y="964"/>
                    <a:pt x="2199" y="958"/>
                    <a:pt x="2199" y="958"/>
                  </a:cubicBezTo>
                  <a:cubicBezTo>
                    <a:pt x="2230" y="945"/>
                    <a:pt x="2275" y="939"/>
                    <a:pt x="2313" y="939"/>
                  </a:cubicBezTo>
                  <a:close/>
                  <a:moveTo>
                    <a:pt x="2154" y="1211"/>
                  </a:moveTo>
                  <a:cubicBezTo>
                    <a:pt x="2344" y="1255"/>
                    <a:pt x="2541" y="1293"/>
                    <a:pt x="2731" y="1331"/>
                  </a:cubicBezTo>
                  <a:cubicBezTo>
                    <a:pt x="2686" y="1331"/>
                    <a:pt x="2642" y="1325"/>
                    <a:pt x="2598" y="1319"/>
                  </a:cubicBezTo>
                  <a:cubicBezTo>
                    <a:pt x="2509" y="1300"/>
                    <a:pt x="2427" y="1281"/>
                    <a:pt x="2338" y="1262"/>
                  </a:cubicBezTo>
                  <a:cubicBezTo>
                    <a:pt x="2344" y="1262"/>
                    <a:pt x="2249" y="1236"/>
                    <a:pt x="2154" y="1217"/>
                  </a:cubicBezTo>
                  <a:cubicBezTo>
                    <a:pt x="2154" y="1211"/>
                    <a:pt x="2154" y="1211"/>
                    <a:pt x="2154" y="1211"/>
                  </a:cubicBezTo>
                  <a:close/>
                  <a:moveTo>
                    <a:pt x="2281" y="1091"/>
                  </a:moveTo>
                  <a:cubicBezTo>
                    <a:pt x="2591" y="1186"/>
                    <a:pt x="2902" y="1268"/>
                    <a:pt x="3218" y="1344"/>
                  </a:cubicBezTo>
                  <a:cubicBezTo>
                    <a:pt x="3218" y="1344"/>
                    <a:pt x="3225" y="1344"/>
                    <a:pt x="3231" y="1350"/>
                  </a:cubicBezTo>
                  <a:cubicBezTo>
                    <a:pt x="3174" y="1338"/>
                    <a:pt x="3117" y="1331"/>
                    <a:pt x="3073" y="1319"/>
                  </a:cubicBezTo>
                  <a:cubicBezTo>
                    <a:pt x="2800" y="1256"/>
                    <a:pt x="2516" y="1193"/>
                    <a:pt x="2264" y="1094"/>
                  </a:cubicBezTo>
                  <a:lnTo>
                    <a:pt x="2264" y="1094"/>
                  </a:lnTo>
                  <a:cubicBezTo>
                    <a:pt x="2267" y="1095"/>
                    <a:pt x="2269" y="1095"/>
                    <a:pt x="2271" y="1095"/>
                  </a:cubicBezTo>
                  <a:cubicBezTo>
                    <a:pt x="2275" y="1095"/>
                    <a:pt x="2278" y="1094"/>
                    <a:pt x="2281" y="1091"/>
                  </a:cubicBezTo>
                  <a:close/>
                  <a:moveTo>
                    <a:pt x="3130" y="1433"/>
                  </a:moveTo>
                  <a:cubicBezTo>
                    <a:pt x="3187" y="1439"/>
                    <a:pt x="3250" y="1445"/>
                    <a:pt x="3307" y="1452"/>
                  </a:cubicBezTo>
                  <a:cubicBezTo>
                    <a:pt x="3301" y="1458"/>
                    <a:pt x="3288" y="1464"/>
                    <a:pt x="3288" y="1471"/>
                  </a:cubicBezTo>
                  <a:cubicBezTo>
                    <a:pt x="3231" y="1458"/>
                    <a:pt x="3180" y="1445"/>
                    <a:pt x="3130" y="1433"/>
                  </a:cubicBezTo>
                  <a:close/>
                  <a:moveTo>
                    <a:pt x="2142" y="1363"/>
                  </a:moveTo>
                  <a:cubicBezTo>
                    <a:pt x="2446" y="1452"/>
                    <a:pt x="2743" y="1534"/>
                    <a:pt x="3047" y="1610"/>
                  </a:cubicBezTo>
                  <a:lnTo>
                    <a:pt x="2990" y="1610"/>
                  </a:lnTo>
                  <a:cubicBezTo>
                    <a:pt x="2712" y="1553"/>
                    <a:pt x="2420" y="1502"/>
                    <a:pt x="2135" y="1471"/>
                  </a:cubicBezTo>
                  <a:cubicBezTo>
                    <a:pt x="2135" y="1439"/>
                    <a:pt x="2142" y="1401"/>
                    <a:pt x="2142" y="1363"/>
                  </a:cubicBezTo>
                  <a:close/>
                  <a:moveTo>
                    <a:pt x="3174" y="1642"/>
                  </a:moveTo>
                  <a:cubicBezTo>
                    <a:pt x="3199" y="1648"/>
                    <a:pt x="3218" y="1654"/>
                    <a:pt x="3237" y="1661"/>
                  </a:cubicBezTo>
                  <a:cubicBezTo>
                    <a:pt x="3218" y="1654"/>
                    <a:pt x="3193" y="1648"/>
                    <a:pt x="3168" y="1648"/>
                  </a:cubicBezTo>
                  <a:cubicBezTo>
                    <a:pt x="3174" y="1648"/>
                    <a:pt x="3174" y="1642"/>
                    <a:pt x="3174" y="1642"/>
                  </a:cubicBezTo>
                  <a:close/>
                  <a:moveTo>
                    <a:pt x="2116" y="1667"/>
                  </a:moveTo>
                  <a:cubicBezTo>
                    <a:pt x="2180" y="1680"/>
                    <a:pt x="2243" y="1692"/>
                    <a:pt x="2306" y="1705"/>
                  </a:cubicBezTo>
                  <a:cubicBezTo>
                    <a:pt x="2243" y="1705"/>
                    <a:pt x="2180" y="1699"/>
                    <a:pt x="2116" y="1699"/>
                  </a:cubicBezTo>
                  <a:cubicBezTo>
                    <a:pt x="2116" y="1686"/>
                    <a:pt x="2116" y="1680"/>
                    <a:pt x="2116" y="1667"/>
                  </a:cubicBezTo>
                  <a:close/>
                  <a:moveTo>
                    <a:pt x="3985" y="1534"/>
                  </a:moveTo>
                  <a:lnTo>
                    <a:pt x="3985" y="1534"/>
                  </a:lnTo>
                  <a:cubicBezTo>
                    <a:pt x="4016" y="1540"/>
                    <a:pt x="4048" y="1553"/>
                    <a:pt x="4080" y="1559"/>
                  </a:cubicBezTo>
                  <a:cubicBezTo>
                    <a:pt x="4314" y="1623"/>
                    <a:pt x="4555" y="1686"/>
                    <a:pt x="4789" y="1743"/>
                  </a:cubicBezTo>
                  <a:cubicBezTo>
                    <a:pt x="4859" y="1768"/>
                    <a:pt x="4928" y="1787"/>
                    <a:pt x="4998" y="1806"/>
                  </a:cubicBezTo>
                  <a:cubicBezTo>
                    <a:pt x="5011" y="1819"/>
                    <a:pt x="5023" y="1832"/>
                    <a:pt x="5036" y="1844"/>
                  </a:cubicBezTo>
                  <a:cubicBezTo>
                    <a:pt x="4681" y="1749"/>
                    <a:pt x="4333" y="1648"/>
                    <a:pt x="3985" y="1534"/>
                  </a:cubicBezTo>
                  <a:close/>
                  <a:moveTo>
                    <a:pt x="5080" y="1832"/>
                  </a:moveTo>
                  <a:lnTo>
                    <a:pt x="5080" y="1832"/>
                  </a:lnTo>
                  <a:cubicBezTo>
                    <a:pt x="5112" y="1844"/>
                    <a:pt x="5144" y="1851"/>
                    <a:pt x="5169" y="1857"/>
                  </a:cubicBezTo>
                  <a:lnTo>
                    <a:pt x="5194" y="1882"/>
                  </a:lnTo>
                  <a:cubicBezTo>
                    <a:pt x="5169" y="1876"/>
                    <a:pt x="5144" y="1870"/>
                    <a:pt x="5118" y="1863"/>
                  </a:cubicBezTo>
                  <a:cubicBezTo>
                    <a:pt x="5106" y="1851"/>
                    <a:pt x="5093" y="1844"/>
                    <a:pt x="5080" y="1832"/>
                  </a:cubicBezTo>
                  <a:close/>
                  <a:moveTo>
                    <a:pt x="4998" y="1401"/>
                  </a:moveTo>
                  <a:cubicBezTo>
                    <a:pt x="5175" y="1452"/>
                    <a:pt x="5346" y="1502"/>
                    <a:pt x="5524" y="1553"/>
                  </a:cubicBezTo>
                  <a:cubicBezTo>
                    <a:pt x="5612" y="1673"/>
                    <a:pt x="5701" y="1800"/>
                    <a:pt x="5790" y="1920"/>
                  </a:cubicBezTo>
                  <a:cubicBezTo>
                    <a:pt x="5790" y="1927"/>
                    <a:pt x="5790" y="1933"/>
                    <a:pt x="5790" y="1939"/>
                  </a:cubicBezTo>
                  <a:cubicBezTo>
                    <a:pt x="5695" y="1844"/>
                    <a:pt x="5606" y="1749"/>
                    <a:pt x="5511" y="1654"/>
                  </a:cubicBezTo>
                  <a:cubicBezTo>
                    <a:pt x="5524" y="1610"/>
                    <a:pt x="5505" y="1572"/>
                    <a:pt x="5454" y="1553"/>
                  </a:cubicBezTo>
                  <a:cubicBezTo>
                    <a:pt x="5435" y="1547"/>
                    <a:pt x="5416" y="1540"/>
                    <a:pt x="5397" y="1534"/>
                  </a:cubicBezTo>
                  <a:cubicBezTo>
                    <a:pt x="5397" y="1534"/>
                    <a:pt x="5397" y="1528"/>
                    <a:pt x="5397" y="1528"/>
                  </a:cubicBezTo>
                  <a:cubicBezTo>
                    <a:pt x="5388" y="1523"/>
                    <a:pt x="5379" y="1519"/>
                    <a:pt x="5370" y="1519"/>
                  </a:cubicBezTo>
                  <a:cubicBezTo>
                    <a:pt x="5366" y="1519"/>
                    <a:pt x="5363" y="1519"/>
                    <a:pt x="5359" y="1521"/>
                  </a:cubicBezTo>
                  <a:cubicBezTo>
                    <a:pt x="5239" y="1483"/>
                    <a:pt x="5118" y="1439"/>
                    <a:pt x="4998" y="1401"/>
                  </a:cubicBezTo>
                  <a:close/>
                  <a:moveTo>
                    <a:pt x="3427" y="1458"/>
                  </a:moveTo>
                  <a:lnTo>
                    <a:pt x="3440" y="1464"/>
                  </a:lnTo>
                  <a:cubicBezTo>
                    <a:pt x="3611" y="1547"/>
                    <a:pt x="3795" y="1610"/>
                    <a:pt x="3972" y="1661"/>
                  </a:cubicBezTo>
                  <a:cubicBezTo>
                    <a:pt x="4225" y="1749"/>
                    <a:pt x="4498" y="1813"/>
                    <a:pt x="4764" y="1870"/>
                  </a:cubicBezTo>
                  <a:cubicBezTo>
                    <a:pt x="4840" y="1889"/>
                    <a:pt x="4916" y="1914"/>
                    <a:pt x="4992" y="1939"/>
                  </a:cubicBezTo>
                  <a:cubicBezTo>
                    <a:pt x="4996" y="1941"/>
                    <a:pt x="5002" y="1943"/>
                    <a:pt x="5008" y="1944"/>
                  </a:cubicBezTo>
                  <a:lnTo>
                    <a:pt x="5008" y="1944"/>
                  </a:lnTo>
                  <a:cubicBezTo>
                    <a:pt x="4820" y="1901"/>
                    <a:pt x="4636" y="1871"/>
                    <a:pt x="4447" y="1825"/>
                  </a:cubicBezTo>
                  <a:cubicBezTo>
                    <a:pt x="4168" y="1756"/>
                    <a:pt x="3896" y="1667"/>
                    <a:pt x="3624" y="1566"/>
                  </a:cubicBezTo>
                  <a:cubicBezTo>
                    <a:pt x="3624" y="1553"/>
                    <a:pt x="3617" y="1540"/>
                    <a:pt x="3598" y="1540"/>
                  </a:cubicBezTo>
                  <a:cubicBezTo>
                    <a:pt x="3554" y="1528"/>
                    <a:pt x="3503" y="1515"/>
                    <a:pt x="3459" y="1509"/>
                  </a:cubicBezTo>
                  <a:cubicBezTo>
                    <a:pt x="3415" y="1490"/>
                    <a:pt x="3370" y="1477"/>
                    <a:pt x="3320" y="1458"/>
                  </a:cubicBezTo>
                  <a:lnTo>
                    <a:pt x="3320" y="1458"/>
                  </a:lnTo>
                  <a:lnTo>
                    <a:pt x="3408" y="1464"/>
                  </a:lnTo>
                  <a:cubicBezTo>
                    <a:pt x="3415" y="1464"/>
                    <a:pt x="3421" y="1464"/>
                    <a:pt x="3427" y="1458"/>
                  </a:cubicBezTo>
                  <a:close/>
                  <a:moveTo>
                    <a:pt x="5264" y="1958"/>
                  </a:moveTo>
                  <a:lnTo>
                    <a:pt x="5270" y="1971"/>
                  </a:lnTo>
                  <a:cubicBezTo>
                    <a:pt x="5264" y="1971"/>
                    <a:pt x="5264" y="1971"/>
                    <a:pt x="5258" y="1965"/>
                  </a:cubicBezTo>
                  <a:cubicBezTo>
                    <a:pt x="5258" y="1965"/>
                    <a:pt x="5258" y="1965"/>
                    <a:pt x="5264" y="1958"/>
                  </a:cubicBezTo>
                  <a:close/>
                  <a:moveTo>
                    <a:pt x="5701" y="1958"/>
                  </a:moveTo>
                  <a:cubicBezTo>
                    <a:pt x="5720" y="1977"/>
                    <a:pt x="5745" y="2003"/>
                    <a:pt x="5764" y="2028"/>
                  </a:cubicBezTo>
                  <a:cubicBezTo>
                    <a:pt x="5764" y="2034"/>
                    <a:pt x="5764" y="2047"/>
                    <a:pt x="5758" y="2053"/>
                  </a:cubicBezTo>
                  <a:cubicBezTo>
                    <a:pt x="5739" y="2022"/>
                    <a:pt x="5720" y="1990"/>
                    <a:pt x="5701" y="1958"/>
                  </a:cubicBezTo>
                  <a:close/>
                  <a:moveTo>
                    <a:pt x="5473" y="1737"/>
                  </a:moveTo>
                  <a:cubicBezTo>
                    <a:pt x="5543" y="1832"/>
                    <a:pt x="5612" y="1933"/>
                    <a:pt x="5676" y="2041"/>
                  </a:cubicBezTo>
                  <a:cubicBezTo>
                    <a:pt x="5676" y="2053"/>
                    <a:pt x="5682" y="2066"/>
                    <a:pt x="5682" y="2079"/>
                  </a:cubicBezTo>
                  <a:cubicBezTo>
                    <a:pt x="5619" y="2028"/>
                    <a:pt x="5555" y="1977"/>
                    <a:pt x="5498" y="1920"/>
                  </a:cubicBezTo>
                  <a:cubicBezTo>
                    <a:pt x="5486" y="1908"/>
                    <a:pt x="5473" y="1901"/>
                    <a:pt x="5467" y="1889"/>
                  </a:cubicBezTo>
                  <a:cubicBezTo>
                    <a:pt x="5492" y="1851"/>
                    <a:pt x="5492" y="1794"/>
                    <a:pt x="5435" y="1775"/>
                  </a:cubicBezTo>
                  <a:cubicBezTo>
                    <a:pt x="5429" y="1768"/>
                    <a:pt x="5422" y="1768"/>
                    <a:pt x="5416" y="1768"/>
                  </a:cubicBezTo>
                  <a:cubicBezTo>
                    <a:pt x="5441" y="1762"/>
                    <a:pt x="5460" y="1749"/>
                    <a:pt x="5473" y="1737"/>
                  </a:cubicBezTo>
                  <a:close/>
                  <a:moveTo>
                    <a:pt x="5410" y="2053"/>
                  </a:moveTo>
                  <a:lnTo>
                    <a:pt x="5410" y="2053"/>
                  </a:lnTo>
                  <a:cubicBezTo>
                    <a:pt x="5422" y="2066"/>
                    <a:pt x="5441" y="2079"/>
                    <a:pt x="5454" y="2085"/>
                  </a:cubicBezTo>
                  <a:lnTo>
                    <a:pt x="5435" y="2085"/>
                  </a:lnTo>
                  <a:cubicBezTo>
                    <a:pt x="5429" y="2072"/>
                    <a:pt x="5422" y="2066"/>
                    <a:pt x="5410" y="2053"/>
                  </a:cubicBezTo>
                  <a:close/>
                  <a:moveTo>
                    <a:pt x="5308" y="1895"/>
                  </a:moveTo>
                  <a:lnTo>
                    <a:pt x="5308" y="1895"/>
                  </a:lnTo>
                  <a:cubicBezTo>
                    <a:pt x="5334" y="1901"/>
                    <a:pt x="5353" y="1908"/>
                    <a:pt x="5378" y="1914"/>
                  </a:cubicBezTo>
                  <a:cubicBezTo>
                    <a:pt x="5391" y="1920"/>
                    <a:pt x="5397" y="1920"/>
                    <a:pt x="5403" y="1920"/>
                  </a:cubicBezTo>
                  <a:cubicBezTo>
                    <a:pt x="5429" y="1939"/>
                    <a:pt x="5448" y="1965"/>
                    <a:pt x="5473" y="1984"/>
                  </a:cubicBezTo>
                  <a:cubicBezTo>
                    <a:pt x="5517" y="2028"/>
                    <a:pt x="5555" y="2072"/>
                    <a:pt x="5593" y="2117"/>
                  </a:cubicBezTo>
                  <a:cubicBezTo>
                    <a:pt x="5587" y="2117"/>
                    <a:pt x="5581" y="2117"/>
                    <a:pt x="5581" y="2110"/>
                  </a:cubicBezTo>
                  <a:cubicBezTo>
                    <a:pt x="5486" y="2047"/>
                    <a:pt x="5397" y="1971"/>
                    <a:pt x="5308" y="1895"/>
                  </a:cubicBezTo>
                  <a:close/>
                  <a:moveTo>
                    <a:pt x="3104" y="1914"/>
                  </a:moveTo>
                  <a:cubicBezTo>
                    <a:pt x="3136" y="1920"/>
                    <a:pt x="3168" y="1927"/>
                    <a:pt x="3206" y="1933"/>
                  </a:cubicBezTo>
                  <a:cubicBezTo>
                    <a:pt x="3421" y="1990"/>
                    <a:pt x="3630" y="2053"/>
                    <a:pt x="3845" y="2123"/>
                  </a:cubicBezTo>
                  <a:cubicBezTo>
                    <a:pt x="3858" y="2129"/>
                    <a:pt x="3871" y="2129"/>
                    <a:pt x="3883" y="2136"/>
                  </a:cubicBezTo>
                  <a:cubicBezTo>
                    <a:pt x="3845" y="2129"/>
                    <a:pt x="3807" y="2123"/>
                    <a:pt x="3769" y="2110"/>
                  </a:cubicBezTo>
                  <a:cubicBezTo>
                    <a:pt x="3573" y="2066"/>
                    <a:pt x="3377" y="2015"/>
                    <a:pt x="3180" y="1958"/>
                  </a:cubicBezTo>
                  <a:cubicBezTo>
                    <a:pt x="3174" y="1958"/>
                    <a:pt x="3168" y="1952"/>
                    <a:pt x="3161" y="1952"/>
                  </a:cubicBezTo>
                  <a:cubicBezTo>
                    <a:pt x="3130" y="1939"/>
                    <a:pt x="3092" y="1933"/>
                    <a:pt x="3060" y="1927"/>
                  </a:cubicBezTo>
                  <a:lnTo>
                    <a:pt x="3016" y="1914"/>
                  </a:lnTo>
                  <a:close/>
                  <a:moveTo>
                    <a:pt x="3997" y="2104"/>
                  </a:moveTo>
                  <a:lnTo>
                    <a:pt x="3997" y="2104"/>
                  </a:lnTo>
                  <a:cubicBezTo>
                    <a:pt x="4289" y="2167"/>
                    <a:pt x="4586" y="2212"/>
                    <a:pt x="4884" y="2231"/>
                  </a:cubicBezTo>
                  <a:cubicBezTo>
                    <a:pt x="4947" y="2243"/>
                    <a:pt x="5017" y="2256"/>
                    <a:pt x="5080" y="2262"/>
                  </a:cubicBezTo>
                  <a:cubicBezTo>
                    <a:pt x="5087" y="2281"/>
                    <a:pt x="5093" y="2294"/>
                    <a:pt x="5106" y="2300"/>
                  </a:cubicBezTo>
                  <a:cubicBezTo>
                    <a:pt x="4852" y="2281"/>
                    <a:pt x="4599" y="2256"/>
                    <a:pt x="4352" y="2218"/>
                  </a:cubicBezTo>
                  <a:cubicBezTo>
                    <a:pt x="4232" y="2180"/>
                    <a:pt x="4111" y="2142"/>
                    <a:pt x="3997" y="2104"/>
                  </a:cubicBezTo>
                  <a:close/>
                  <a:moveTo>
                    <a:pt x="4979" y="2351"/>
                  </a:moveTo>
                  <a:lnTo>
                    <a:pt x="4979" y="2351"/>
                  </a:lnTo>
                  <a:cubicBezTo>
                    <a:pt x="5080" y="2357"/>
                    <a:pt x="5182" y="2364"/>
                    <a:pt x="5289" y="2370"/>
                  </a:cubicBezTo>
                  <a:cubicBezTo>
                    <a:pt x="5422" y="2414"/>
                    <a:pt x="5562" y="2440"/>
                    <a:pt x="5701" y="2459"/>
                  </a:cubicBezTo>
                  <a:cubicBezTo>
                    <a:pt x="5701" y="2478"/>
                    <a:pt x="5701" y="2497"/>
                    <a:pt x="5695" y="2516"/>
                  </a:cubicBezTo>
                  <a:cubicBezTo>
                    <a:pt x="5460" y="2446"/>
                    <a:pt x="5220" y="2395"/>
                    <a:pt x="4979" y="2351"/>
                  </a:cubicBezTo>
                  <a:close/>
                  <a:moveTo>
                    <a:pt x="1774" y="3371"/>
                  </a:moveTo>
                  <a:cubicBezTo>
                    <a:pt x="1781" y="3839"/>
                    <a:pt x="1787" y="4314"/>
                    <a:pt x="1793" y="4789"/>
                  </a:cubicBezTo>
                  <a:lnTo>
                    <a:pt x="1787" y="4789"/>
                  </a:lnTo>
                  <a:cubicBezTo>
                    <a:pt x="1774" y="4644"/>
                    <a:pt x="1768" y="4504"/>
                    <a:pt x="1768" y="4359"/>
                  </a:cubicBezTo>
                  <a:cubicBezTo>
                    <a:pt x="1755" y="4029"/>
                    <a:pt x="1768" y="3700"/>
                    <a:pt x="1774" y="3371"/>
                  </a:cubicBezTo>
                  <a:close/>
                  <a:moveTo>
                    <a:pt x="1306" y="5011"/>
                  </a:moveTo>
                  <a:lnTo>
                    <a:pt x="1306" y="5011"/>
                  </a:lnTo>
                  <a:cubicBezTo>
                    <a:pt x="1268" y="5043"/>
                    <a:pt x="1230" y="5081"/>
                    <a:pt x="1198" y="5125"/>
                  </a:cubicBezTo>
                  <a:cubicBezTo>
                    <a:pt x="1211" y="5093"/>
                    <a:pt x="1223" y="5062"/>
                    <a:pt x="1236" y="5030"/>
                  </a:cubicBezTo>
                  <a:cubicBezTo>
                    <a:pt x="1261" y="5024"/>
                    <a:pt x="1280" y="5017"/>
                    <a:pt x="1306" y="5011"/>
                  </a:cubicBezTo>
                  <a:close/>
                  <a:moveTo>
                    <a:pt x="653" y="5321"/>
                  </a:moveTo>
                  <a:lnTo>
                    <a:pt x="653" y="5321"/>
                  </a:lnTo>
                  <a:cubicBezTo>
                    <a:pt x="647" y="5334"/>
                    <a:pt x="641" y="5340"/>
                    <a:pt x="634" y="5353"/>
                  </a:cubicBezTo>
                  <a:cubicBezTo>
                    <a:pt x="634" y="5347"/>
                    <a:pt x="634" y="5347"/>
                    <a:pt x="628" y="5347"/>
                  </a:cubicBezTo>
                  <a:cubicBezTo>
                    <a:pt x="628" y="5347"/>
                    <a:pt x="634" y="5340"/>
                    <a:pt x="634" y="5340"/>
                  </a:cubicBezTo>
                  <a:cubicBezTo>
                    <a:pt x="641" y="5334"/>
                    <a:pt x="647" y="5328"/>
                    <a:pt x="653" y="5321"/>
                  </a:cubicBezTo>
                  <a:close/>
                  <a:moveTo>
                    <a:pt x="1882" y="5328"/>
                  </a:moveTo>
                  <a:cubicBezTo>
                    <a:pt x="1888" y="5359"/>
                    <a:pt x="1901" y="5397"/>
                    <a:pt x="1907" y="5429"/>
                  </a:cubicBezTo>
                  <a:cubicBezTo>
                    <a:pt x="1897" y="5425"/>
                    <a:pt x="1886" y="5423"/>
                    <a:pt x="1876" y="5423"/>
                  </a:cubicBezTo>
                  <a:cubicBezTo>
                    <a:pt x="1854" y="5423"/>
                    <a:pt x="1833" y="5431"/>
                    <a:pt x="1812" y="5448"/>
                  </a:cubicBezTo>
                  <a:cubicBezTo>
                    <a:pt x="1819" y="5435"/>
                    <a:pt x="1819" y="5416"/>
                    <a:pt x="1825" y="5404"/>
                  </a:cubicBezTo>
                  <a:cubicBezTo>
                    <a:pt x="1838" y="5404"/>
                    <a:pt x="1844" y="5397"/>
                    <a:pt x="1844" y="5385"/>
                  </a:cubicBezTo>
                  <a:cubicBezTo>
                    <a:pt x="1844" y="5372"/>
                    <a:pt x="1844" y="5366"/>
                    <a:pt x="1850" y="5353"/>
                  </a:cubicBezTo>
                  <a:cubicBezTo>
                    <a:pt x="1863" y="5347"/>
                    <a:pt x="1876" y="5334"/>
                    <a:pt x="1882" y="5328"/>
                  </a:cubicBezTo>
                  <a:close/>
                  <a:moveTo>
                    <a:pt x="546" y="5435"/>
                  </a:moveTo>
                  <a:lnTo>
                    <a:pt x="546" y="5435"/>
                  </a:lnTo>
                  <a:cubicBezTo>
                    <a:pt x="539" y="5461"/>
                    <a:pt x="533" y="5486"/>
                    <a:pt x="520" y="5518"/>
                  </a:cubicBezTo>
                  <a:cubicBezTo>
                    <a:pt x="514" y="5530"/>
                    <a:pt x="508" y="5543"/>
                    <a:pt x="501" y="5549"/>
                  </a:cubicBezTo>
                  <a:cubicBezTo>
                    <a:pt x="508" y="5524"/>
                    <a:pt x="508" y="5499"/>
                    <a:pt x="514" y="5473"/>
                  </a:cubicBezTo>
                  <a:cubicBezTo>
                    <a:pt x="527" y="5461"/>
                    <a:pt x="539" y="5448"/>
                    <a:pt x="546" y="5435"/>
                  </a:cubicBezTo>
                  <a:close/>
                  <a:moveTo>
                    <a:pt x="1021" y="5125"/>
                  </a:moveTo>
                  <a:cubicBezTo>
                    <a:pt x="1040" y="5131"/>
                    <a:pt x="1052" y="5138"/>
                    <a:pt x="1071" y="5150"/>
                  </a:cubicBezTo>
                  <a:cubicBezTo>
                    <a:pt x="1033" y="5245"/>
                    <a:pt x="1002" y="5347"/>
                    <a:pt x="983" y="5448"/>
                  </a:cubicBezTo>
                  <a:cubicBezTo>
                    <a:pt x="957" y="5492"/>
                    <a:pt x="932" y="5537"/>
                    <a:pt x="907" y="5587"/>
                  </a:cubicBezTo>
                  <a:cubicBezTo>
                    <a:pt x="913" y="5562"/>
                    <a:pt x="919" y="5537"/>
                    <a:pt x="926" y="5511"/>
                  </a:cubicBezTo>
                  <a:cubicBezTo>
                    <a:pt x="945" y="5423"/>
                    <a:pt x="964" y="5328"/>
                    <a:pt x="983" y="5239"/>
                  </a:cubicBezTo>
                  <a:cubicBezTo>
                    <a:pt x="989" y="5201"/>
                    <a:pt x="1002" y="5163"/>
                    <a:pt x="1014" y="5125"/>
                  </a:cubicBezTo>
                  <a:close/>
                  <a:moveTo>
                    <a:pt x="1286" y="5112"/>
                  </a:moveTo>
                  <a:cubicBezTo>
                    <a:pt x="1286" y="5112"/>
                    <a:pt x="1186" y="5317"/>
                    <a:pt x="1154" y="5391"/>
                  </a:cubicBezTo>
                  <a:cubicBezTo>
                    <a:pt x="1103" y="5486"/>
                    <a:pt x="1059" y="5587"/>
                    <a:pt x="1008" y="5682"/>
                  </a:cubicBezTo>
                  <a:cubicBezTo>
                    <a:pt x="1008" y="5674"/>
                    <a:pt x="1008" y="5665"/>
                    <a:pt x="1008" y="5657"/>
                  </a:cubicBezTo>
                  <a:cubicBezTo>
                    <a:pt x="1084" y="5511"/>
                    <a:pt x="1160" y="5366"/>
                    <a:pt x="1236" y="5214"/>
                  </a:cubicBezTo>
                  <a:cubicBezTo>
                    <a:pt x="1272" y="5140"/>
                    <a:pt x="1286" y="5112"/>
                    <a:pt x="1286" y="5112"/>
                  </a:cubicBezTo>
                  <a:close/>
                  <a:moveTo>
                    <a:pt x="1407" y="5397"/>
                  </a:moveTo>
                  <a:cubicBezTo>
                    <a:pt x="1413" y="5404"/>
                    <a:pt x="1420" y="5404"/>
                    <a:pt x="1426" y="5410"/>
                  </a:cubicBezTo>
                  <a:cubicBezTo>
                    <a:pt x="1356" y="5499"/>
                    <a:pt x="1280" y="5594"/>
                    <a:pt x="1217" y="5689"/>
                  </a:cubicBezTo>
                  <a:cubicBezTo>
                    <a:pt x="1280" y="5594"/>
                    <a:pt x="1344" y="5499"/>
                    <a:pt x="1407" y="5397"/>
                  </a:cubicBezTo>
                  <a:close/>
                  <a:moveTo>
                    <a:pt x="5707" y="3592"/>
                  </a:moveTo>
                  <a:cubicBezTo>
                    <a:pt x="5707" y="3713"/>
                    <a:pt x="5714" y="3833"/>
                    <a:pt x="5714" y="3953"/>
                  </a:cubicBezTo>
                  <a:cubicBezTo>
                    <a:pt x="5726" y="4542"/>
                    <a:pt x="5739" y="5131"/>
                    <a:pt x="5758" y="5720"/>
                  </a:cubicBezTo>
                  <a:cubicBezTo>
                    <a:pt x="5752" y="5720"/>
                    <a:pt x="5739" y="5714"/>
                    <a:pt x="5733" y="5714"/>
                  </a:cubicBezTo>
                  <a:cubicBezTo>
                    <a:pt x="5733" y="5670"/>
                    <a:pt x="5733" y="5632"/>
                    <a:pt x="5726" y="5606"/>
                  </a:cubicBezTo>
                  <a:cubicBezTo>
                    <a:pt x="5714" y="5429"/>
                    <a:pt x="5707" y="5252"/>
                    <a:pt x="5695" y="5081"/>
                  </a:cubicBezTo>
                  <a:cubicBezTo>
                    <a:pt x="5682" y="4688"/>
                    <a:pt x="5676" y="4295"/>
                    <a:pt x="5688" y="3903"/>
                  </a:cubicBezTo>
                  <a:cubicBezTo>
                    <a:pt x="5695" y="3801"/>
                    <a:pt x="5701" y="3694"/>
                    <a:pt x="5707" y="3592"/>
                  </a:cubicBezTo>
                  <a:close/>
                  <a:moveTo>
                    <a:pt x="406" y="5651"/>
                  </a:moveTo>
                  <a:lnTo>
                    <a:pt x="406" y="5651"/>
                  </a:lnTo>
                  <a:cubicBezTo>
                    <a:pt x="394" y="5720"/>
                    <a:pt x="381" y="5790"/>
                    <a:pt x="375" y="5822"/>
                  </a:cubicBezTo>
                  <a:cubicBezTo>
                    <a:pt x="375" y="5834"/>
                    <a:pt x="362" y="5872"/>
                    <a:pt x="343" y="5929"/>
                  </a:cubicBezTo>
                  <a:cubicBezTo>
                    <a:pt x="362" y="5834"/>
                    <a:pt x="381" y="5746"/>
                    <a:pt x="406" y="5651"/>
                  </a:cubicBezTo>
                  <a:close/>
                  <a:moveTo>
                    <a:pt x="869" y="5220"/>
                  </a:moveTo>
                  <a:lnTo>
                    <a:pt x="869" y="5220"/>
                  </a:lnTo>
                  <a:cubicBezTo>
                    <a:pt x="850" y="5258"/>
                    <a:pt x="831" y="5315"/>
                    <a:pt x="812" y="5385"/>
                  </a:cubicBezTo>
                  <a:cubicBezTo>
                    <a:pt x="755" y="5543"/>
                    <a:pt x="710" y="5714"/>
                    <a:pt x="666" y="5879"/>
                  </a:cubicBezTo>
                  <a:cubicBezTo>
                    <a:pt x="647" y="5923"/>
                    <a:pt x="622" y="5967"/>
                    <a:pt x="596" y="6018"/>
                  </a:cubicBezTo>
                  <a:cubicBezTo>
                    <a:pt x="609" y="5955"/>
                    <a:pt x="622" y="5891"/>
                    <a:pt x="641" y="5834"/>
                  </a:cubicBezTo>
                  <a:cubicBezTo>
                    <a:pt x="653" y="5777"/>
                    <a:pt x="672" y="5720"/>
                    <a:pt x="685" y="5663"/>
                  </a:cubicBezTo>
                  <a:cubicBezTo>
                    <a:pt x="729" y="5537"/>
                    <a:pt x="767" y="5404"/>
                    <a:pt x="805" y="5271"/>
                  </a:cubicBezTo>
                  <a:cubicBezTo>
                    <a:pt x="824" y="5258"/>
                    <a:pt x="850" y="5239"/>
                    <a:pt x="869" y="5220"/>
                  </a:cubicBezTo>
                  <a:close/>
                  <a:moveTo>
                    <a:pt x="698" y="5372"/>
                  </a:moveTo>
                  <a:cubicBezTo>
                    <a:pt x="679" y="5442"/>
                    <a:pt x="660" y="5505"/>
                    <a:pt x="641" y="5575"/>
                  </a:cubicBezTo>
                  <a:cubicBezTo>
                    <a:pt x="584" y="5746"/>
                    <a:pt x="520" y="5917"/>
                    <a:pt x="444" y="6081"/>
                  </a:cubicBezTo>
                  <a:cubicBezTo>
                    <a:pt x="457" y="6018"/>
                    <a:pt x="476" y="5955"/>
                    <a:pt x="489" y="5891"/>
                  </a:cubicBezTo>
                  <a:cubicBezTo>
                    <a:pt x="495" y="5866"/>
                    <a:pt x="501" y="5841"/>
                    <a:pt x="508" y="5815"/>
                  </a:cubicBezTo>
                  <a:cubicBezTo>
                    <a:pt x="539" y="5733"/>
                    <a:pt x="565" y="5651"/>
                    <a:pt x="590" y="5562"/>
                  </a:cubicBezTo>
                  <a:cubicBezTo>
                    <a:pt x="603" y="5530"/>
                    <a:pt x="603" y="5511"/>
                    <a:pt x="603" y="5505"/>
                  </a:cubicBezTo>
                  <a:cubicBezTo>
                    <a:pt x="609" y="5492"/>
                    <a:pt x="609" y="5480"/>
                    <a:pt x="615" y="5467"/>
                  </a:cubicBezTo>
                  <a:cubicBezTo>
                    <a:pt x="641" y="5435"/>
                    <a:pt x="666" y="5404"/>
                    <a:pt x="698" y="5372"/>
                  </a:cubicBezTo>
                  <a:close/>
                  <a:moveTo>
                    <a:pt x="831" y="5619"/>
                  </a:moveTo>
                  <a:cubicBezTo>
                    <a:pt x="824" y="5676"/>
                    <a:pt x="818" y="5739"/>
                    <a:pt x="812" y="5796"/>
                  </a:cubicBezTo>
                  <a:cubicBezTo>
                    <a:pt x="767" y="5898"/>
                    <a:pt x="723" y="5999"/>
                    <a:pt x="685" y="6100"/>
                  </a:cubicBezTo>
                  <a:cubicBezTo>
                    <a:pt x="704" y="6037"/>
                    <a:pt x="710" y="5980"/>
                    <a:pt x="723" y="5917"/>
                  </a:cubicBezTo>
                  <a:cubicBezTo>
                    <a:pt x="761" y="5822"/>
                    <a:pt x="799" y="5720"/>
                    <a:pt x="831" y="5619"/>
                  </a:cubicBezTo>
                  <a:close/>
                  <a:moveTo>
                    <a:pt x="292" y="5784"/>
                  </a:moveTo>
                  <a:lnTo>
                    <a:pt x="292" y="5784"/>
                  </a:lnTo>
                  <a:cubicBezTo>
                    <a:pt x="267" y="5917"/>
                    <a:pt x="242" y="6050"/>
                    <a:pt x="229" y="6176"/>
                  </a:cubicBezTo>
                  <a:cubicBezTo>
                    <a:pt x="216" y="6132"/>
                    <a:pt x="210" y="6081"/>
                    <a:pt x="216" y="6024"/>
                  </a:cubicBezTo>
                  <a:cubicBezTo>
                    <a:pt x="223" y="5948"/>
                    <a:pt x="248" y="5866"/>
                    <a:pt x="292" y="5784"/>
                  </a:cubicBezTo>
                  <a:close/>
                  <a:moveTo>
                    <a:pt x="337" y="6233"/>
                  </a:moveTo>
                  <a:cubicBezTo>
                    <a:pt x="330" y="6271"/>
                    <a:pt x="324" y="6303"/>
                    <a:pt x="311" y="6341"/>
                  </a:cubicBezTo>
                  <a:cubicBezTo>
                    <a:pt x="311" y="6335"/>
                    <a:pt x="305" y="6328"/>
                    <a:pt x="305" y="6322"/>
                  </a:cubicBezTo>
                  <a:cubicBezTo>
                    <a:pt x="311" y="6303"/>
                    <a:pt x="318" y="6284"/>
                    <a:pt x="324" y="6265"/>
                  </a:cubicBezTo>
                  <a:cubicBezTo>
                    <a:pt x="330" y="6252"/>
                    <a:pt x="330" y="6246"/>
                    <a:pt x="337" y="6233"/>
                  </a:cubicBezTo>
                  <a:close/>
                  <a:moveTo>
                    <a:pt x="495" y="6151"/>
                  </a:moveTo>
                  <a:lnTo>
                    <a:pt x="495" y="6151"/>
                  </a:lnTo>
                  <a:cubicBezTo>
                    <a:pt x="470" y="6246"/>
                    <a:pt x="451" y="6341"/>
                    <a:pt x="432" y="6436"/>
                  </a:cubicBezTo>
                  <a:cubicBezTo>
                    <a:pt x="413" y="6423"/>
                    <a:pt x="394" y="6411"/>
                    <a:pt x="375" y="6398"/>
                  </a:cubicBezTo>
                  <a:cubicBezTo>
                    <a:pt x="419" y="6316"/>
                    <a:pt x="457" y="6233"/>
                    <a:pt x="495" y="6151"/>
                  </a:cubicBezTo>
                  <a:close/>
                  <a:moveTo>
                    <a:pt x="577" y="6303"/>
                  </a:moveTo>
                  <a:cubicBezTo>
                    <a:pt x="565" y="6366"/>
                    <a:pt x="558" y="6423"/>
                    <a:pt x="546" y="6480"/>
                  </a:cubicBezTo>
                  <a:cubicBezTo>
                    <a:pt x="546" y="6487"/>
                    <a:pt x="546" y="6487"/>
                    <a:pt x="546" y="6493"/>
                  </a:cubicBezTo>
                  <a:cubicBezTo>
                    <a:pt x="533" y="6487"/>
                    <a:pt x="520" y="6480"/>
                    <a:pt x="508" y="6474"/>
                  </a:cubicBezTo>
                  <a:cubicBezTo>
                    <a:pt x="527" y="6417"/>
                    <a:pt x="552" y="6360"/>
                    <a:pt x="577" y="6303"/>
                  </a:cubicBezTo>
                  <a:close/>
                  <a:moveTo>
                    <a:pt x="609" y="6499"/>
                  </a:moveTo>
                  <a:cubicBezTo>
                    <a:pt x="609" y="6499"/>
                    <a:pt x="609" y="6506"/>
                    <a:pt x="615" y="6512"/>
                  </a:cubicBezTo>
                  <a:cubicBezTo>
                    <a:pt x="609" y="6512"/>
                    <a:pt x="603" y="6506"/>
                    <a:pt x="603" y="6506"/>
                  </a:cubicBezTo>
                  <a:cubicBezTo>
                    <a:pt x="603" y="6506"/>
                    <a:pt x="603" y="6499"/>
                    <a:pt x="609" y="6499"/>
                  </a:cubicBezTo>
                  <a:close/>
                  <a:moveTo>
                    <a:pt x="691" y="6512"/>
                  </a:moveTo>
                  <a:cubicBezTo>
                    <a:pt x="691" y="6512"/>
                    <a:pt x="698" y="6512"/>
                    <a:pt x="704" y="6518"/>
                  </a:cubicBezTo>
                  <a:cubicBezTo>
                    <a:pt x="704" y="6518"/>
                    <a:pt x="704" y="6518"/>
                    <a:pt x="698" y="6525"/>
                  </a:cubicBezTo>
                  <a:lnTo>
                    <a:pt x="685" y="6525"/>
                  </a:lnTo>
                  <a:cubicBezTo>
                    <a:pt x="685" y="6518"/>
                    <a:pt x="685" y="6512"/>
                    <a:pt x="691" y="6512"/>
                  </a:cubicBezTo>
                  <a:close/>
                  <a:moveTo>
                    <a:pt x="5397" y="5955"/>
                  </a:moveTo>
                  <a:cubicBezTo>
                    <a:pt x="5251" y="6183"/>
                    <a:pt x="5112" y="6411"/>
                    <a:pt x="4973" y="6639"/>
                  </a:cubicBezTo>
                  <a:cubicBezTo>
                    <a:pt x="5004" y="6569"/>
                    <a:pt x="5042" y="6493"/>
                    <a:pt x="5087" y="6423"/>
                  </a:cubicBezTo>
                  <a:cubicBezTo>
                    <a:pt x="5182" y="6271"/>
                    <a:pt x="5283" y="6113"/>
                    <a:pt x="5384" y="5955"/>
                  </a:cubicBezTo>
                  <a:close/>
                  <a:moveTo>
                    <a:pt x="5479" y="5961"/>
                  </a:moveTo>
                  <a:cubicBezTo>
                    <a:pt x="5498" y="5961"/>
                    <a:pt x="5511" y="5961"/>
                    <a:pt x="5530" y="5967"/>
                  </a:cubicBezTo>
                  <a:cubicBezTo>
                    <a:pt x="5365" y="6202"/>
                    <a:pt x="5213" y="6436"/>
                    <a:pt x="5074" y="6683"/>
                  </a:cubicBezTo>
                  <a:cubicBezTo>
                    <a:pt x="5150" y="6544"/>
                    <a:pt x="5232" y="6404"/>
                    <a:pt x="5308" y="6265"/>
                  </a:cubicBezTo>
                  <a:cubicBezTo>
                    <a:pt x="5365" y="6176"/>
                    <a:pt x="5422" y="6088"/>
                    <a:pt x="5473" y="5993"/>
                  </a:cubicBezTo>
                  <a:cubicBezTo>
                    <a:pt x="5486" y="5986"/>
                    <a:pt x="5486" y="5974"/>
                    <a:pt x="5479" y="5961"/>
                  </a:cubicBezTo>
                  <a:close/>
                  <a:moveTo>
                    <a:pt x="5682" y="6018"/>
                  </a:moveTo>
                  <a:lnTo>
                    <a:pt x="5682" y="6018"/>
                  </a:lnTo>
                  <a:cubicBezTo>
                    <a:pt x="5676" y="6043"/>
                    <a:pt x="5676" y="6075"/>
                    <a:pt x="5688" y="6100"/>
                  </a:cubicBezTo>
                  <a:cubicBezTo>
                    <a:pt x="5562" y="6303"/>
                    <a:pt x="5435" y="6506"/>
                    <a:pt x="5302" y="6708"/>
                  </a:cubicBezTo>
                  <a:cubicBezTo>
                    <a:pt x="5422" y="6474"/>
                    <a:pt x="5549" y="6246"/>
                    <a:pt x="5682" y="6018"/>
                  </a:cubicBezTo>
                  <a:close/>
                  <a:moveTo>
                    <a:pt x="5258" y="5974"/>
                  </a:moveTo>
                  <a:cubicBezTo>
                    <a:pt x="5112" y="6183"/>
                    <a:pt x="4979" y="6398"/>
                    <a:pt x="4859" y="6626"/>
                  </a:cubicBezTo>
                  <a:cubicBezTo>
                    <a:pt x="4814" y="6696"/>
                    <a:pt x="4770" y="6765"/>
                    <a:pt x="4726" y="6835"/>
                  </a:cubicBezTo>
                  <a:cubicBezTo>
                    <a:pt x="4757" y="6772"/>
                    <a:pt x="4789" y="6708"/>
                    <a:pt x="4827" y="6651"/>
                  </a:cubicBezTo>
                  <a:cubicBezTo>
                    <a:pt x="4966" y="6430"/>
                    <a:pt x="5099" y="6208"/>
                    <a:pt x="5232" y="5980"/>
                  </a:cubicBezTo>
                  <a:cubicBezTo>
                    <a:pt x="5245" y="5980"/>
                    <a:pt x="5251" y="5974"/>
                    <a:pt x="5258" y="5974"/>
                  </a:cubicBezTo>
                  <a:close/>
                  <a:moveTo>
                    <a:pt x="4719" y="6423"/>
                  </a:moveTo>
                  <a:cubicBezTo>
                    <a:pt x="4631" y="6588"/>
                    <a:pt x="4548" y="6753"/>
                    <a:pt x="4466" y="6924"/>
                  </a:cubicBezTo>
                  <a:cubicBezTo>
                    <a:pt x="4453" y="6943"/>
                    <a:pt x="4447" y="6962"/>
                    <a:pt x="4434" y="6981"/>
                  </a:cubicBezTo>
                  <a:cubicBezTo>
                    <a:pt x="4428" y="6981"/>
                    <a:pt x="4422" y="6981"/>
                    <a:pt x="4415" y="6974"/>
                  </a:cubicBezTo>
                  <a:cubicBezTo>
                    <a:pt x="4453" y="6879"/>
                    <a:pt x="4491" y="6784"/>
                    <a:pt x="4498" y="6765"/>
                  </a:cubicBezTo>
                  <a:cubicBezTo>
                    <a:pt x="4517" y="6734"/>
                    <a:pt x="4536" y="6689"/>
                    <a:pt x="4555" y="6639"/>
                  </a:cubicBezTo>
                  <a:cubicBezTo>
                    <a:pt x="4605" y="6563"/>
                    <a:pt x="4662" y="6493"/>
                    <a:pt x="4719" y="6423"/>
                  </a:cubicBezTo>
                  <a:close/>
                  <a:moveTo>
                    <a:pt x="5099" y="7240"/>
                  </a:moveTo>
                  <a:lnTo>
                    <a:pt x="5099" y="7240"/>
                  </a:lnTo>
                  <a:cubicBezTo>
                    <a:pt x="5087" y="7278"/>
                    <a:pt x="5074" y="7316"/>
                    <a:pt x="5055" y="7354"/>
                  </a:cubicBezTo>
                  <a:cubicBezTo>
                    <a:pt x="5049" y="7361"/>
                    <a:pt x="5036" y="7361"/>
                    <a:pt x="5023" y="7367"/>
                  </a:cubicBezTo>
                  <a:cubicBezTo>
                    <a:pt x="5049" y="7323"/>
                    <a:pt x="5074" y="7285"/>
                    <a:pt x="5099" y="7240"/>
                  </a:cubicBezTo>
                  <a:close/>
                  <a:moveTo>
                    <a:pt x="4903" y="7297"/>
                  </a:moveTo>
                  <a:cubicBezTo>
                    <a:pt x="4884" y="7335"/>
                    <a:pt x="4871" y="7373"/>
                    <a:pt x="4852" y="7411"/>
                  </a:cubicBezTo>
                  <a:cubicBezTo>
                    <a:pt x="4846" y="7411"/>
                    <a:pt x="4833" y="7418"/>
                    <a:pt x="4827" y="7418"/>
                  </a:cubicBezTo>
                  <a:cubicBezTo>
                    <a:pt x="4852" y="7380"/>
                    <a:pt x="4878" y="7335"/>
                    <a:pt x="4903" y="7297"/>
                  </a:cubicBezTo>
                  <a:close/>
                  <a:moveTo>
                    <a:pt x="4605" y="7183"/>
                  </a:moveTo>
                  <a:lnTo>
                    <a:pt x="4605" y="7183"/>
                  </a:lnTo>
                  <a:cubicBezTo>
                    <a:pt x="4593" y="7221"/>
                    <a:pt x="4580" y="7259"/>
                    <a:pt x="4561" y="7297"/>
                  </a:cubicBezTo>
                  <a:cubicBezTo>
                    <a:pt x="4547" y="7333"/>
                    <a:pt x="4585" y="7369"/>
                    <a:pt x="4619" y="7369"/>
                  </a:cubicBezTo>
                  <a:cubicBezTo>
                    <a:pt x="4633" y="7369"/>
                    <a:pt x="4647" y="7363"/>
                    <a:pt x="4656" y="7348"/>
                  </a:cubicBezTo>
                  <a:cubicBezTo>
                    <a:pt x="4681" y="7310"/>
                    <a:pt x="4700" y="7272"/>
                    <a:pt x="4726" y="7234"/>
                  </a:cubicBezTo>
                  <a:lnTo>
                    <a:pt x="4726" y="7234"/>
                  </a:lnTo>
                  <a:cubicBezTo>
                    <a:pt x="4707" y="7278"/>
                    <a:pt x="4688" y="7323"/>
                    <a:pt x="4675" y="7367"/>
                  </a:cubicBezTo>
                  <a:cubicBezTo>
                    <a:pt x="4669" y="7392"/>
                    <a:pt x="4675" y="7411"/>
                    <a:pt x="4688" y="7424"/>
                  </a:cubicBezTo>
                  <a:cubicBezTo>
                    <a:pt x="4688" y="7424"/>
                    <a:pt x="4681" y="7424"/>
                    <a:pt x="4675" y="7418"/>
                  </a:cubicBezTo>
                  <a:cubicBezTo>
                    <a:pt x="4612" y="7392"/>
                    <a:pt x="4561" y="7361"/>
                    <a:pt x="4523" y="7316"/>
                  </a:cubicBezTo>
                  <a:cubicBezTo>
                    <a:pt x="4548" y="7272"/>
                    <a:pt x="4580" y="7228"/>
                    <a:pt x="4605" y="7183"/>
                  </a:cubicBezTo>
                  <a:close/>
                  <a:moveTo>
                    <a:pt x="1731" y="0"/>
                  </a:moveTo>
                  <a:cubicBezTo>
                    <a:pt x="1703" y="0"/>
                    <a:pt x="1680" y="19"/>
                    <a:pt x="1686" y="52"/>
                  </a:cubicBezTo>
                  <a:cubicBezTo>
                    <a:pt x="1686" y="84"/>
                    <a:pt x="1692" y="115"/>
                    <a:pt x="1698" y="147"/>
                  </a:cubicBezTo>
                  <a:cubicBezTo>
                    <a:pt x="1686" y="160"/>
                    <a:pt x="1679" y="185"/>
                    <a:pt x="1698" y="210"/>
                  </a:cubicBezTo>
                  <a:cubicBezTo>
                    <a:pt x="1698" y="210"/>
                    <a:pt x="1698" y="210"/>
                    <a:pt x="1705" y="217"/>
                  </a:cubicBezTo>
                  <a:cubicBezTo>
                    <a:pt x="1667" y="229"/>
                    <a:pt x="1654" y="274"/>
                    <a:pt x="1667" y="305"/>
                  </a:cubicBezTo>
                  <a:cubicBezTo>
                    <a:pt x="1679" y="337"/>
                    <a:pt x="1698" y="375"/>
                    <a:pt x="1717" y="407"/>
                  </a:cubicBezTo>
                  <a:cubicBezTo>
                    <a:pt x="1724" y="419"/>
                    <a:pt x="1724" y="438"/>
                    <a:pt x="1730" y="451"/>
                  </a:cubicBezTo>
                  <a:cubicBezTo>
                    <a:pt x="1743" y="590"/>
                    <a:pt x="1755" y="730"/>
                    <a:pt x="1762" y="869"/>
                  </a:cubicBezTo>
                  <a:cubicBezTo>
                    <a:pt x="1755" y="996"/>
                    <a:pt x="1781" y="1141"/>
                    <a:pt x="1781" y="1230"/>
                  </a:cubicBezTo>
                  <a:cubicBezTo>
                    <a:pt x="1781" y="1426"/>
                    <a:pt x="1781" y="1616"/>
                    <a:pt x="1781" y="1813"/>
                  </a:cubicBezTo>
                  <a:cubicBezTo>
                    <a:pt x="1762" y="2237"/>
                    <a:pt x="1749" y="2655"/>
                    <a:pt x="1730" y="3073"/>
                  </a:cubicBezTo>
                  <a:cubicBezTo>
                    <a:pt x="1711" y="3637"/>
                    <a:pt x="1698" y="4200"/>
                    <a:pt x="1736" y="4764"/>
                  </a:cubicBezTo>
                  <a:cubicBezTo>
                    <a:pt x="1684" y="4745"/>
                    <a:pt x="1624" y="4736"/>
                    <a:pt x="1560" y="4736"/>
                  </a:cubicBezTo>
                  <a:cubicBezTo>
                    <a:pt x="1206" y="4736"/>
                    <a:pt x="712" y="5002"/>
                    <a:pt x="514" y="5201"/>
                  </a:cubicBezTo>
                  <a:cubicBezTo>
                    <a:pt x="292" y="5423"/>
                    <a:pt x="1" y="5777"/>
                    <a:pt x="26" y="6119"/>
                  </a:cubicBezTo>
                  <a:cubicBezTo>
                    <a:pt x="39" y="6221"/>
                    <a:pt x="77" y="6322"/>
                    <a:pt x="128" y="6404"/>
                  </a:cubicBezTo>
                  <a:cubicBezTo>
                    <a:pt x="128" y="6442"/>
                    <a:pt x="128" y="6474"/>
                    <a:pt x="128" y="6512"/>
                  </a:cubicBezTo>
                  <a:cubicBezTo>
                    <a:pt x="128" y="6523"/>
                    <a:pt x="136" y="6530"/>
                    <a:pt x="146" y="6530"/>
                  </a:cubicBezTo>
                  <a:cubicBezTo>
                    <a:pt x="153" y="6530"/>
                    <a:pt x="160" y="6526"/>
                    <a:pt x="166" y="6518"/>
                  </a:cubicBezTo>
                  <a:cubicBezTo>
                    <a:pt x="172" y="6506"/>
                    <a:pt x="178" y="6487"/>
                    <a:pt x="185" y="6474"/>
                  </a:cubicBezTo>
                  <a:cubicBezTo>
                    <a:pt x="191" y="6474"/>
                    <a:pt x="191" y="6480"/>
                    <a:pt x="197" y="6487"/>
                  </a:cubicBezTo>
                  <a:cubicBezTo>
                    <a:pt x="197" y="6487"/>
                    <a:pt x="197" y="6493"/>
                    <a:pt x="197" y="6493"/>
                  </a:cubicBezTo>
                  <a:cubicBezTo>
                    <a:pt x="192" y="6509"/>
                    <a:pt x="208" y="6520"/>
                    <a:pt x="221" y="6520"/>
                  </a:cubicBezTo>
                  <a:cubicBezTo>
                    <a:pt x="224" y="6520"/>
                    <a:pt x="227" y="6519"/>
                    <a:pt x="229" y="6518"/>
                  </a:cubicBezTo>
                  <a:cubicBezTo>
                    <a:pt x="337" y="6613"/>
                    <a:pt x="476" y="6683"/>
                    <a:pt x="615" y="6702"/>
                  </a:cubicBezTo>
                  <a:cubicBezTo>
                    <a:pt x="649" y="6709"/>
                    <a:pt x="682" y="6712"/>
                    <a:pt x="715" y="6712"/>
                  </a:cubicBezTo>
                  <a:cubicBezTo>
                    <a:pt x="739" y="6712"/>
                    <a:pt x="763" y="6711"/>
                    <a:pt x="786" y="6708"/>
                  </a:cubicBezTo>
                  <a:cubicBezTo>
                    <a:pt x="793" y="6711"/>
                    <a:pt x="800" y="6713"/>
                    <a:pt x="808" y="6713"/>
                  </a:cubicBezTo>
                  <a:cubicBezTo>
                    <a:pt x="816" y="6713"/>
                    <a:pt x="824" y="6711"/>
                    <a:pt x="831" y="6708"/>
                  </a:cubicBezTo>
                  <a:cubicBezTo>
                    <a:pt x="1116" y="6677"/>
                    <a:pt x="1369" y="6518"/>
                    <a:pt x="1565" y="6309"/>
                  </a:cubicBezTo>
                  <a:cubicBezTo>
                    <a:pt x="1812" y="6056"/>
                    <a:pt x="2211" y="5556"/>
                    <a:pt x="2123" y="5169"/>
                  </a:cubicBezTo>
                  <a:cubicBezTo>
                    <a:pt x="2110" y="5100"/>
                    <a:pt x="2085" y="5043"/>
                    <a:pt x="2047" y="4992"/>
                  </a:cubicBezTo>
                  <a:cubicBezTo>
                    <a:pt x="2066" y="4777"/>
                    <a:pt x="2066" y="4555"/>
                    <a:pt x="2072" y="4333"/>
                  </a:cubicBezTo>
                  <a:cubicBezTo>
                    <a:pt x="2085" y="3890"/>
                    <a:pt x="2091" y="3440"/>
                    <a:pt x="2097" y="2997"/>
                  </a:cubicBezTo>
                  <a:cubicBezTo>
                    <a:pt x="2104" y="2585"/>
                    <a:pt x="2110" y="2167"/>
                    <a:pt x="2116" y="1756"/>
                  </a:cubicBezTo>
                  <a:cubicBezTo>
                    <a:pt x="2154" y="1756"/>
                    <a:pt x="2186" y="1762"/>
                    <a:pt x="2224" y="1768"/>
                  </a:cubicBezTo>
                  <a:cubicBezTo>
                    <a:pt x="2313" y="1794"/>
                    <a:pt x="2446" y="1813"/>
                    <a:pt x="2477" y="1819"/>
                  </a:cubicBezTo>
                  <a:cubicBezTo>
                    <a:pt x="2699" y="1876"/>
                    <a:pt x="2914" y="1939"/>
                    <a:pt x="3130" y="1996"/>
                  </a:cubicBezTo>
                  <a:cubicBezTo>
                    <a:pt x="3554" y="2161"/>
                    <a:pt x="3997" y="2243"/>
                    <a:pt x="4447" y="2319"/>
                  </a:cubicBezTo>
                  <a:cubicBezTo>
                    <a:pt x="4466" y="2319"/>
                    <a:pt x="4485" y="2326"/>
                    <a:pt x="4504" y="2326"/>
                  </a:cubicBezTo>
                  <a:cubicBezTo>
                    <a:pt x="4890" y="2440"/>
                    <a:pt x="5283" y="2541"/>
                    <a:pt x="5695" y="2585"/>
                  </a:cubicBezTo>
                  <a:cubicBezTo>
                    <a:pt x="5682" y="2769"/>
                    <a:pt x="5682" y="2959"/>
                    <a:pt x="5688" y="3149"/>
                  </a:cubicBezTo>
                  <a:cubicBezTo>
                    <a:pt x="5669" y="3485"/>
                    <a:pt x="5644" y="3820"/>
                    <a:pt x="5644" y="4162"/>
                  </a:cubicBezTo>
                  <a:cubicBezTo>
                    <a:pt x="5631" y="4675"/>
                    <a:pt x="5650" y="5188"/>
                    <a:pt x="5695" y="5701"/>
                  </a:cubicBezTo>
                  <a:cubicBezTo>
                    <a:pt x="5610" y="5675"/>
                    <a:pt x="5517" y="5662"/>
                    <a:pt x="5419" y="5662"/>
                  </a:cubicBezTo>
                  <a:cubicBezTo>
                    <a:pt x="5399" y="5662"/>
                    <a:pt x="5379" y="5662"/>
                    <a:pt x="5359" y="5663"/>
                  </a:cubicBezTo>
                  <a:cubicBezTo>
                    <a:pt x="4840" y="5714"/>
                    <a:pt x="4263" y="6221"/>
                    <a:pt x="4086" y="6702"/>
                  </a:cubicBezTo>
                  <a:cubicBezTo>
                    <a:pt x="3985" y="6981"/>
                    <a:pt x="4054" y="7266"/>
                    <a:pt x="4244" y="7430"/>
                  </a:cubicBezTo>
                  <a:cubicBezTo>
                    <a:pt x="4244" y="7437"/>
                    <a:pt x="4244" y="7443"/>
                    <a:pt x="4238" y="7443"/>
                  </a:cubicBezTo>
                  <a:cubicBezTo>
                    <a:pt x="4229" y="7466"/>
                    <a:pt x="4252" y="7485"/>
                    <a:pt x="4271" y="7485"/>
                  </a:cubicBezTo>
                  <a:cubicBezTo>
                    <a:pt x="4278" y="7485"/>
                    <a:pt x="4285" y="7482"/>
                    <a:pt x="4289" y="7475"/>
                  </a:cubicBezTo>
                  <a:cubicBezTo>
                    <a:pt x="4295" y="7468"/>
                    <a:pt x="4295" y="7468"/>
                    <a:pt x="4295" y="7468"/>
                  </a:cubicBezTo>
                  <a:cubicBezTo>
                    <a:pt x="4327" y="7487"/>
                    <a:pt x="4358" y="7506"/>
                    <a:pt x="4390" y="7519"/>
                  </a:cubicBezTo>
                  <a:cubicBezTo>
                    <a:pt x="4530" y="7631"/>
                    <a:pt x="4716" y="7681"/>
                    <a:pt x="4906" y="7681"/>
                  </a:cubicBezTo>
                  <a:cubicBezTo>
                    <a:pt x="5060" y="7681"/>
                    <a:pt x="5217" y="7648"/>
                    <a:pt x="5353" y="7589"/>
                  </a:cubicBezTo>
                  <a:cubicBezTo>
                    <a:pt x="5821" y="7392"/>
                    <a:pt x="6252" y="6905"/>
                    <a:pt x="6214" y="6373"/>
                  </a:cubicBezTo>
                  <a:cubicBezTo>
                    <a:pt x="6201" y="6157"/>
                    <a:pt x="6113" y="5986"/>
                    <a:pt x="5980" y="5860"/>
                  </a:cubicBezTo>
                  <a:cubicBezTo>
                    <a:pt x="5980" y="4454"/>
                    <a:pt x="6024" y="3048"/>
                    <a:pt x="6043" y="1635"/>
                  </a:cubicBezTo>
                  <a:cubicBezTo>
                    <a:pt x="6056" y="1635"/>
                    <a:pt x="6062" y="1629"/>
                    <a:pt x="6068" y="1616"/>
                  </a:cubicBezTo>
                  <a:cubicBezTo>
                    <a:pt x="6094" y="1521"/>
                    <a:pt x="6106" y="1433"/>
                    <a:pt x="6106" y="1338"/>
                  </a:cubicBezTo>
                  <a:cubicBezTo>
                    <a:pt x="6144" y="1300"/>
                    <a:pt x="6138" y="1224"/>
                    <a:pt x="6087" y="1192"/>
                  </a:cubicBezTo>
                  <a:cubicBezTo>
                    <a:pt x="6087" y="1186"/>
                    <a:pt x="6087" y="1186"/>
                    <a:pt x="6087" y="1179"/>
                  </a:cubicBezTo>
                  <a:cubicBezTo>
                    <a:pt x="6081" y="1160"/>
                    <a:pt x="6068" y="1154"/>
                    <a:pt x="6049" y="1154"/>
                  </a:cubicBezTo>
                  <a:cubicBezTo>
                    <a:pt x="6049" y="1148"/>
                    <a:pt x="6049" y="1141"/>
                    <a:pt x="6049" y="1135"/>
                  </a:cubicBezTo>
                  <a:cubicBezTo>
                    <a:pt x="6053" y="1118"/>
                    <a:pt x="6042" y="1110"/>
                    <a:pt x="6030" y="1110"/>
                  </a:cubicBezTo>
                  <a:cubicBezTo>
                    <a:pt x="6019" y="1110"/>
                    <a:pt x="6008" y="1117"/>
                    <a:pt x="6005" y="1129"/>
                  </a:cubicBezTo>
                  <a:cubicBezTo>
                    <a:pt x="6005" y="1141"/>
                    <a:pt x="6005" y="1154"/>
                    <a:pt x="6005" y="1173"/>
                  </a:cubicBezTo>
                  <a:cubicBezTo>
                    <a:pt x="5327" y="1103"/>
                    <a:pt x="4675" y="920"/>
                    <a:pt x="4016" y="736"/>
                  </a:cubicBezTo>
                  <a:cubicBezTo>
                    <a:pt x="3592" y="590"/>
                    <a:pt x="3161" y="445"/>
                    <a:pt x="2731" y="305"/>
                  </a:cubicBezTo>
                  <a:lnTo>
                    <a:pt x="2718" y="305"/>
                  </a:lnTo>
                  <a:cubicBezTo>
                    <a:pt x="2395" y="198"/>
                    <a:pt x="2072" y="96"/>
                    <a:pt x="1743" y="1"/>
                  </a:cubicBezTo>
                  <a:cubicBezTo>
                    <a:pt x="1739" y="0"/>
                    <a:pt x="1735" y="0"/>
                    <a:pt x="1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7366851" y="4464295"/>
              <a:ext cx="242690" cy="255208"/>
            </a:xfrm>
            <a:custGeom>
              <a:avLst/>
              <a:gdLst/>
              <a:ahLst/>
              <a:cxnLst/>
              <a:rect l="l" t="t" r="r" b="b"/>
              <a:pathLst>
                <a:path w="6999" h="7360" extrusionOk="0">
                  <a:moveTo>
                    <a:pt x="4142" y="609"/>
                  </a:moveTo>
                  <a:cubicBezTo>
                    <a:pt x="4269" y="692"/>
                    <a:pt x="4402" y="768"/>
                    <a:pt x="4535" y="844"/>
                  </a:cubicBezTo>
                  <a:cubicBezTo>
                    <a:pt x="4535" y="850"/>
                    <a:pt x="4535" y="850"/>
                    <a:pt x="4541" y="856"/>
                  </a:cubicBezTo>
                  <a:cubicBezTo>
                    <a:pt x="4414" y="812"/>
                    <a:pt x="4294" y="761"/>
                    <a:pt x="4174" y="711"/>
                  </a:cubicBezTo>
                  <a:cubicBezTo>
                    <a:pt x="4162" y="670"/>
                    <a:pt x="4135" y="640"/>
                    <a:pt x="4091" y="640"/>
                  </a:cubicBezTo>
                  <a:cubicBezTo>
                    <a:pt x="4087" y="640"/>
                    <a:pt x="4083" y="640"/>
                    <a:pt x="4079" y="641"/>
                  </a:cubicBezTo>
                  <a:cubicBezTo>
                    <a:pt x="4053" y="641"/>
                    <a:pt x="4034" y="647"/>
                    <a:pt x="4015" y="647"/>
                  </a:cubicBezTo>
                  <a:cubicBezTo>
                    <a:pt x="4006" y="644"/>
                    <a:pt x="3998" y="642"/>
                    <a:pt x="3992" y="642"/>
                  </a:cubicBezTo>
                  <a:cubicBezTo>
                    <a:pt x="3985" y="642"/>
                    <a:pt x="3981" y="644"/>
                    <a:pt x="3977" y="647"/>
                  </a:cubicBezTo>
                  <a:cubicBezTo>
                    <a:pt x="3851" y="666"/>
                    <a:pt x="3724" y="679"/>
                    <a:pt x="3597" y="692"/>
                  </a:cubicBezTo>
                  <a:cubicBezTo>
                    <a:pt x="3781" y="666"/>
                    <a:pt x="3958" y="641"/>
                    <a:pt x="4142" y="609"/>
                  </a:cubicBezTo>
                  <a:close/>
                  <a:moveTo>
                    <a:pt x="4465" y="907"/>
                  </a:moveTo>
                  <a:cubicBezTo>
                    <a:pt x="4497" y="920"/>
                    <a:pt x="4522" y="932"/>
                    <a:pt x="4554" y="945"/>
                  </a:cubicBezTo>
                  <a:cubicBezTo>
                    <a:pt x="4554" y="958"/>
                    <a:pt x="4560" y="964"/>
                    <a:pt x="4560" y="977"/>
                  </a:cubicBezTo>
                  <a:cubicBezTo>
                    <a:pt x="4528" y="951"/>
                    <a:pt x="4497" y="932"/>
                    <a:pt x="4465" y="907"/>
                  </a:cubicBezTo>
                  <a:close/>
                  <a:moveTo>
                    <a:pt x="4167" y="799"/>
                  </a:moveTo>
                  <a:cubicBezTo>
                    <a:pt x="4275" y="863"/>
                    <a:pt x="4376" y="926"/>
                    <a:pt x="4478" y="996"/>
                  </a:cubicBezTo>
                  <a:cubicBezTo>
                    <a:pt x="4484" y="1008"/>
                    <a:pt x="4490" y="1021"/>
                    <a:pt x="4497" y="1027"/>
                  </a:cubicBezTo>
                  <a:cubicBezTo>
                    <a:pt x="4421" y="1008"/>
                    <a:pt x="4345" y="983"/>
                    <a:pt x="4269" y="964"/>
                  </a:cubicBezTo>
                  <a:cubicBezTo>
                    <a:pt x="4250" y="958"/>
                    <a:pt x="4237" y="951"/>
                    <a:pt x="4224" y="945"/>
                  </a:cubicBezTo>
                  <a:cubicBezTo>
                    <a:pt x="4230" y="903"/>
                    <a:pt x="4208" y="849"/>
                    <a:pt x="4157" y="849"/>
                  </a:cubicBezTo>
                  <a:cubicBezTo>
                    <a:pt x="4154" y="849"/>
                    <a:pt x="4151" y="850"/>
                    <a:pt x="4148" y="850"/>
                  </a:cubicBezTo>
                  <a:lnTo>
                    <a:pt x="4129" y="850"/>
                  </a:lnTo>
                  <a:cubicBezTo>
                    <a:pt x="4148" y="837"/>
                    <a:pt x="4161" y="818"/>
                    <a:pt x="4167" y="799"/>
                  </a:cubicBezTo>
                  <a:close/>
                  <a:moveTo>
                    <a:pt x="3946" y="1034"/>
                  </a:moveTo>
                  <a:cubicBezTo>
                    <a:pt x="3952" y="1040"/>
                    <a:pt x="3965" y="1046"/>
                    <a:pt x="3971" y="1053"/>
                  </a:cubicBezTo>
                  <a:cubicBezTo>
                    <a:pt x="3946" y="1053"/>
                    <a:pt x="3920" y="1059"/>
                    <a:pt x="3895" y="1065"/>
                  </a:cubicBezTo>
                  <a:cubicBezTo>
                    <a:pt x="3882" y="1059"/>
                    <a:pt x="3870" y="1053"/>
                    <a:pt x="3851" y="1053"/>
                  </a:cubicBezTo>
                  <a:cubicBezTo>
                    <a:pt x="3882" y="1046"/>
                    <a:pt x="3914" y="1040"/>
                    <a:pt x="3946" y="1034"/>
                  </a:cubicBezTo>
                  <a:close/>
                  <a:moveTo>
                    <a:pt x="1121" y="1040"/>
                  </a:moveTo>
                  <a:cubicBezTo>
                    <a:pt x="1203" y="1046"/>
                    <a:pt x="1286" y="1046"/>
                    <a:pt x="1368" y="1046"/>
                  </a:cubicBezTo>
                  <a:cubicBezTo>
                    <a:pt x="1355" y="1053"/>
                    <a:pt x="1349" y="1059"/>
                    <a:pt x="1336" y="1065"/>
                  </a:cubicBezTo>
                  <a:cubicBezTo>
                    <a:pt x="1273" y="1072"/>
                    <a:pt x="1210" y="1078"/>
                    <a:pt x="1153" y="1091"/>
                  </a:cubicBezTo>
                  <a:cubicBezTo>
                    <a:pt x="1096" y="1084"/>
                    <a:pt x="1039" y="1084"/>
                    <a:pt x="982" y="1084"/>
                  </a:cubicBezTo>
                  <a:cubicBezTo>
                    <a:pt x="1013" y="1084"/>
                    <a:pt x="1045" y="1078"/>
                    <a:pt x="1077" y="1072"/>
                  </a:cubicBezTo>
                  <a:cubicBezTo>
                    <a:pt x="1102" y="1072"/>
                    <a:pt x="1115" y="1059"/>
                    <a:pt x="1121" y="1040"/>
                  </a:cubicBezTo>
                  <a:close/>
                  <a:moveTo>
                    <a:pt x="4066" y="1091"/>
                  </a:moveTo>
                  <a:cubicBezTo>
                    <a:pt x="4072" y="1097"/>
                    <a:pt x="4079" y="1097"/>
                    <a:pt x="4079" y="1097"/>
                  </a:cubicBezTo>
                  <a:lnTo>
                    <a:pt x="4066" y="1097"/>
                  </a:lnTo>
                  <a:cubicBezTo>
                    <a:pt x="4066" y="1097"/>
                    <a:pt x="4066" y="1097"/>
                    <a:pt x="4066" y="1091"/>
                  </a:cubicBezTo>
                  <a:close/>
                  <a:moveTo>
                    <a:pt x="4180" y="996"/>
                  </a:moveTo>
                  <a:cubicBezTo>
                    <a:pt x="4212" y="1008"/>
                    <a:pt x="4243" y="1015"/>
                    <a:pt x="4269" y="1027"/>
                  </a:cubicBezTo>
                  <a:cubicBezTo>
                    <a:pt x="4326" y="1046"/>
                    <a:pt x="4376" y="1072"/>
                    <a:pt x="4433" y="1097"/>
                  </a:cubicBezTo>
                  <a:cubicBezTo>
                    <a:pt x="4427" y="1097"/>
                    <a:pt x="4427" y="1103"/>
                    <a:pt x="4421" y="1103"/>
                  </a:cubicBezTo>
                  <a:cubicBezTo>
                    <a:pt x="4307" y="1078"/>
                    <a:pt x="4193" y="1046"/>
                    <a:pt x="4085" y="1015"/>
                  </a:cubicBezTo>
                  <a:cubicBezTo>
                    <a:pt x="4110" y="1008"/>
                    <a:pt x="4136" y="1008"/>
                    <a:pt x="4155" y="1002"/>
                  </a:cubicBezTo>
                  <a:cubicBezTo>
                    <a:pt x="4167" y="1002"/>
                    <a:pt x="4174" y="1002"/>
                    <a:pt x="4180" y="996"/>
                  </a:cubicBezTo>
                  <a:close/>
                  <a:moveTo>
                    <a:pt x="4243" y="1116"/>
                  </a:moveTo>
                  <a:cubicBezTo>
                    <a:pt x="4262" y="1122"/>
                    <a:pt x="4275" y="1129"/>
                    <a:pt x="4294" y="1129"/>
                  </a:cubicBezTo>
                  <a:cubicBezTo>
                    <a:pt x="4288" y="1129"/>
                    <a:pt x="4281" y="1135"/>
                    <a:pt x="4275" y="1135"/>
                  </a:cubicBezTo>
                  <a:cubicBezTo>
                    <a:pt x="4262" y="1129"/>
                    <a:pt x="4256" y="1122"/>
                    <a:pt x="4243" y="1116"/>
                  </a:cubicBezTo>
                  <a:close/>
                  <a:moveTo>
                    <a:pt x="3762" y="1059"/>
                  </a:moveTo>
                  <a:cubicBezTo>
                    <a:pt x="3781" y="1065"/>
                    <a:pt x="3800" y="1072"/>
                    <a:pt x="3813" y="1078"/>
                  </a:cubicBezTo>
                  <a:cubicBezTo>
                    <a:pt x="3452" y="1141"/>
                    <a:pt x="3091" y="1192"/>
                    <a:pt x="2723" y="1230"/>
                  </a:cubicBezTo>
                  <a:cubicBezTo>
                    <a:pt x="2761" y="1224"/>
                    <a:pt x="2793" y="1217"/>
                    <a:pt x="2825" y="1211"/>
                  </a:cubicBezTo>
                  <a:cubicBezTo>
                    <a:pt x="3065" y="1173"/>
                    <a:pt x="3306" y="1129"/>
                    <a:pt x="3547" y="1091"/>
                  </a:cubicBezTo>
                  <a:cubicBezTo>
                    <a:pt x="3623" y="1084"/>
                    <a:pt x="3692" y="1072"/>
                    <a:pt x="3762" y="1059"/>
                  </a:cubicBezTo>
                  <a:close/>
                  <a:moveTo>
                    <a:pt x="551" y="1300"/>
                  </a:moveTo>
                  <a:cubicBezTo>
                    <a:pt x="545" y="1312"/>
                    <a:pt x="545" y="1325"/>
                    <a:pt x="545" y="1338"/>
                  </a:cubicBezTo>
                  <a:lnTo>
                    <a:pt x="538" y="1338"/>
                  </a:lnTo>
                  <a:cubicBezTo>
                    <a:pt x="545" y="1325"/>
                    <a:pt x="545" y="1312"/>
                    <a:pt x="538" y="1300"/>
                  </a:cubicBezTo>
                  <a:close/>
                  <a:moveTo>
                    <a:pt x="3869" y="1177"/>
                  </a:moveTo>
                  <a:cubicBezTo>
                    <a:pt x="3667" y="1214"/>
                    <a:pt x="3471" y="1269"/>
                    <a:pt x="3274" y="1300"/>
                  </a:cubicBezTo>
                  <a:cubicBezTo>
                    <a:pt x="2989" y="1350"/>
                    <a:pt x="2698" y="1388"/>
                    <a:pt x="2413" y="1407"/>
                  </a:cubicBezTo>
                  <a:cubicBezTo>
                    <a:pt x="2407" y="1395"/>
                    <a:pt x="2394" y="1388"/>
                    <a:pt x="2381" y="1388"/>
                  </a:cubicBezTo>
                  <a:cubicBezTo>
                    <a:pt x="2331" y="1401"/>
                    <a:pt x="2286" y="1407"/>
                    <a:pt x="2242" y="1420"/>
                  </a:cubicBezTo>
                  <a:cubicBezTo>
                    <a:pt x="2191" y="1420"/>
                    <a:pt x="2141" y="1426"/>
                    <a:pt x="2090" y="1426"/>
                  </a:cubicBezTo>
                  <a:cubicBezTo>
                    <a:pt x="2122" y="1420"/>
                    <a:pt x="2147" y="1414"/>
                    <a:pt x="2172" y="1401"/>
                  </a:cubicBezTo>
                  <a:cubicBezTo>
                    <a:pt x="2179" y="1401"/>
                    <a:pt x="2185" y="1395"/>
                    <a:pt x="2185" y="1388"/>
                  </a:cubicBezTo>
                  <a:lnTo>
                    <a:pt x="2198" y="1388"/>
                  </a:lnTo>
                  <a:cubicBezTo>
                    <a:pt x="2224" y="1389"/>
                    <a:pt x="2249" y="1389"/>
                    <a:pt x="2275" y="1389"/>
                  </a:cubicBezTo>
                  <a:cubicBezTo>
                    <a:pt x="2444" y="1389"/>
                    <a:pt x="2609" y="1372"/>
                    <a:pt x="2774" y="1350"/>
                  </a:cubicBezTo>
                  <a:cubicBezTo>
                    <a:pt x="3040" y="1325"/>
                    <a:pt x="3312" y="1274"/>
                    <a:pt x="3572" y="1211"/>
                  </a:cubicBezTo>
                  <a:cubicBezTo>
                    <a:pt x="3654" y="1198"/>
                    <a:pt x="3737" y="1192"/>
                    <a:pt x="3813" y="1179"/>
                  </a:cubicBezTo>
                  <a:cubicBezTo>
                    <a:pt x="3827" y="1179"/>
                    <a:pt x="3849" y="1179"/>
                    <a:pt x="3869" y="1177"/>
                  </a:cubicBezTo>
                  <a:close/>
                  <a:moveTo>
                    <a:pt x="2001" y="1255"/>
                  </a:moveTo>
                  <a:cubicBezTo>
                    <a:pt x="2001" y="1268"/>
                    <a:pt x="2008" y="1274"/>
                    <a:pt x="2020" y="1281"/>
                  </a:cubicBezTo>
                  <a:cubicBezTo>
                    <a:pt x="1900" y="1306"/>
                    <a:pt x="1786" y="1331"/>
                    <a:pt x="1672" y="1350"/>
                  </a:cubicBezTo>
                  <a:cubicBezTo>
                    <a:pt x="1412" y="1388"/>
                    <a:pt x="1159" y="1420"/>
                    <a:pt x="899" y="1452"/>
                  </a:cubicBezTo>
                  <a:cubicBezTo>
                    <a:pt x="887" y="1452"/>
                    <a:pt x="874" y="1445"/>
                    <a:pt x="861" y="1439"/>
                  </a:cubicBezTo>
                  <a:cubicBezTo>
                    <a:pt x="887" y="1414"/>
                    <a:pt x="925" y="1388"/>
                    <a:pt x="963" y="1369"/>
                  </a:cubicBezTo>
                  <a:cubicBezTo>
                    <a:pt x="1305" y="1319"/>
                    <a:pt x="1653" y="1281"/>
                    <a:pt x="2001" y="1255"/>
                  </a:cubicBezTo>
                  <a:close/>
                  <a:moveTo>
                    <a:pt x="2077" y="1433"/>
                  </a:moveTo>
                  <a:lnTo>
                    <a:pt x="2077" y="1433"/>
                  </a:lnTo>
                  <a:cubicBezTo>
                    <a:pt x="2071" y="1439"/>
                    <a:pt x="2065" y="1445"/>
                    <a:pt x="2065" y="1458"/>
                  </a:cubicBezTo>
                  <a:cubicBezTo>
                    <a:pt x="2014" y="1471"/>
                    <a:pt x="1957" y="1477"/>
                    <a:pt x="1906" y="1490"/>
                  </a:cubicBezTo>
                  <a:cubicBezTo>
                    <a:pt x="1963" y="1471"/>
                    <a:pt x="2020" y="1452"/>
                    <a:pt x="2077" y="1433"/>
                  </a:cubicBezTo>
                  <a:close/>
                  <a:moveTo>
                    <a:pt x="1963" y="1369"/>
                  </a:moveTo>
                  <a:cubicBezTo>
                    <a:pt x="1906" y="1382"/>
                    <a:pt x="1856" y="1395"/>
                    <a:pt x="1805" y="1407"/>
                  </a:cubicBezTo>
                  <a:cubicBezTo>
                    <a:pt x="1501" y="1471"/>
                    <a:pt x="1184" y="1534"/>
                    <a:pt x="887" y="1540"/>
                  </a:cubicBezTo>
                  <a:lnTo>
                    <a:pt x="861" y="1540"/>
                  </a:lnTo>
                  <a:cubicBezTo>
                    <a:pt x="887" y="1534"/>
                    <a:pt x="918" y="1534"/>
                    <a:pt x="944" y="1528"/>
                  </a:cubicBezTo>
                  <a:cubicBezTo>
                    <a:pt x="956" y="1528"/>
                    <a:pt x="963" y="1534"/>
                    <a:pt x="969" y="1534"/>
                  </a:cubicBezTo>
                  <a:cubicBezTo>
                    <a:pt x="982" y="1534"/>
                    <a:pt x="988" y="1528"/>
                    <a:pt x="994" y="1521"/>
                  </a:cubicBezTo>
                  <a:cubicBezTo>
                    <a:pt x="1317" y="1483"/>
                    <a:pt x="1634" y="1433"/>
                    <a:pt x="1951" y="1369"/>
                  </a:cubicBezTo>
                  <a:close/>
                  <a:moveTo>
                    <a:pt x="4674" y="1363"/>
                  </a:moveTo>
                  <a:cubicBezTo>
                    <a:pt x="4680" y="1382"/>
                    <a:pt x="4687" y="1401"/>
                    <a:pt x="4693" y="1420"/>
                  </a:cubicBezTo>
                  <a:cubicBezTo>
                    <a:pt x="4446" y="1458"/>
                    <a:pt x="4205" y="1502"/>
                    <a:pt x="3971" y="1566"/>
                  </a:cubicBezTo>
                  <a:cubicBezTo>
                    <a:pt x="4066" y="1528"/>
                    <a:pt x="4161" y="1496"/>
                    <a:pt x="4262" y="1458"/>
                  </a:cubicBezTo>
                  <a:cubicBezTo>
                    <a:pt x="4402" y="1439"/>
                    <a:pt x="4541" y="1407"/>
                    <a:pt x="4674" y="1363"/>
                  </a:cubicBezTo>
                  <a:close/>
                  <a:moveTo>
                    <a:pt x="1286" y="1534"/>
                  </a:moveTo>
                  <a:lnTo>
                    <a:pt x="1286" y="1534"/>
                  </a:lnTo>
                  <a:cubicBezTo>
                    <a:pt x="1159" y="1566"/>
                    <a:pt x="1032" y="1597"/>
                    <a:pt x="899" y="1629"/>
                  </a:cubicBezTo>
                  <a:cubicBezTo>
                    <a:pt x="899" y="1616"/>
                    <a:pt x="893" y="1604"/>
                    <a:pt x="887" y="1597"/>
                  </a:cubicBezTo>
                  <a:cubicBezTo>
                    <a:pt x="1020" y="1578"/>
                    <a:pt x="1153" y="1553"/>
                    <a:pt x="1286" y="1534"/>
                  </a:cubicBezTo>
                  <a:close/>
                  <a:moveTo>
                    <a:pt x="2103" y="1648"/>
                  </a:moveTo>
                  <a:lnTo>
                    <a:pt x="2103" y="1648"/>
                  </a:lnTo>
                  <a:cubicBezTo>
                    <a:pt x="2077" y="1654"/>
                    <a:pt x="2052" y="1661"/>
                    <a:pt x="2033" y="1667"/>
                  </a:cubicBezTo>
                  <a:cubicBezTo>
                    <a:pt x="2033" y="1661"/>
                    <a:pt x="2033" y="1661"/>
                    <a:pt x="2039" y="1661"/>
                  </a:cubicBezTo>
                  <a:cubicBezTo>
                    <a:pt x="2058" y="1654"/>
                    <a:pt x="2077" y="1654"/>
                    <a:pt x="2103" y="1648"/>
                  </a:cubicBezTo>
                  <a:close/>
                  <a:moveTo>
                    <a:pt x="1507" y="1559"/>
                  </a:moveTo>
                  <a:cubicBezTo>
                    <a:pt x="1463" y="1572"/>
                    <a:pt x="1419" y="1585"/>
                    <a:pt x="1374" y="1604"/>
                  </a:cubicBezTo>
                  <a:cubicBezTo>
                    <a:pt x="1286" y="1623"/>
                    <a:pt x="1203" y="1642"/>
                    <a:pt x="1115" y="1654"/>
                  </a:cubicBezTo>
                  <a:cubicBezTo>
                    <a:pt x="1127" y="1654"/>
                    <a:pt x="1026" y="1673"/>
                    <a:pt x="925" y="1692"/>
                  </a:cubicBezTo>
                  <a:cubicBezTo>
                    <a:pt x="925" y="1686"/>
                    <a:pt x="925" y="1686"/>
                    <a:pt x="925" y="1686"/>
                  </a:cubicBezTo>
                  <a:cubicBezTo>
                    <a:pt x="1121" y="1648"/>
                    <a:pt x="1311" y="1604"/>
                    <a:pt x="1507" y="1559"/>
                  </a:cubicBezTo>
                  <a:close/>
                  <a:moveTo>
                    <a:pt x="4028" y="1439"/>
                  </a:moveTo>
                  <a:cubicBezTo>
                    <a:pt x="4034" y="1458"/>
                    <a:pt x="4047" y="1464"/>
                    <a:pt x="4066" y="1471"/>
                  </a:cubicBezTo>
                  <a:cubicBezTo>
                    <a:pt x="3825" y="1553"/>
                    <a:pt x="3585" y="1635"/>
                    <a:pt x="3344" y="1705"/>
                  </a:cubicBezTo>
                  <a:cubicBezTo>
                    <a:pt x="3217" y="1718"/>
                    <a:pt x="3097" y="1730"/>
                    <a:pt x="2977" y="1743"/>
                  </a:cubicBezTo>
                  <a:cubicBezTo>
                    <a:pt x="3268" y="1680"/>
                    <a:pt x="3553" y="1604"/>
                    <a:pt x="3832" y="1496"/>
                  </a:cubicBezTo>
                  <a:cubicBezTo>
                    <a:pt x="3895" y="1477"/>
                    <a:pt x="3965" y="1458"/>
                    <a:pt x="4028" y="1439"/>
                  </a:cubicBezTo>
                  <a:close/>
                  <a:moveTo>
                    <a:pt x="1906" y="1686"/>
                  </a:moveTo>
                  <a:cubicBezTo>
                    <a:pt x="1887" y="1692"/>
                    <a:pt x="1875" y="1699"/>
                    <a:pt x="1856" y="1705"/>
                  </a:cubicBezTo>
                  <a:cubicBezTo>
                    <a:pt x="1571" y="1768"/>
                    <a:pt x="1292" y="1844"/>
                    <a:pt x="1013" y="1933"/>
                  </a:cubicBezTo>
                  <a:cubicBezTo>
                    <a:pt x="1007" y="1895"/>
                    <a:pt x="994" y="1863"/>
                    <a:pt x="982" y="1832"/>
                  </a:cubicBezTo>
                  <a:cubicBezTo>
                    <a:pt x="1292" y="1787"/>
                    <a:pt x="1596" y="1737"/>
                    <a:pt x="1906" y="1686"/>
                  </a:cubicBezTo>
                  <a:close/>
                  <a:moveTo>
                    <a:pt x="2888" y="1819"/>
                  </a:moveTo>
                  <a:cubicBezTo>
                    <a:pt x="2850" y="1825"/>
                    <a:pt x="2812" y="1838"/>
                    <a:pt x="2774" y="1844"/>
                  </a:cubicBezTo>
                  <a:cubicBezTo>
                    <a:pt x="2571" y="1882"/>
                    <a:pt x="2369" y="1914"/>
                    <a:pt x="2166" y="1946"/>
                  </a:cubicBezTo>
                  <a:lnTo>
                    <a:pt x="2147" y="1946"/>
                  </a:lnTo>
                  <a:cubicBezTo>
                    <a:pt x="2115" y="1952"/>
                    <a:pt x="2077" y="1958"/>
                    <a:pt x="2046" y="1965"/>
                  </a:cubicBezTo>
                  <a:cubicBezTo>
                    <a:pt x="2033" y="1965"/>
                    <a:pt x="2014" y="1971"/>
                    <a:pt x="2001" y="1971"/>
                  </a:cubicBezTo>
                  <a:cubicBezTo>
                    <a:pt x="2014" y="1965"/>
                    <a:pt x="2033" y="1958"/>
                    <a:pt x="2058" y="1946"/>
                  </a:cubicBezTo>
                  <a:cubicBezTo>
                    <a:pt x="2065" y="1946"/>
                    <a:pt x="2077" y="1939"/>
                    <a:pt x="2084" y="1939"/>
                  </a:cubicBezTo>
                  <a:cubicBezTo>
                    <a:pt x="2115" y="1927"/>
                    <a:pt x="2147" y="1920"/>
                    <a:pt x="2179" y="1914"/>
                  </a:cubicBezTo>
                  <a:cubicBezTo>
                    <a:pt x="2400" y="1876"/>
                    <a:pt x="2622" y="1851"/>
                    <a:pt x="2844" y="1825"/>
                  </a:cubicBezTo>
                  <a:cubicBezTo>
                    <a:pt x="2856" y="1819"/>
                    <a:pt x="2869" y="1819"/>
                    <a:pt x="2888" y="1819"/>
                  </a:cubicBezTo>
                  <a:close/>
                  <a:moveTo>
                    <a:pt x="1273" y="2072"/>
                  </a:moveTo>
                  <a:lnTo>
                    <a:pt x="1273" y="2072"/>
                  </a:lnTo>
                  <a:cubicBezTo>
                    <a:pt x="1210" y="2098"/>
                    <a:pt x="1153" y="2117"/>
                    <a:pt x="1096" y="2142"/>
                  </a:cubicBezTo>
                  <a:cubicBezTo>
                    <a:pt x="1089" y="2136"/>
                    <a:pt x="1083" y="2123"/>
                    <a:pt x="1083" y="2117"/>
                  </a:cubicBezTo>
                  <a:cubicBezTo>
                    <a:pt x="1146" y="2104"/>
                    <a:pt x="1210" y="2091"/>
                    <a:pt x="1273" y="2072"/>
                  </a:cubicBezTo>
                  <a:close/>
                  <a:moveTo>
                    <a:pt x="5143" y="2395"/>
                  </a:moveTo>
                  <a:cubicBezTo>
                    <a:pt x="5193" y="2503"/>
                    <a:pt x="5250" y="2611"/>
                    <a:pt x="5301" y="2718"/>
                  </a:cubicBezTo>
                  <a:cubicBezTo>
                    <a:pt x="5554" y="3257"/>
                    <a:pt x="5808" y="3789"/>
                    <a:pt x="6067" y="4321"/>
                  </a:cubicBezTo>
                  <a:lnTo>
                    <a:pt x="6036" y="4321"/>
                  </a:lnTo>
                  <a:cubicBezTo>
                    <a:pt x="6017" y="4283"/>
                    <a:pt x="6004" y="4251"/>
                    <a:pt x="5991" y="4226"/>
                  </a:cubicBezTo>
                  <a:cubicBezTo>
                    <a:pt x="5909" y="4067"/>
                    <a:pt x="5827" y="3915"/>
                    <a:pt x="5744" y="3757"/>
                  </a:cubicBezTo>
                  <a:cubicBezTo>
                    <a:pt x="5567" y="3409"/>
                    <a:pt x="5402" y="3048"/>
                    <a:pt x="5257" y="2687"/>
                  </a:cubicBezTo>
                  <a:cubicBezTo>
                    <a:pt x="5212" y="2592"/>
                    <a:pt x="5181" y="2497"/>
                    <a:pt x="5143" y="2395"/>
                  </a:cubicBezTo>
                  <a:close/>
                  <a:moveTo>
                    <a:pt x="1469" y="3808"/>
                  </a:moveTo>
                  <a:lnTo>
                    <a:pt x="1469" y="3808"/>
                  </a:lnTo>
                  <a:cubicBezTo>
                    <a:pt x="1666" y="4238"/>
                    <a:pt x="1868" y="4669"/>
                    <a:pt x="2065" y="5100"/>
                  </a:cubicBezTo>
                  <a:lnTo>
                    <a:pt x="2058" y="5100"/>
                  </a:lnTo>
                  <a:cubicBezTo>
                    <a:pt x="1989" y="4973"/>
                    <a:pt x="1925" y="4846"/>
                    <a:pt x="1862" y="4713"/>
                  </a:cubicBezTo>
                  <a:cubicBezTo>
                    <a:pt x="1723" y="4416"/>
                    <a:pt x="1596" y="4112"/>
                    <a:pt x="1469" y="3808"/>
                  </a:cubicBezTo>
                  <a:close/>
                  <a:moveTo>
                    <a:pt x="6118" y="4618"/>
                  </a:moveTo>
                  <a:cubicBezTo>
                    <a:pt x="6118" y="4644"/>
                    <a:pt x="6131" y="4675"/>
                    <a:pt x="6156" y="4694"/>
                  </a:cubicBezTo>
                  <a:cubicBezTo>
                    <a:pt x="6124" y="4929"/>
                    <a:pt x="6093" y="5169"/>
                    <a:pt x="6055" y="5410"/>
                  </a:cubicBezTo>
                  <a:cubicBezTo>
                    <a:pt x="6067" y="5144"/>
                    <a:pt x="6093" y="4884"/>
                    <a:pt x="6118" y="4618"/>
                  </a:cubicBezTo>
                  <a:close/>
                  <a:moveTo>
                    <a:pt x="5827" y="4682"/>
                  </a:moveTo>
                  <a:cubicBezTo>
                    <a:pt x="5795" y="4948"/>
                    <a:pt x="5757" y="5214"/>
                    <a:pt x="5725" y="5473"/>
                  </a:cubicBezTo>
                  <a:cubicBezTo>
                    <a:pt x="5725" y="5397"/>
                    <a:pt x="5732" y="5315"/>
                    <a:pt x="5738" y="5239"/>
                  </a:cubicBezTo>
                  <a:cubicBezTo>
                    <a:pt x="5763" y="5055"/>
                    <a:pt x="5795" y="4872"/>
                    <a:pt x="5820" y="4688"/>
                  </a:cubicBezTo>
                  <a:cubicBezTo>
                    <a:pt x="5820" y="4682"/>
                    <a:pt x="5827" y="4682"/>
                    <a:pt x="5827" y="4682"/>
                  </a:cubicBezTo>
                  <a:close/>
                  <a:moveTo>
                    <a:pt x="5960" y="4637"/>
                  </a:moveTo>
                  <a:cubicBezTo>
                    <a:pt x="5903" y="4916"/>
                    <a:pt x="5865" y="5195"/>
                    <a:pt x="5839" y="5473"/>
                  </a:cubicBezTo>
                  <a:cubicBezTo>
                    <a:pt x="5846" y="5315"/>
                    <a:pt x="5865" y="5157"/>
                    <a:pt x="5884" y="4998"/>
                  </a:cubicBezTo>
                  <a:cubicBezTo>
                    <a:pt x="5896" y="4891"/>
                    <a:pt x="5909" y="4789"/>
                    <a:pt x="5922" y="4682"/>
                  </a:cubicBezTo>
                  <a:cubicBezTo>
                    <a:pt x="5922" y="4669"/>
                    <a:pt x="5915" y="4656"/>
                    <a:pt x="5909" y="4650"/>
                  </a:cubicBezTo>
                  <a:cubicBezTo>
                    <a:pt x="5928" y="4644"/>
                    <a:pt x="5941" y="4637"/>
                    <a:pt x="5960" y="4637"/>
                  </a:cubicBezTo>
                  <a:close/>
                  <a:moveTo>
                    <a:pt x="1710" y="5499"/>
                  </a:moveTo>
                  <a:cubicBezTo>
                    <a:pt x="1691" y="5543"/>
                    <a:pt x="1672" y="5594"/>
                    <a:pt x="1659" y="5651"/>
                  </a:cubicBezTo>
                  <a:cubicBezTo>
                    <a:pt x="1659" y="5613"/>
                    <a:pt x="1659" y="5581"/>
                    <a:pt x="1659" y="5543"/>
                  </a:cubicBezTo>
                  <a:cubicBezTo>
                    <a:pt x="1678" y="5530"/>
                    <a:pt x="1691" y="5511"/>
                    <a:pt x="1710" y="5499"/>
                  </a:cubicBezTo>
                  <a:close/>
                  <a:moveTo>
                    <a:pt x="2369" y="5549"/>
                  </a:moveTo>
                  <a:cubicBezTo>
                    <a:pt x="2394" y="5581"/>
                    <a:pt x="2413" y="5606"/>
                    <a:pt x="2432" y="5638"/>
                  </a:cubicBezTo>
                  <a:cubicBezTo>
                    <a:pt x="2428" y="5637"/>
                    <a:pt x="2424" y="5637"/>
                    <a:pt x="2420" y="5637"/>
                  </a:cubicBezTo>
                  <a:cubicBezTo>
                    <a:pt x="2394" y="5637"/>
                    <a:pt x="2373" y="5655"/>
                    <a:pt x="2356" y="5689"/>
                  </a:cubicBezTo>
                  <a:cubicBezTo>
                    <a:pt x="2356" y="5676"/>
                    <a:pt x="2350" y="5657"/>
                    <a:pt x="2350" y="5644"/>
                  </a:cubicBezTo>
                  <a:cubicBezTo>
                    <a:pt x="2356" y="5638"/>
                    <a:pt x="2362" y="5625"/>
                    <a:pt x="2356" y="5613"/>
                  </a:cubicBezTo>
                  <a:cubicBezTo>
                    <a:pt x="2356" y="5606"/>
                    <a:pt x="2350" y="5600"/>
                    <a:pt x="2350" y="5587"/>
                  </a:cubicBezTo>
                  <a:cubicBezTo>
                    <a:pt x="2356" y="5575"/>
                    <a:pt x="2362" y="5562"/>
                    <a:pt x="2369" y="5549"/>
                  </a:cubicBezTo>
                  <a:close/>
                  <a:moveTo>
                    <a:pt x="5713" y="4751"/>
                  </a:moveTo>
                  <a:cubicBezTo>
                    <a:pt x="5668" y="5005"/>
                    <a:pt x="5637" y="5258"/>
                    <a:pt x="5618" y="5511"/>
                  </a:cubicBezTo>
                  <a:cubicBezTo>
                    <a:pt x="5605" y="5594"/>
                    <a:pt x="5592" y="5676"/>
                    <a:pt x="5580" y="5758"/>
                  </a:cubicBezTo>
                  <a:cubicBezTo>
                    <a:pt x="5586" y="5689"/>
                    <a:pt x="5592" y="5619"/>
                    <a:pt x="5592" y="5549"/>
                  </a:cubicBezTo>
                  <a:cubicBezTo>
                    <a:pt x="5630" y="5290"/>
                    <a:pt x="5662" y="5030"/>
                    <a:pt x="5694" y="4770"/>
                  </a:cubicBezTo>
                  <a:cubicBezTo>
                    <a:pt x="5700" y="4764"/>
                    <a:pt x="5706" y="4758"/>
                    <a:pt x="5713" y="4751"/>
                  </a:cubicBezTo>
                  <a:close/>
                  <a:moveTo>
                    <a:pt x="5402" y="5385"/>
                  </a:moveTo>
                  <a:lnTo>
                    <a:pt x="5402" y="5385"/>
                  </a:lnTo>
                  <a:cubicBezTo>
                    <a:pt x="5390" y="5568"/>
                    <a:pt x="5383" y="5758"/>
                    <a:pt x="5383" y="5948"/>
                  </a:cubicBezTo>
                  <a:cubicBezTo>
                    <a:pt x="5377" y="5967"/>
                    <a:pt x="5377" y="5986"/>
                    <a:pt x="5371" y="6005"/>
                  </a:cubicBezTo>
                  <a:cubicBezTo>
                    <a:pt x="5371" y="6010"/>
                    <a:pt x="5368" y="6014"/>
                    <a:pt x="5364" y="6014"/>
                  </a:cubicBezTo>
                  <a:cubicBezTo>
                    <a:pt x="5362" y="6014"/>
                    <a:pt x="5360" y="6013"/>
                    <a:pt x="5358" y="6012"/>
                  </a:cubicBezTo>
                  <a:cubicBezTo>
                    <a:pt x="5352" y="5910"/>
                    <a:pt x="5345" y="5809"/>
                    <a:pt x="5345" y="5790"/>
                  </a:cubicBezTo>
                  <a:cubicBezTo>
                    <a:pt x="5345" y="5752"/>
                    <a:pt x="5345" y="5701"/>
                    <a:pt x="5345" y="5651"/>
                  </a:cubicBezTo>
                  <a:cubicBezTo>
                    <a:pt x="5358" y="5562"/>
                    <a:pt x="5377" y="5473"/>
                    <a:pt x="5402" y="5385"/>
                  </a:cubicBezTo>
                  <a:close/>
                  <a:moveTo>
                    <a:pt x="1248" y="6050"/>
                  </a:moveTo>
                  <a:cubicBezTo>
                    <a:pt x="1241" y="6062"/>
                    <a:pt x="1241" y="6075"/>
                    <a:pt x="1241" y="6081"/>
                  </a:cubicBezTo>
                  <a:lnTo>
                    <a:pt x="1235" y="6081"/>
                  </a:lnTo>
                  <a:cubicBezTo>
                    <a:pt x="1235" y="6081"/>
                    <a:pt x="1235" y="6081"/>
                    <a:pt x="1235" y="6075"/>
                  </a:cubicBezTo>
                  <a:cubicBezTo>
                    <a:pt x="1241" y="6069"/>
                    <a:pt x="1241" y="6062"/>
                    <a:pt x="1248" y="6050"/>
                  </a:cubicBezTo>
                  <a:close/>
                  <a:moveTo>
                    <a:pt x="6093" y="5974"/>
                  </a:moveTo>
                  <a:cubicBezTo>
                    <a:pt x="6093" y="6012"/>
                    <a:pt x="6093" y="6050"/>
                    <a:pt x="6099" y="6094"/>
                  </a:cubicBezTo>
                  <a:cubicBezTo>
                    <a:pt x="6086" y="6100"/>
                    <a:pt x="6080" y="6113"/>
                    <a:pt x="6067" y="6119"/>
                  </a:cubicBezTo>
                  <a:cubicBezTo>
                    <a:pt x="6074" y="6069"/>
                    <a:pt x="6086" y="6018"/>
                    <a:pt x="6093" y="5974"/>
                  </a:cubicBezTo>
                  <a:close/>
                  <a:moveTo>
                    <a:pt x="1989" y="5809"/>
                  </a:moveTo>
                  <a:cubicBezTo>
                    <a:pt x="1957" y="5923"/>
                    <a:pt x="1932" y="6043"/>
                    <a:pt x="1913" y="6157"/>
                  </a:cubicBezTo>
                  <a:cubicBezTo>
                    <a:pt x="1932" y="6043"/>
                    <a:pt x="1951" y="5923"/>
                    <a:pt x="1970" y="5809"/>
                  </a:cubicBezTo>
                  <a:close/>
                  <a:moveTo>
                    <a:pt x="1558" y="5720"/>
                  </a:moveTo>
                  <a:cubicBezTo>
                    <a:pt x="1564" y="5828"/>
                    <a:pt x="1577" y="5929"/>
                    <a:pt x="1602" y="6031"/>
                  </a:cubicBezTo>
                  <a:cubicBezTo>
                    <a:pt x="1596" y="6081"/>
                    <a:pt x="1590" y="6132"/>
                    <a:pt x="1590" y="6189"/>
                  </a:cubicBezTo>
                  <a:cubicBezTo>
                    <a:pt x="1583" y="6164"/>
                    <a:pt x="1577" y="6132"/>
                    <a:pt x="1571" y="6107"/>
                  </a:cubicBezTo>
                  <a:cubicBezTo>
                    <a:pt x="1552" y="6018"/>
                    <a:pt x="1533" y="5929"/>
                    <a:pt x="1514" y="5841"/>
                  </a:cubicBezTo>
                  <a:cubicBezTo>
                    <a:pt x="1501" y="5803"/>
                    <a:pt x="1495" y="5765"/>
                    <a:pt x="1495" y="5727"/>
                  </a:cubicBezTo>
                  <a:cubicBezTo>
                    <a:pt x="1495" y="5720"/>
                    <a:pt x="1495" y="5720"/>
                    <a:pt x="1501" y="5720"/>
                  </a:cubicBezTo>
                  <a:close/>
                  <a:moveTo>
                    <a:pt x="1735" y="5600"/>
                  </a:moveTo>
                  <a:cubicBezTo>
                    <a:pt x="1736" y="5600"/>
                    <a:pt x="1729" y="5826"/>
                    <a:pt x="1729" y="5904"/>
                  </a:cubicBezTo>
                  <a:cubicBezTo>
                    <a:pt x="1723" y="6018"/>
                    <a:pt x="1723" y="6126"/>
                    <a:pt x="1723" y="6233"/>
                  </a:cubicBezTo>
                  <a:cubicBezTo>
                    <a:pt x="1723" y="6233"/>
                    <a:pt x="1723" y="6240"/>
                    <a:pt x="1716" y="6246"/>
                  </a:cubicBezTo>
                  <a:cubicBezTo>
                    <a:pt x="1716" y="6233"/>
                    <a:pt x="1710" y="6221"/>
                    <a:pt x="1710" y="6214"/>
                  </a:cubicBezTo>
                  <a:cubicBezTo>
                    <a:pt x="1716" y="6043"/>
                    <a:pt x="1723" y="5879"/>
                    <a:pt x="1729" y="5714"/>
                  </a:cubicBezTo>
                  <a:cubicBezTo>
                    <a:pt x="1733" y="5631"/>
                    <a:pt x="1734" y="5600"/>
                    <a:pt x="1735" y="5600"/>
                  </a:cubicBezTo>
                  <a:close/>
                  <a:moveTo>
                    <a:pt x="5928" y="6107"/>
                  </a:moveTo>
                  <a:cubicBezTo>
                    <a:pt x="5934" y="6145"/>
                    <a:pt x="5934" y="6189"/>
                    <a:pt x="5934" y="6233"/>
                  </a:cubicBezTo>
                  <a:cubicBezTo>
                    <a:pt x="5928" y="6233"/>
                    <a:pt x="5922" y="6240"/>
                    <a:pt x="5909" y="6246"/>
                  </a:cubicBezTo>
                  <a:cubicBezTo>
                    <a:pt x="5915" y="6202"/>
                    <a:pt x="5922" y="6151"/>
                    <a:pt x="5928" y="6107"/>
                  </a:cubicBezTo>
                  <a:close/>
                  <a:moveTo>
                    <a:pt x="5744" y="6119"/>
                  </a:moveTo>
                  <a:cubicBezTo>
                    <a:pt x="5744" y="6170"/>
                    <a:pt x="5751" y="6214"/>
                    <a:pt x="5751" y="6265"/>
                  </a:cubicBezTo>
                  <a:cubicBezTo>
                    <a:pt x="5757" y="6290"/>
                    <a:pt x="5770" y="6303"/>
                    <a:pt x="5789" y="6309"/>
                  </a:cubicBezTo>
                  <a:cubicBezTo>
                    <a:pt x="5782" y="6309"/>
                    <a:pt x="5782" y="6309"/>
                    <a:pt x="5776" y="6316"/>
                  </a:cubicBezTo>
                  <a:cubicBezTo>
                    <a:pt x="5713" y="6316"/>
                    <a:pt x="5649" y="6303"/>
                    <a:pt x="5592" y="6278"/>
                  </a:cubicBezTo>
                  <a:cubicBezTo>
                    <a:pt x="5599" y="6227"/>
                    <a:pt x="5605" y="6176"/>
                    <a:pt x="5618" y="6119"/>
                  </a:cubicBezTo>
                  <a:cubicBezTo>
                    <a:pt x="5618" y="6164"/>
                    <a:pt x="5618" y="6202"/>
                    <a:pt x="5624" y="6246"/>
                  </a:cubicBezTo>
                  <a:cubicBezTo>
                    <a:pt x="5624" y="6276"/>
                    <a:pt x="5651" y="6292"/>
                    <a:pt x="5676" y="6292"/>
                  </a:cubicBezTo>
                  <a:cubicBezTo>
                    <a:pt x="5700" y="6292"/>
                    <a:pt x="5722" y="6279"/>
                    <a:pt x="5725" y="6252"/>
                  </a:cubicBezTo>
                  <a:cubicBezTo>
                    <a:pt x="5732" y="6208"/>
                    <a:pt x="5738" y="6164"/>
                    <a:pt x="5744" y="6119"/>
                  </a:cubicBezTo>
                  <a:close/>
                  <a:moveTo>
                    <a:pt x="1197" y="6195"/>
                  </a:moveTo>
                  <a:cubicBezTo>
                    <a:pt x="1197" y="6221"/>
                    <a:pt x="1203" y="6252"/>
                    <a:pt x="1210" y="6278"/>
                  </a:cubicBezTo>
                  <a:cubicBezTo>
                    <a:pt x="1203" y="6297"/>
                    <a:pt x="1203" y="6309"/>
                    <a:pt x="1203" y="6322"/>
                  </a:cubicBezTo>
                  <a:cubicBezTo>
                    <a:pt x="1197" y="6297"/>
                    <a:pt x="1191" y="6271"/>
                    <a:pt x="1178" y="6246"/>
                  </a:cubicBezTo>
                  <a:cubicBezTo>
                    <a:pt x="1184" y="6227"/>
                    <a:pt x="1191" y="6208"/>
                    <a:pt x="1197" y="6195"/>
                  </a:cubicBezTo>
                  <a:close/>
                  <a:moveTo>
                    <a:pt x="1406" y="5866"/>
                  </a:moveTo>
                  <a:lnTo>
                    <a:pt x="1406" y="5866"/>
                  </a:lnTo>
                  <a:cubicBezTo>
                    <a:pt x="1400" y="5910"/>
                    <a:pt x="1406" y="5974"/>
                    <a:pt x="1419" y="6037"/>
                  </a:cubicBezTo>
                  <a:cubicBezTo>
                    <a:pt x="1431" y="6214"/>
                    <a:pt x="1457" y="6385"/>
                    <a:pt x="1488" y="6556"/>
                  </a:cubicBezTo>
                  <a:cubicBezTo>
                    <a:pt x="1488" y="6601"/>
                    <a:pt x="1482" y="6651"/>
                    <a:pt x="1482" y="6702"/>
                  </a:cubicBezTo>
                  <a:cubicBezTo>
                    <a:pt x="1469" y="6645"/>
                    <a:pt x="1457" y="6582"/>
                    <a:pt x="1444" y="6525"/>
                  </a:cubicBezTo>
                  <a:cubicBezTo>
                    <a:pt x="1431" y="6461"/>
                    <a:pt x="1425" y="6404"/>
                    <a:pt x="1419" y="6347"/>
                  </a:cubicBezTo>
                  <a:cubicBezTo>
                    <a:pt x="1406" y="6214"/>
                    <a:pt x="1387" y="6075"/>
                    <a:pt x="1362" y="5942"/>
                  </a:cubicBezTo>
                  <a:cubicBezTo>
                    <a:pt x="1374" y="5917"/>
                    <a:pt x="1387" y="5891"/>
                    <a:pt x="1406" y="5866"/>
                  </a:cubicBezTo>
                  <a:close/>
                  <a:moveTo>
                    <a:pt x="1159" y="6455"/>
                  </a:moveTo>
                  <a:lnTo>
                    <a:pt x="1159" y="6455"/>
                  </a:lnTo>
                  <a:cubicBezTo>
                    <a:pt x="1178" y="6518"/>
                    <a:pt x="1191" y="6588"/>
                    <a:pt x="1197" y="6620"/>
                  </a:cubicBezTo>
                  <a:cubicBezTo>
                    <a:pt x="1203" y="6632"/>
                    <a:pt x="1203" y="6677"/>
                    <a:pt x="1210" y="6727"/>
                  </a:cubicBezTo>
                  <a:cubicBezTo>
                    <a:pt x="1191" y="6639"/>
                    <a:pt x="1172" y="6544"/>
                    <a:pt x="1159" y="6455"/>
                  </a:cubicBezTo>
                  <a:close/>
                  <a:moveTo>
                    <a:pt x="1533" y="6252"/>
                  </a:moveTo>
                  <a:lnTo>
                    <a:pt x="1533" y="6252"/>
                  </a:lnTo>
                  <a:cubicBezTo>
                    <a:pt x="1545" y="6303"/>
                    <a:pt x="1564" y="6360"/>
                    <a:pt x="1583" y="6417"/>
                  </a:cubicBezTo>
                  <a:cubicBezTo>
                    <a:pt x="1590" y="6525"/>
                    <a:pt x="1590" y="6639"/>
                    <a:pt x="1596" y="6746"/>
                  </a:cubicBezTo>
                  <a:cubicBezTo>
                    <a:pt x="1583" y="6683"/>
                    <a:pt x="1571" y="6626"/>
                    <a:pt x="1558" y="6563"/>
                  </a:cubicBezTo>
                  <a:cubicBezTo>
                    <a:pt x="1552" y="6461"/>
                    <a:pt x="1539" y="6354"/>
                    <a:pt x="1533" y="6252"/>
                  </a:cubicBezTo>
                  <a:close/>
                  <a:moveTo>
                    <a:pt x="1305" y="6081"/>
                  </a:moveTo>
                  <a:cubicBezTo>
                    <a:pt x="1317" y="6151"/>
                    <a:pt x="1324" y="6214"/>
                    <a:pt x="1336" y="6284"/>
                  </a:cubicBezTo>
                  <a:cubicBezTo>
                    <a:pt x="1355" y="6468"/>
                    <a:pt x="1368" y="6645"/>
                    <a:pt x="1368" y="6829"/>
                  </a:cubicBezTo>
                  <a:cubicBezTo>
                    <a:pt x="1355" y="6765"/>
                    <a:pt x="1343" y="6696"/>
                    <a:pt x="1330" y="6632"/>
                  </a:cubicBezTo>
                  <a:cubicBezTo>
                    <a:pt x="1324" y="6607"/>
                    <a:pt x="1324" y="6588"/>
                    <a:pt x="1317" y="6563"/>
                  </a:cubicBezTo>
                  <a:cubicBezTo>
                    <a:pt x="1311" y="6474"/>
                    <a:pt x="1298" y="6385"/>
                    <a:pt x="1286" y="6297"/>
                  </a:cubicBezTo>
                  <a:cubicBezTo>
                    <a:pt x="1286" y="6265"/>
                    <a:pt x="1279" y="6246"/>
                    <a:pt x="1279" y="6240"/>
                  </a:cubicBezTo>
                  <a:cubicBezTo>
                    <a:pt x="1273" y="6227"/>
                    <a:pt x="1273" y="6208"/>
                    <a:pt x="1267" y="6195"/>
                  </a:cubicBezTo>
                  <a:cubicBezTo>
                    <a:pt x="1279" y="6157"/>
                    <a:pt x="1292" y="6119"/>
                    <a:pt x="1305" y="6081"/>
                  </a:cubicBezTo>
                  <a:close/>
                  <a:moveTo>
                    <a:pt x="1108" y="6620"/>
                  </a:moveTo>
                  <a:lnTo>
                    <a:pt x="1108" y="6620"/>
                  </a:lnTo>
                  <a:cubicBezTo>
                    <a:pt x="1134" y="6753"/>
                    <a:pt x="1172" y="6879"/>
                    <a:pt x="1210" y="7006"/>
                  </a:cubicBezTo>
                  <a:cubicBezTo>
                    <a:pt x="1178" y="6968"/>
                    <a:pt x="1153" y="6924"/>
                    <a:pt x="1134" y="6873"/>
                  </a:cubicBezTo>
                  <a:cubicBezTo>
                    <a:pt x="1108" y="6797"/>
                    <a:pt x="1102" y="6715"/>
                    <a:pt x="1108" y="6620"/>
                  </a:cubicBezTo>
                  <a:close/>
                  <a:moveTo>
                    <a:pt x="1330" y="7012"/>
                  </a:moveTo>
                  <a:cubicBezTo>
                    <a:pt x="1343" y="7044"/>
                    <a:pt x="1349" y="7082"/>
                    <a:pt x="1355" y="7114"/>
                  </a:cubicBezTo>
                  <a:cubicBezTo>
                    <a:pt x="1349" y="7114"/>
                    <a:pt x="1343" y="7114"/>
                    <a:pt x="1336" y="7107"/>
                  </a:cubicBezTo>
                  <a:cubicBezTo>
                    <a:pt x="1336" y="7088"/>
                    <a:pt x="1336" y="7063"/>
                    <a:pt x="1330" y="7044"/>
                  </a:cubicBezTo>
                  <a:cubicBezTo>
                    <a:pt x="1330" y="7031"/>
                    <a:pt x="1330" y="7019"/>
                    <a:pt x="1330" y="7012"/>
                  </a:cubicBezTo>
                  <a:close/>
                  <a:moveTo>
                    <a:pt x="1786" y="7120"/>
                  </a:moveTo>
                  <a:cubicBezTo>
                    <a:pt x="1780" y="7120"/>
                    <a:pt x="1780" y="7120"/>
                    <a:pt x="1780" y="7126"/>
                  </a:cubicBezTo>
                  <a:cubicBezTo>
                    <a:pt x="1780" y="7126"/>
                    <a:pt x="1773" y="7133"/>
                    <a:pt x="1767" y="7133"/>
                  </a:cubicBezTo>
                  <a:cubicBezTo>
                    <a:pt x="1767" y="7126"/>
                    <a:pt x="1767" y="7120"/>
                    <a:pt x="1767" y="7120"/>
                  </a:cubicBezTo>
                  <a:close/>
                  <a:moveTo>
                    <a:pt x="1685" y="7139"/>
                  </a:moveTo>
                  <a:cubicBezTo>
                    <a:pt x="1691" y="7145"/>
                    <a:pt x="1697" y="7145"/>
                    <a:pt x="1697" y="7145"/>
                  </a:cubicBezTo>
                  <a:cubicBezTo>
                    <a:pt x="1697" y="7152"/>
                    <a:pt x="1697" y="7152"/>
                    <a:pt x="1697" y="7152"/>
                  </a:cubicBezTo>
                  <a:lnTo>
                    <a:pt x="1685" y="7152"/>
                  </a:lnTo>
                  <a:cubicBezTo>
                    <a:pt x="1685" y="7152"/>
                    <a:pt x="1685" y="7145"/>
                    <a:pt x="1685" y="7139"/>
                  </a:cubicBezTo>
                  <a:close/>
                  <a:moveTo>
                    <a:pt x="1444" y="6873"/>
                  </a:moveTo>
                  <a:cubicBezTo>
                    <a:pt x="1463" y="6968"/>
                    <a:pt x="1482" y="7063"/>
                    <a:pt x="1501" y="7158"/>
                  </a:cubicBezTo>
                  <a:cubicBezTo>
                    <a:pt x="1482" y="7152"/>
                    <a:pt x="1457" y="7152"/>
                    <a:pt x="1438" y="7145"/>
                  </a:cubicBezTo>
                  <a:cubicBezTo>
                    <a:pt x="1444" y="7057"/>
                    <a:pt x="1444" y="6962"/>
                    <a:pt x="1444" y="6873"/>
                  </a:cubicBezTo>
                  <a:close/>
                  <a:moveTo>
                    <a:pt x="1577" y="6981"/>
                  </a:moveTo>
                  <a:lnTo>
                    <a:pt x="1577" y="6981"/>
                  </a:lnTo>
                  <a:cubicBezTo>
                    <a:pt x="1596" y="7038"/>
                    <a:pt x="1609" y="7095"/>
                    <a:pt x="1628" y="7152"/>
                  </a:cubicBezTo>
                  <a:cubicBezTo>
                    <a:pt x="1628" y="7152"/>
                    <a:pt x="1628" y="7158"/>
                    <a:pt x="1628" y="7158"/>
                  </a:cubicBezTo>
                  <a:cubicBezTo>
                    <a:pt x="1615" y="7158"/>
                    <a:pt x="1602" y="7164"/>
                    <a:pt x="1583" y="7164"/>
                  </a:cubicBezTo>
                  <a:cubicBezTo>
                    <a:pt x="1583" y="7101"/>
                    <a:pt x="1583" y="7038"/>
                    <a:pt x="1577" y="6981"/>
                  </a:cubicBezTo>
                  <a:close/>
                  <a:moveTo>
                    <a:pt x="4430" y="0"/>
                  </a:moveTo>
                  <a:cubicBezTo>
                    <a:pt x="4415" y="0"/>
                    <a:pt x="4400" y="13"/>
                    <a:pt x="4408" y="33"/>
                  </a:cubicBezTo>
                  <a:cubicBezTo>
                    <a:pt x="4408" y="39"/>
                    <a:pt x="4414" y="52"/>
                    <a:pt x="4421" y="71"/>
                  </a:cubicBezTo>
                  <a:cubicBezTo>
                    <a:pt x="3775" y="286"/>
                    <a:pt x="3103" y="381"/>
                    <a:pt x="2432" y="489"/>
                  </a:cubicBezTo>
                  <a:cubicBezTo>
                    <a:pt x="1982" y="527"/>
                    <a:pt x="1526" y="571"/>
                    <a:pt x="1077" y="622"/>
                  </a:cubicBezTo>
                  <a:cubicBezTo>
                    <a:pt x="1077" y="622"/>
                    <a:pt x="1070" y="622"/>
                    <a:pt x="1070" y="628"/>
                  </a:cubicBezTo>
                  <a:cubicBezTo>
                    <a:pt x="728" y="666"/>
                    <a:pt x="393" y="704"/>
                    <a:pt x="57" y="755"/>
                  </a:cubicBezTo>
                  <a:cubicBezTo>
                    <a:pt x="25" y="755"/>
                    <a:pt x="0" y="793"/>
                    <a:pt x="19" y="818"/>
                  </a:cubicBezTo>
                  <a:cubicBezTo>
                    <a:pt x="38" y="850"/>
                    <a:pt x="57" y="875"/>
                    <a:pt x="70" y="901"/>
                  </a:cubicBezTo>
                  <a:cubicBezTo>
                    <a:pt x="70" y="920"/>
                    <a:pt x="76" y="945"/>
                    <a:pt x="101" y="958"/>
                  </a:cubicBezTo>
                  <a:cubicBezTo>
                    <a:pt x="101" y="958"/>
                    <a:pt x="101" y="958"/>
                    <a:pt x="108" y="964"/>
                  </a:cubicBezTo>
                  <a:cubicBezTo>
                    <a:pt x="76" y="989"/>
                    <a:pt x="82" y="1040"/>
                    <a:pt x="108" y="1059"/>
                  </a:cubicBezTo>
                  <a:cubicBezTo>
                    <a:pt x="133" y="1084"/>
                    <a:pt x="165" y="1110"/>
                    <a:pt x="196" y="1129"/>
                  </a:cubicBezTo>
                  <a:cubicBezTo>
                    <a:pt x="209" y="1141"/>
                    <a:pt x="215" y="1154"/>
                    <a:pt x="228" y="1167"/>
                  </a:cubicBezTo>
                  <a:cubicBezTo>
                    <a:pt x="298" y="1287"/>
                    <a:pt x="361" y="1414"/>
                    <a:pt x="431" y="1534"/>
                  </a:cubicBezTo>
                  <a:cubicBezTo>
                    <a:pt x="475" y="1654"/>
                    <a:pt x="557" y="1775"/>
                    <a:pt x="595" y="1851"/>
                  </a:cubicBezTo>
                  <a:cubicBezTo>
                    <a:pt x="671" y="2034"/>
                    <a:pt x="754" y="2212"/>
                    <a:pt x="830" y="2389"/>
                  </a:cubicBezTo>
                  <a:cubicBezTo>
                    <a:pt x="988" y="2782"/>
                    <a:pt x="1146" y="3168"/>
                    <a:pt x="1311" y="3561"/>
                  </a:cubicBezTo>
                  <a:cubicBezTo>
                    <a:pt x="1520" y="4080"/>
                    <a:pt x="1742" y="4599"/>
                    <a:pt x="2001" y="5100"/>
                  </a:cubicBezTo>
                  <a:cubicBezTo>
                    <a:pt x="1640" y="5125"/>
                    <a:pt x="1184" y="5689"/>
                    <a:pt x="1070" y="5999"/>
                  </a:cubicBezTo>
                  <a:cubicBezTo>
                    <a:pt x="956" y="6290"/>
                    <a:pt x="842" y="6734"/>
                    <a:pt x="1001" y="7031"/>
                  </a:cubicBezTo>
                  <a:cubicBezTo>
                    <a:pt x="1051" y="7126"/>
                    <a:pt x="1127" y="7196"/>
                    <a:pt x="1216" y="7253"/>
                  </a:cubicBezTo>
                  <a:cubicBezTo>
                    <a:pt x="1229" y="7285"/>
                    <a:pt x="1241" y="7316"/>
                    <a:pt x="1254" y="7348"/>
                  </a:cubicBezTo>
                  <a:cubicBezTo>
                    <a:pt x="1259" y="7356"/>
                    <a:pt x="1267" y="7359"/>
                    <a:pt x="1274" y="7359"/>
                  </a:cubicBezTo>
                  <a:cubicBezTo>
                    <a:pt x="1284" y="7359"/>
                    <a:pt x="1292" y="7353"/>
                    <a:pt x="1292" y="7342"/>
                  </a:cubicBezTo>
                  <a:cubicBezTo>
                    <a:pt x="1292" y="7323"/>
                    <a:pt x="1292" y="7310"/>
                    <a:pt x="1292" y="7291"/>
                  </a:cubicBezTo>
                  <a:cubicBezTo>
                    <a:pt x="1298" y="7291"/>
                    <a:pt x="1298" y="7297"/>
                    <a:pt x="1305" y="7297"/>
                  </a:cubicBezTo>
                  <a:cubicBezTo>
                    <a:pt x="1311" y="7304"/>
                    <a:pt x="1311" y="7304"/>
                    <a:pt x="1311" y="7310"/>
                  </a:cubicBezTo>
                  <a:cubicBezTo>
                    <a:pt x="1315" y="7320"/>
                    <a:pt x="1324" y="7325"/>
                    <a:pt x="1332" y="7325"/>
                  </a:cubicBezTo>
                  <a:cubicBezTo>
                    <a:pt x="1340" y="7325"/>
                    <a:pt x="1346" y="7322"/>
                    <a:pt x="1349" y="7316"/>
                  </a:cubicBezTo>
                  <a:cubicBezTo>
                    <a:pt x="1424" y="7340"/>
                    <a:pt x="1502" y="7353"/>
                    <a:pt x="1580" y="7353"/>
                  </a:cubicBezTo>
                  <a:cubicBezTo>
                    <a:pt x="1648" y="7353"/>
                    <a:pt x="1715" y="7343"/>
                    <a:pt x="1780" y="7323"/>
                  </a:cubicBezTo>
                  <a:cubicBezTo>
                    <a:pt x="1837" y="7310"/>
                    <a:pt x="1887" y="7291"/>
                    <a:pt x="1938" y="7266"/>
                  </a:cubicBezTo>
                  <a:cubicBezTo>
                    <a:pt x="1951" y="7259"/>
                    <a:pt x="1970" y="7253"/>
                    <a:pt x="1976" y="7240"/>
                  </a:cubicBezTo>
                  <a:cubicBezTo>
                    <a:pt x="2223" y="7101"/>
                    <a:pt x="2388" y="6848"/>
                    <a:pt x="2483" y="6575"/>
                  </a:cubicBezTo>
                  <a:cubicBezTo>
                    <a:pt x="2603" y="6240"/>
                    <a:pt x="2768" y="5625"/>
                    <a:pt x="2527" y="5302"/>
                  </a:cubicBezTo>
                  <a:cubicBezTo>
                    <a:pt x="2483" y="5252"/>
                    <a:pt x="2432" y="5207"/>
                    <a:pt x="2381" y="5176"/>
                  </a:cubicBezTo>
                  <a:cubicBezTo>
                    <a:pt x="2312" y="4973"/>
                    <a:pt x="2217" y="4770"/>
                    <a:pt x="2134" y="4568"/>
                  </a:cubicBezTo>
                  <a:cubicBezTo>
                    <a:pt x="1963" y="4156"/>
                    <a:pt x="1786" y="3744"/>
                    <a:pt x="1609" y="3339"/>
                  </a:cubicBezTo>
                  <a:cubicBezTo>
                    <a:pt x="1444" y="2959"/>
                    <a:pt x="1279" y="2573"/>
                    <a:pt x="1115" y="2193"/>
                  </a:cubicBezTo>
                  <a:cubicBezTo>
                    <a:pt x="1153" y="2186"/>
                    <a:pt x="1184" y="2174"/>
                    <a:pt x="1222" y="2167"/>
                  </a:cubicBezTo>
                  <a:cubicBezTo>
                    <a:pt x="1311" y="2155"/>
                    <a:pt x="1444" y="2117"/>
                    <a:pt x="1476" y="2110"/>
                  </a:cubicBezTo>
                  <a:cubicBezTo>
                    <a:pt x="1691" y="2066"/>
                    <a:pt x="1913" y="2034"/>
                    <a:pt x="2134" y="2003"/>
                  </a:cubicBezTo>
                  <a:cubicBezTo>
                    <a:pt x="2590" y="1977"/>
                    <a:pt x="3027" y="1870"/>
                    <a:pt x="3471" y="1756"/>
                  </a:cubicBezTo>
                  <a:cubicBezTo>
                    <a:pt x="3490" y="1749"/>
                    <a:pt x="3509" y="1743"/>
                    <a:pt x="3528" y="1737"/>
                  </a:cubicBezTo>
                  <a:cubicBezTo>
                    <a:pt x="3927" y="1686"/>
                    <a:pt x="4326" y="1610"/>
                    <a:pt x="4718" y="1483"/>
                  </a:cubicBezTo>
                  <a:cubicBezTo>
                    <a:pt x="4782" y="1661"/>
                    <a:pt x="4864" y="1832"/>
                    <a:pt x="4946" y="2003"/>
                  </a:cubicBezTo>
                  <a:cubicBezTo>
                    <a:pt x="5067" y="2313"/>
                    <a:pt x="5181" y="2630"/>
                    <a:pt x="5320" y="2940"/>
                  </a:cubicBezTo>
                  <a:cubicBezTo>
                    <a:pt x="5523" y="3415"/>
                    <a:pt x="5751" y="3877"/>
                    <a:pt x="5998" y="4327"/>
                  </a:cubicBezTo>
                  <a:cubicBezTo>
                    <a:pt x="5890" y="4340"/>
                    <a:pt x="5782" y="4371"/>
                    <a:pt x="5675" y="4435"/>
                  </a:cubicBezTo>
                  <a:cubicBezTo>
                    <a:pt x="5225" y="4688"/>
                    <a:pt x="4908" y="5385"/>
                    <a:pt x="4946" y="5898"/>
                  </a:cubicBezTo>
                  <a:cubicBezTo>
                    <a:pt x="4965" y="6189"/>
                    <a:pt x="5143" y="6430"/>
                    <a:pt x="5390" y="6499"/>
                  </a:cubicBezTo>
                  <a:cubicBezTo>
                    <a:pt x="5390" y="6506"/>
                    <a:pt x="5390" y="6506"/>
                    <a:pt x="5390" y="6512"/>
                  </a:cubicBezTo>
                  <a:cubicBezTo>
                    <a:pt x="5390" y="6529"/>
                    <a:pt x="5405" y="6539"/>
                    <a:pt x="5420" y="6539"/>
                  </a:cubicBezTo>
                  <a:cubicBezTo>
                    <a:pt x="5432" y="6539"/>
                    <a:pt x="5444" y="6533"/>
                    <a:pt x="5447" y="6518"/>
                  </a:cubicBezTo>
                  <a:cubicBezTo>
                    <a:pt x="5447" y="6518"/>
                    <a:pt x="5447" y="6512"/>
                    <a:pt x="5447" y="6512"/>
                  </a:cubicBezTo>
                  <a:cubicBezTo>
                    <a:pt x="5485" y="6518"/>
                    <a:pt x="5523" y="6518"/>
                    <a:pt x="5554" y="6518"/>
                  </a:cubicBezTo>
                  <a:cubicBezTo>
                    <a:pt x="5607" y="6531"/>
                    <a:pt x="5662" y="6537"/>
                    <a:pt x="5717" y="6537"/>
                  </a:cubicBezTo>
                  <a:cubicBezTo>
                    <a:pt x="5990" y="6537"/>
                    <a:pt x="6276" y="6389"/>
                    <a:pt x="6460" y="6189"/>
                  </a:cubicBezTo>
                  <a:cubicBezTo>
                    <a:pt x="6808" y="5815"/>
                    <a:pt x="6998" y="5195"/>
                    <a:pt x="6751" y="4720"/>
                  </a:cubicBezTo>
                  <a:cubicBezTo>
                    <a:pt x="6650" y="4536"/>
                    <a:pt x="6498" y="4416"/>
                    <a:pt x="6321" y="4359"/>
                  </a:cubicBezTo>
                  <a:cubicBezTo>
                    <a:pt x="5744" y="3073"/>
                    <a:pt x="5206" y="1768"/>
                    <a:pt x="4649" y="476"/>
                  </a:cubicBezTo>
                  <a:cubicBezTo>
                    <a:pt x="4661" y="470"/>
                    <a:pt x="4661" y="464"/>
                    <a:pt x="4661" y="451"/>
                  </a:cubicBezTo>
                  <a:cubicBezTo>
                    <a:pt x="4649" y="356"/>
                    <a:pt x="4623" y="267"/>
                    <a:pt x="4585" y="179"/>
                  </a:cubicBezTo>
                  <a:cubicBezTo>
                    <a:pt x="4598" y="128"/>
                    <a:pt x="4566" y="58"/>
                    <a:pt x="4509" y="52"/>
                  </a:cubicBezTo>
                  <a:cubicBezTo>
                    <a:pt x="4503" y="52"/>
                    <a:pt x="4503" y="46"/>
                    <a:pt x="4497" y="39"/>
                  </a:cubicBezTo>
                  <a:cubicBezTo>
                    <a:pt x="4493" y="32"/>
                    <a:pt x="4485" y="29"/>
                    <a:pt x="4476" y="29"/>
                  </a:cubicBezTo>
                  <a:cubicBezTo>
                    <a:pt x="4470" y="29"/>
                    <a:pt x="4464" y="30"/>
                    <a:pt x="4459" y="33"/>
                  </a:cubicBezTo>
                  <a:cubicBezTo>
                    <a:pt x="4452" y="27"/>
                    <a:pt x="4452" y="20"/>
                    <a:pt x="4452" y="14"/>
                  </a:cubicBezTo>
                  <a:cubicBezTo>
                    <a:pt x="4448" y="5"/>
                    <a:pt x="4439" y="0"/>
                    <a:pt x="4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8129528" y="4611144"/>
              <a:ext cx="206698" cy="217516"/>
            </a:xfrm>
            <a:custGeom>
              <a:avLst/>
              <a:gdLst/>
              <a:ahLst/>
              <a:cxnLst/>
              <a:rect l="l" t="t" r="r" b="b"/>
              <a:pathLst>
                <a:path w="5961" h="6273" extrusionOk="0">
                  <a:moveTo>
                    <a:pt x="3529" y="523"/>
                  </a:moveTo>
                  <a:cubicBezTo>
                    <a:pt x="3636" y="586"/>
                    <a:pt x="3750" y="649"/>
                    <a:pt x="3864" y="713"/>
                  </a:cubicBezTo>
                  <a:cubicBezTo>
                    <a:pt x="3864" y="719"/>
                    <a:pt x="3864" y="725"/>
                    <a:pt x="3864" y="732"/>
                  </a:cubicBezTo>
                  <a:cubicBezTo>
                    <a:pt x="3763" y="687"/>
                    <a:pt x="3655" y="643"/>
                    <a:pt x="3554" y="605"/>
                  </a:cubicBezTo>
                  <a:cubicBezTo>
                    <a:pt x="3548" y="567"/>
                    <a:pt x="3522" y="542"/>
                    <a:pt x="3472" y="542"/>
                  </a:cubicBezTo>
                  <a:cubicBezTo>
                    <a:pt x="3453" y="548"/>
                    <a:pt x="3440" y="548"/>
                    <a:pt x="3421" y="548"/>
                  </a:cubicBezTo>
                  <a:cubicBezTo>
                    <a:pt x="3417" y="546"/>
                    <a:pt x="3414" y="545"/>
                    <a:pt x="3410" y="545"/>
                  </a:cubicBezTo>
                  <a:cubicBezTo>
                    <a:pt x="3401" y="545"/>
                    <a:pt x="3394" y="550"/>
                    <a:pt x="3389" y="554"/>
                  </a:cubicBezTo>
                  <a:cubicBezTo>
                    <a:pt x="3282" y="567"/>
                    <a:pt x="3174" y="573"/>
                    <a:pt x="3066" y="586"/>
                  </a:cubicBezTo>
                  <a:cubicBezTo>
                    <a:pt x="3218" y="567"/>
                    <a:pt x="3370" y="542"/>
                    <a:pt x="3529" y="523"/>
                  </a:cubicBezTo>
                  <a:close/>
                  <a:moveTo>
                    <a:pt x="3807" y="770"/>
                  </a:moveTo>
                  <a:cubicBezTo>
                    <a:pt x="3833" y="782"/>
                    <a:pt x="3858" y="795"/>
                    <a:pt x="3883" y="801"/>
                  </a:cubicBezTo>
                  <a:cubicBezTo>
                    <a:pt x="3883" y="814"/>
                    <a:pt x="3883" y="820"/>
                    <a:pt x="3883" y="827"/>
                  </a:cubicBezTo>
                  <a:cubicBezTo>
                    <a:pt x="3858" y="808"/>
                    <a:pt x="3833" y="789"/>
                    <a:pt x="3807" y="770"/>
                  </a:cubicBezTo>
                  <a:close/>
                  <a:moveTo>
                    <a:pt x="3548" y="681"/>
                  </a:moveTo>
                  <a:cubicBezTo>
                    <a:pt x="3643" y="732"/>
                    <a:pt x="3731" y="789"/>
                    <a:pt x="3820" y="846"/>
                  </a:cubicBezTo>
                  <a:cubicBezTo>
                    <a:pt x="3820" y="858"/>
                    <a:pt x="3826" y="865"/>
                    <a:pt x="3833" y="877"/>
                  </a:cubicBezTo>
                  <a:cubicBezTo>
                    <a:pt x="3769" y="858"/>
                    <a:pt x="3700" y="839"/>
                    <a:pt x="3636" y="820"/>
                  </a:cubicBezTo>
                  <a:cubicBezTo>
                    <a:pt x="3624" y="814"/>
                    <a:pt x="3611" y="808"/>
                    <a:pt x="3598" y="801"/>
                  </a:cubicBezTo>
                  <a:cubicBezTo>
                    <a:pt x="3604" y="766"/>
                    <a:pt x="3588" y="725"/>
                    <a:pt x="3544" y="725"/>
                  </a:cubicBezTo>
                  <a:cubicBezTo>
                    <a:pt x="3541" y="725"/>
                    <a:pt x="3538" y="725"/>
                    <a:pt x="3535" y="725"/>
                  </a:cubicBezTo>
                  <a:lnTo>
                    <a:pt x="3522" y="725"/>
                  </a:lnTo>
                  <a:cubicBezTo>
                    <a:pt x="3535" y="713"/>
                    <a:pt x="3548" y="700"/>
                    <a:pt x="3548" y="681"/>
                  </a:cubicBezTo>
                  <a:close/>
                  <a:moveTo>
                    <a:pt x="3358" y="884"/>
                  </a:moveTo>
                  <a:cubicBezTo>
                    <a:pt x="3370" y="884"/>
                    <a:pt x="3377" y="890"/>
                    <a:pt x="3383" y="896"/>
                  </a:cubicBezTo>
                  <a:cubicBezTo>
                    <a:pt x="3364" y="896"/>
                    <a:pt x="3339" y="903"/>
                    <a:pt x="3320" y="903"/>
                  </a:cubicBezTo>
                  <a:cubicBezTo>
                    <a:pt x="3307" y="903"/>
                    <a:pt x="3294" y="896"/>
                    <a:pt x="3282" y="896"/>
                  </a:cubicBezTo>
                  <a:cubicBezTo>
                    <a:pt x="3307" y="890"/>
                    <a:pt x="3332" y="884"/>
                    <a:pt x="3358" y="884"/>
                  </a:cubicBezTo>
                  <a:close/>
                  <a:moveTo>
                    <a:pt x="951" y="884"/>
                  </a:moveTo>
                  <a:cubicBezTo>
                    <a:pt x="1021" y="890"/>
                    <a:pt x="1097" y="890"/>
                    <a:pt x="1166" y="890"/>
                  </a:cubicBezTo>
                  <a:cubicBezTo>
                    <a:pt x="1154" y="896"/>
                    <a:pt x="1147" y="903"/>
                    <a:pt x="1135" y="909"/>
                  </a:cubicBezTo>
                  <a:cubicBezTo>
                    <a:pt x="1084" y="915"/>
                    <a:pt x="1033" y="922"/>
                    <a:pt x="983" y="928"/>
                  </a:cubicBezTo>
                  <a:lnTo>
                    <a:pt x="976" y="928"/>
                  </a:lnTo>
                  <a:cubicBezTo>
                    <a:pt x="932" y="922"/>
                    <a:pt x="881" y="922"/>
                    <a:pt x="837" y="922"/>
                  </a:cubicBezTo>
                  <a:cubicBezTo>
                    <a:pt x="862" y="922"/>
                    <a:pt x="894" y="915"/>
                    <a:pt x="919" y="915"/>
                  </a:cubicBezTo>
                  <a:cubicBezTo>
                    <a:pt x="938" y="909"/>
                    <a:pt x="951" y="896"/>
                    <a:pt x="951" y="884"/>
                  </a:cubicBezTo>
                  <a:close/>
                  <a:moveTo>
                    <a:pt x="3465" y="928"/>
                  </a:moveTo>
                  <a:cubicBezTo>
                    <a:pt x="3472" y="934"/>
                    <a:pt x="3472" y="934"/>
                    <a:pt x="3478" y="934"/>
                  </a:cubicBezTo>
                  <a:lnTo>
                    <a:pt x="3465" y="934"/>
                  </a:lnTo>
                  <a:cubicBezTo>
                    <a:pt x="3465" y="934"/>
                    <a:pt x="3465" y="934"/>
                    <a:pt x="3465" y="928"/>
                  </a:cubicBezTo>
                  <a:close/>
                  <a:moveTo>
                    <a:pt x="3560" y="846"/>
                  </a:moveTo>
                  <a:cubicBezTo>
                    <a:pt x="3586" y="858"/>
                    <a:pt x="3611" y="865"/>
                    <a:pt x="3636" y="871"/>
                  </a:cubicBezTo>
                  <a:cubicBezTo>
                    <a:pt x="3687" y="890"/>
                    <a:pt x="3731" y="915"/>
                    <a:pt x="3776" y="934"/>
                  </a:cubicBezTo>
                  <a:lnTo>
                    <a:pt x="3763" y="934"/>
                  </a:lnTo>
                  <a:cubicBezTo>
                    <a:pt x="3668" y="915"/>
                    <a:pt x="3573" y="890"/>
                    <a:pt x="3478" y="865"/>
                  </a:cubicBezTo>
                  <a:cubicBezTo>
                    <a:pt x="3503" y="858"/>
                    <a:pt x="3522" y="858"/>
                    <a:pt x="3541" y="852"/>
                  </a:cubicBezTo>
                  <a:cubicBezTo>
                    <a:pt x="3548" y="852"/>
                    <a:pt x="3554" y="852"/>
                    <a:pt x="3560" y="846"/>
                  </a:cubicBezTo>
                  <a:close/>
                  <a:moveTo>
                    <a:pt x="3617" y="953"/>
                  </a:moveTo>
                  <a:cubicBezTo>
                    <a:pt x="3630" y="953"/>
                    <a:pt x="3643" y="960"/>
                    <a:pt x="3655" y="960"/>
                  </a:cubicBezTo>
                  <a:cubicBezTo>
                    <a:pt x="3655" y="960"/>
                    <a:pt x="3649" y="966"/>
                    <a:pt x="3643" y="966"/>
                  </a:cubicBezTo>
                  <a:cubicBezTo>
                    <a:pt x="3636" y="960"/>
                    <a:pt x="3624" y="953"/>
                    <a:pt x="3617" y="953"/>
                  </a:cubicBezTo>
                  <a:close/>
                  <a:moveTo>
                    <a:pt x="3206" y="903"/>
                  </a:moveTo>
                  <a:cubicBezTo>
                    <a:pt x="3218" y="909"/>
                    <a:pt x="3237" y="915"/>
                    <a:pt x="3250" y="915"/>
                  </a:cubicBezTo>
                  <a:cubicBezTo>
                    <a:pt x="2940" y="972"/>
                    <a:pt x="2636" y="1010"/>
                    <a:pt x="2325" y="1048"/>
                  </a:cubicBezTo>
                  <a:cubicBezTo>
                    <a:pt x="2351" y="1042"/>
                    <a:pt x="2376" y="1036"/>
                    <a:pt x="2408" y="1029"/>
                  </a:cubicBezTo>
                  <a:cubicBezTo>
                    <a:pt x="2610" y="998"/>
                    <a:pt x="2819" y="960"/>
                    <a:pt x="3022" y="928"/>
                  </a:cubicBezTo>
                  <a:cubicBezTo>
                    <a:pt x="3085" y="922"/>
                    <a:pt x="3142" y="909"/>
                    <a:pt x="3206" y="903"/>
                  </a:cubicBezTo>
                  <a:close/>
                  <a:moveTo>
                    <a:pt x="362" y="1048"/>
                  </a:moveTo>
                  <a:cubicBezTo>
                    <a:pt x="362" y="1048"/>
                    <a:pt x="368" y="1048"/>
                    <a:pt x="368" y="1055"/>
                  </a:cubicBezTo>
                  <a:lnTo>
                    <a:pt x="362" y="1055"/>
                  </a:lnTo>
                  <a:cubicBezTo>
                    <a:pt x="362" y="1055"/>
                    <a:pt x="362" y="1055"/>
                    <a:pt x="362" y="1048"/>
                  </a:cubicBezTo>
                  <a:close/>
                  <a:moveTo>
                    <a:pt x="470" y="1105"/>
                  </a:moveTo>
                  <a:cubicBezTo>
                    <a:pt x="463" y="1118"/>
                    <a:pt x="463" y="1131"/>
                    <a:pt x="463" y="1137"/>
                  </a:cubicBezTo>
                  <a:cubicBezTo>
                    <a:pt x="463" y="1137"/>
                    <a:pt x="457" y="1143"/>
                    <a:pt x="457" y="1143"/>
                  </a:cubicBezTo>
                  <a:cubicBezTo>
                    <a:pt x="457" y="1143"/>
                    <a:pt x="457" y="1137"/>
                    <a:pt x="457" y="1137"/>
                  </a:cubicBezTo>
                  <a:cubicBezTo>
                    <a:pt x="463" y="1131"/>
                    <a:pt x="463" y="1118"/>
                    <a:pt x="457" y="1105"/>
                  </a:cubicBezTo>
                  <a:close/>
                  <a:moveTo>
                    <a:pt x="3287" y="1002"/>
                  </a:moveTo>
                  <a:cubicBezTo>
                    <a:pt x="3119" y="1034"/>
                    <a:pt x="2956" y="1081"/>
                    <a:pt x="2788" y="1105"/>
                  </a:cubicBezTo>
                  <a:cubicBezTo>
                    <a:pt x="2547" y="1150"/>
                    <a:pt x="2300" y="1181"/>
                    <a:pt x="2053" y="1200"/>
                  </a:cubicBezTo>
                  <a:cubicBezTo>
                    <a:pt x="2053" y="1188"/>
                    <a:pt x="2040" y="1181"/>
                    <a:pt x="2028" y="1181"/>
                  </a:cubicBezTo>
                  <a:cubicBezTo>
                    <a:pt x="1990" y="1194"/>
                    <a:pt x="1945" y="1200"/>
                    <a:pt x="1907" y="1207"/>
                  </a:cubicBezTo>
                  <a:cubicBezTo>
                    <a:pt x="1863" y="1213"/>
                    <a:pt x="1825" y="1213"/>
                    <a:pt x="1781" y="1219"/>
                  </a:cubicBezTo>
                  <a:cubicBezTo>
                    <a:pt x="1806" y="1207"/>
                    <a:pt x="1825" y="1200"/>
                    <a:pt x="1850" y="1194"/>
                  </a:cubicBezTo>
                  <a:cubicBezTo>
                    <a:pt x="1857" y="1194"/>
                    <a:pt x="1863" y="1188"/>
                    <a:pt x="1863" y="1181"/>
                  </a:cubicBezTo>
                  <a:lnTo>
                    <a:pt x="1876" y="1181"/>
                  </a:lnTo>
                  <a:cubicBezTo>
                    <a:pt x="1898" y="1182"/>
                    <a:pt x="1920" y="1182"/>
                    <a:pt x="1941" y="1182"/>
                  </a:cubicBezTo>
                  <a:cubicBezTo>
                    <a:pt x="2083" y="1182"/>
                    <a:pt x="2221" y="1166"/>
                    <a:pt x="2363" y="1150"/>
                  </a:cubicBezTo>
                  <a:cubicBezTo>
                    <a:pt x="2591" y="1131"/>
                    <a:pt x="2819" y="1080"/>
                    <a:pt x="3047" y="1036"/>
                  </a:cubicBezTo>
                  <a:cubicBezTo>
                    <a:pt x="3111" y="1023"/>
                    <a:pt x="3180" y="1010"/>
                    <a:pt x="3250" y="1004"/>
                  </a:cubicBezTo>
                  <a:cubicBezTo>
                    <a:pt x="3262" y="1004"/>
                    <a:pt x="3274" y="1004"/>
                    <a:pt x="3287" y="1002"/>
                  </a:cubicBezTo>
                  <a:close/>
                  <a:moveTo>
                    <a:pt x="1705" y="1067"/>
                  </a:moveTo>
                  <a:cubicBezTo>
                    <a:pt x="1705" y="1080"/>
                    <a:pt x="1711" y="1086"/>
                    <a:pt x="1717" y="1093"/>
                  </a:cubicBezTo>
                  <a:cubicBezTo>
                    <a:pt x="1622" y="1112"/>
                    <a:pt x="1521" y="1131"/>
                    <a:pt x="1420" y="1150"/>
                  </a:cubicBezTo>
                  <a:cubicBezTo>
                    <a:pt x="1204" y="1181"/>
                    <a:pt x="983" y="1207"/>
                    <a:pt x="767" y="1238"/>
                  </a:cubicBezTo>
                  <a:cubicBezTo>
                    <a:pt x="755" y="1232"/>
                    <a:pt x="742" y="1232"/>
                    <a:pt x="736" y="1226"/>
                  </a:cubicBezTo>
                  <a:lnTo>
                    <a:pt x="729" y="1226"/>
                  </a:lnTo>
                  <a:cubicBezTo>
                    <a:pt x="755" y="1200"/>
                    <a:pt x="786" y="1181"/>
                    <a:pt x="818" y="1162"/>
                  </a:cubicBezTo>
                  <a:cubicBezTo>
                    <a:pt x="1109" y="1118"/>
                    <a:pt x="1407" y="1086"/>
                    <a:pt x="1705" y="1067"/>
                  </a:cubicBezTo>
                  <a:close/>
                  <a:moveTo>
                    <a:pt x="1768" y="1219"/>
                  </a:moveTo>
                  <a:cubicBezTo>
                    <a:pt x="1762" y="1226"/>
                    <a:pt x="1762" y="1232"/>
                    <a:pt x="1755" y="1238"/>
                  </a:cubicBezTo>
                  <a:cubicBezTo>
                    <a:pt x="1711" y="1251"/>
                    <a:pt x="1667" y="1257"/>
                    <a:pt x="1622" y="1270"/>
                  </a:cubicBezTo>
                  <a:cubicBezTo>
                    <a:pt x="1673" y="1251"/>
                    <a:pt x="1724" y="1238"/>
                    <a:pt x="1768" y="1219"/>
                  </a:cubicBezTo>
                  <a:close/>
                  <a:moveTo>
                    <a:pt x="1673" y="1162"/>
                  </a:moveTo>
                  <a:cubicBezTo>
                    <a:pt x="1622" y="1175"/>
                    <a:pt x="1578" y="1188"/>
                    <a:pt x="1540" y="1200"/>
                  </a:cubicBezTo>
                  <a:cubicBezTo>
                    <a:pt x="1308" y="1246"/>
                    <a:pt x="1065" y="1296"/>
                    <a:pt x="835" y="1306"/>
                  </a:cubicBezTo>
                  <a:lnTo>
                    <a:pt x="835" y="1306"/>
                  </a:lnTo>
                  <a:cubicBezTo>
                    <a:pt x="841" y="1304"/>
                    <a:pt x="845" y="1299"/>
                    <a:pt x="850" y="1295"/>
                  </a:cubicBezTo>
                  <a:cubicBezTo>
                    <a:pt x="1122" y="1264"/>
                    <a:pt x="1388" y="1219"/>
                    <a:pt x="1660" y="1162"/>
                  </a:cubicBezTo>
                  <a:close/>
                  <a:moveTo>
                    <a:pt x="805" y="1302"/>
                  </a:moveTo>
                  <a:cubicBezTo>
                    <a:pt x="811" y="1302"/>
                    <a:pt x="822" y="1302"/>
                    <a:pt x="824" y="1307"/>
                  </a:cubicBezTo>
                  <a:lnTo>
                    <a:pt x="824" y="1307"/>
                  </a:lnTo>
                  <a:cubicBezTo>
                    <a:pt x="801" y="1307"/>
                    <a:pt x="778" y="1308"/>
                    <a:pt x="755" y="1308"/>
                  </a:cubicBezTo>
                  <a:lnTo>
                    <a:pt x="729" y="1308"/>
                  </a:lnTo>
                  <a:cubicBezTo>
                    <a:pt x="755" y="1308"/>
                    <a:pt x="780" y="1302"/>
                    <a:pt x="805" y="1302"/>
                  </a:cubicBezTo>
                  <a:close/>
                  <a:moveTo>
                    <a:pt x="3985" y="1162"/>
                  </a:moveTo>
                  <a:cubicBezTo>
                    <a:pt x="3985" y="1181"/>
                    <a:pt x="3991" y="1194"/>
                    <a:pt x="3997" y="1213"/>
                  </a:cubicBezTo>
                  <a:cubicBezTo>
                    <a:pt x="3788" y="1238"/>
                    <a:pt x="3586" y="1283"/>
                    <a:pt x="3383" y="1333"/>
                  </a:cubicBezTo>
                  <a:cubicBezTo>
                    <a:pt x="3465" y="1302"/>
                    <a:pt x="3548" y="1270"/>
                    <a:pt x="3630" y="1238"/>
                  </a:cubicBezTo>
                  <a:cubicBezTo>
                    <a:pt x="3750" y="1226"/>
                    <a:pt x="3864" y="1200"/>
                    <a:pt x="3985" y="1162"/>
                  </a:cubicBezTo>
                  <a:close/>
                  <a:moveTo>
                    <a:pt x="1097" y="1308"/>
                  </a:moveTo>
                  <a:lnTo>
                    <a:pt x="1097" y="1308"/>
                  </a:lnTo>
                  <a:cubicBezTo>
                    <a:pt x="989" y="1333"/>
                    <a:pt x="875" y="1359"/>
                    <a:pt x="767" y="1384"/>
                  </a:cubicBezTo>
                  <a:cubicBezTo>
                    <a:pt x="761" y="1378"/>
                    <a:pt x="761" y="1365"/>
                    <a:pt x="755" y="1359"/>
                  </a:cubicBezTo>
                  <a:cubicBezTo>
                    <a:pt x="869" y="1340"/>
                    <a:pt x="983" y="1327"/>
                    <a:pt x="1097" y="1308"/>
                  </a:cubicBezTo>
                  <a:close/>
                  <a:moveTo>
                    <a:pt x="1787" y="1403"/>
                  </a:moveTo>
                  <a:lnTo>
                    <a:pt x="1787" y="1403"/>
                  </a:lnTo>
                  <a:cubicBezTo>
                    <a:pt x="1770" y="1408"/>
                    <a:pt x="1754" y="1414"/>
                    <a:pt x="1737" y="1415"/>
                  </a:cubicBezTo>
                  <a:lnTo>
                    <a:pt x="1737" y="1415"/>
                  </a:lnTo>
                  <a:cubicBezTo>
                    <a:pt x="1756" y="1409"/>
                    <a:pt x="1768" y="1409"/>
                    <a:pt x="1787" y="1403"/>
                  </a:cubicBezTo>
                  <a:close/>
                  <a:moveTo>
                    <a:pt x="1280" y="1327"/>
                  </a:moveTo>
                  <a:cubicBezTo>
                    <a:pt x="1242" y="1340"/>
                    <a:pt x="1204" y="1352"/>
                    <a:pt x="1173" y="1365"/>
                  </a:cubicBezTo>
                  <a:cubicBezTo>
                    <a:pt x="1097" y="1378"/>
                    <a:pt x="1021" y="1397"/>
                    <a:pt x="951" y="1409"/>
                  </a:cubicBezTo>
                  <a:cubicBezTo>
                    <a:pt x="957" y="1409"/>
                    <a:pt x="875" y="1422"/>
                    <a:pt x="793" y="1441"/>
                  </a:cubicBezTo>
                  <a:cubicBezTo>
                    <a:pt x="786" y="1435"/>
                    <a:pt x="786" y="1435"/>
                    <a:pt x="786" y="1435"/>
                  </a:cubicBezTo>
                  <a:cubicBezTo>
                    <a:pt x="951" y="1403"/>
                    <a:pt x="1116" y="1365"/>
                    <a:pt x="1280" y="1327"/>
                  </a:cubicBezTo>
                  <a:close/>
                  <a:moveTo>
                    <a:pt x="3434" y="1226"/>
                  </a:moveTo>
                  <a:cubicBezTo>
                    <a:pt x="3440" y="1238"/>
                    <a:pt x="3453" y="1245"/>
                    <a:pt x="3465" y="1251"/>
                  </a:cubicBezTo>
                  <a:cubicBezTo>
                    <a:pt x="3263" y="1327"/>
                    <a:pt x="3054" y="1390"/>
                    <a:pt x="2845" y="1447"/>
                  </a:cubicBezTo>
                  <a:cubicBezTo>
                    <a:pt x="2743" y="1460"/>
                    <a:pt x="2636" y="1473"/>
                    <a:pt x="2534" y="1485"/>
                  </a:cubicBezTo>
                  <a:cubicBezTo>
                    <a:pt x="2781" y="1435"/>
                    <a:pt x="3028" y="1365"/>
                    <a:pt x="3263" y="1270"/>
                  </a:cubicBezTo>
                  <a:cubicBezTo>
                    <a:pt x="3320" y="1257"/>
                    <a:pt x="3377" y="1245"/>
                    <a:pt x="3434" y="1226"/>
                  </a:cubicBezTo>
                  <a:close/>
                  <a:moveTo>
                    <a:pt x="1622" y="1435"/>
                  </a:moveTo>
                  <a:lnTo>
                    <a:pt x="1622" y="1435"/>
                  </a:lnTo>
                  <a:cubicBezTo>
                    <a:pt x="1610" y="1441"/>
                    <a:pt x="1597" y="1447"/>
                    <a:pt x="1578" y="1454"/>
                  </a:cubicBezTo>
                  <a:cubicBezTo>
                    <a:pt x="1337" y="1504"/>
                    <a:pt x="1103" y="1568"/>
                    <a:pt x="862" y="1644"/>
                  </a:cubicBezTo>
                  <a:cubicBezTo>
                    <a:pt x="856" y="1618"/>
                    <a:pt x="843" y="1587"/>
                    <a:pt x="837" y="1555"/>
                  </a:cubicBezTo>
                  <a:cubicBezTo>
                    <a:pt x="1097" y="1523"/>
                    <a:pt x="1363" y="1479"/>
                    <a:pt x="1622" y="1435"/>
                  </a:cubicBezTo>
                  <a:close/>
                  <a:moveTo>
                    <a:pt x="2458" y="1549"/>
                  </a:moveTo>
                  <a:cubicBezTo>
                    <a:pt x="2427" y="1555"/>
                    <a:pt x="2395" y="1561"/>
                    <a:pt x="2363" y="1568"/>
                  </a:cubicBezTo>
                  <a:cubicBezTo>
                    <a:pt x="2192" y="1606"/>
                    <a:pt x="2021" y="1631"/>
                    <a:pt x="1850" y="1656"/>
                  </a:cubicBezTo>
                  <a:lnTo>
                    <a:pt x="1831" y="1656"/>
                  </a:lnTo>
                  <a:cubicBezTo>
                    <a:pt x="1800" y="1663"/>
                    <a:pt x="1768" y="1669"/>
                    <a:pt x="1743" y="1675"/>
                  </a:cubicBezTo>
                  <a:lnTo>
                    <a:pt x="1705" y="1675"/>
                  </a:lnTo>
                  <a:cubicBezTo>
                    <a:pt x="1711" y="1675"/>
                    <a:pt x="1730" y="1669"/>
                    <a:pt x="1755" y="1656"/>
                  </a:cubicBezTo>
                  <a:cubicBezTo>
                    <a:pt x="1762" y="1656"/>
                    <a:pt x="1768" y="1650"/>
                    <a:pt x="1774" y="1650"/>
                  </a:cubicBezTo>
                  <a:lnTo>
                    <a:pt x="1857" y="1631"/>
                  </a:lnTo>
                  <a:cubicBezTo>
                    <a:pt x="2047" y="1599"/>
                    <a:pt x="2230" y="1574"/>
                    <a:pt x="2420" y="1549"/>
                  </a:cubicBezTo>
                  <a:close/>
                  <a:moveTo>
                    <a:pt x="1084" y="1764"/>
                  </a:moveTo>
                  <a:lnTo>
                    <a:pt x="1084" y="1764"/>
                  </a:lnTo>
                  <a:cubicBezTo>
                    <a:pt x="1033" y="1783"/>
                    <a:pt x="983" y="1802"/>
                    <a:pt x="932" y="1827"/>
                  </a:cubicBezTo>
                  <a:cubicBezTo>
                    <a:pt x="926" y="1815"/>
                    <a:pt x="926" y="1808"/>
                    <a:pt x="919" y="1802"/>
                  </a:cubicBezTo>
                  <a:cubicBezTo>
                    <a:pt x="976" y="1789"/>
                    <a:pt x="1027" y="1777"/>
                    <a:pt x="1084" y="1764"/>
                  </a:cubicBezTo>
                  <a:close/>
                  <a:moveTo>
                    <a:pt x="4384" y="2043"/>
                  </a:moveTo>
                  <a:lnTo>
                    <a:pt x="4384" y="2043"/>
                  </a:lnTo>
                  <a:cubicBezTo>
                    <a:pt x="4428" y="2131"/>
                    <a:pt x="4472" y="2226"/>
                    <a:pt x="4517" y="2315"/>
                  </a:cubicBezTo>
                  <a:cubicBezTo>
                    <a:pt x="4732" y="2771"/>
                    <a:pt x="4947" y="3227"/>
                    <a:pt x="5169" y="3677"/>
                  </a:cubicBezTo>
                  <a:cubicBezTo>
                    <a:pt x="5163" y="3677"/>
                    <a:pt x="5150" y="3683"/>
                    <a:pt x="5144" y="3683"/>
                  </a:cubicBezTo>
                  <a:cubicBezTo>
                    <a:pt x="5131" y="3651"/>
                    <a:pt x="5118" y="3620"/>
                    <a:pt x="5106" y="3601"/>
                  </a:cubicBezTo>
                  <a:cubicBezTo>
                    <a:pt x="5030" y="3468"/>
                    <a:pt x="4960" y="3335"/>
                    <a:pt x="4897" y="3202"/>
                  </a:cubicBezTo>
                  <a:cubicBezTo>
                    <a:pt x="4745" y="2904"/>
                    <a:pt x="4605" y="2600"/>
                    <a:pt x="4479" y="2290"/>
                  </a:cubicBezTo>
                  <a:cubicBezTo>
                    <a:pt x="4441" y="2207"/>
                    <a:pt x="4409" y="2125"/>
                    <a:pt x="4384" y="2043"/>
                  </a:cubicBezTo>
                  <a:close/>
                  <a:moveTo>
                    <a:pt x="1249" y="3246"/>
                  </a:moveTo>
                  <a:cubicBezTo>
                    <a:pt x="1420" y="3613"/>
                    <a:pt x="1591" y="3974"/>
                    <a:pt x="1762" y="4342"/>
                  </a:cubicBezTo>
                  <a:lnTo>
                    <a:pt x="1755" y="4342"/>
                  </a:lnTo>
                  <a:cubicBezTo>
                    <a:pt x="1698" y="4234"/>
                    <a:pt x="1641" y="4126"/>
                    <a:pt x="1591" y="4019"/>
                  </a:cubicBezTo>
                  <a:cubicBezTo>
                    <a:pt x="1464" y="3765"/>
                    <a:pt x="1356" y="3506"/>
                    <a:pt x="1249" y="3246"/>
                  </a:cubicBezTo>
                  <a:close/>
                  <a:moveTo>
                    <a:pt x="5213" y="3936"/>
                  </a:moveTo>
                  <a:cubicBezTo>
                    <a:pt x="5213" y="3962"/>
                    <a:pt x="5226" y="3981"/>
                    <a:pt x="5245" y="4000"/>
                  </a:cubicBezTo>
                  <a:cubicBezTo>
                    <a:pt x="5220" y="4202"/>
                    <a:pt x="5188" y="4405"/>
                    <a:pt x="5163" y="4608"/>
                  </a:cubicBezTo>
                  <a:cubicBezTo>
                    <a:pt x="5169" y="4386"/>
                    <a:pt x="5188" y="4158"/>
                    <a:pt x="5213" y="3936"/>
                  </a:cubicBezTo>
                  <a:close/>
                  <a:moveTo>
                    <a:pt x="4966" y="3987"/>
                  </a:moveTo>
                  <a:lnTo>
                    <a:pt x="4966" y="3987"/>
                  </a:lnTo>
                  <a:cubicBezTo>
                    <a:pt x="4935" y="4215"/>
                    <a:pt x="4909" y="4437"/>
                    <a:pt x="4878" y="4665"/>
                  </a:cubicBezTo>
                  <a:cubicBezTo>
                    <a:pt x="4878" y="4595"/>
                    <a:pt x="4884" y="4532"/>
                    <a:pt x="4890" y="4462"/>
                  </a:cubicBezTo>
                  <a:cubicBezTo>
                    <a:pt x="4916" y="4304"/>
                    <a:pt x="4935" y="4145"/>
                    <a:pt x="4960" y="3993"/>
                  </a:cubicBezTo>
                  <a:cubicBezTo>
                    <a:pt x="4960" y="3993"/>
                    <a:pt x="4966" y="3987"/>
                    <a:pt x="4966" y="3987"/>
                  </a:cubicBezTo>
                  <a:close/>
                  <a:moveTo>
                    <a:pt x="5074" y="3949"/>
                  </a:moveTo>
                  <a:cubicBezTo>
                    <a:pt x="5030" y="4183"/>
                    <a:pt x="4998" y="4424"/>
                    <a:pt x="4973" y="4665"/>
                  </a:cubicBezTo>
                  <a:cubicBezTo>
                    <a:pt x="4985" y="4532"/>
                    <a:pt x="4998" y="4392"/>
                    <a:pt x="5011" y="4259"/>
                  </a:cubicBezTo>
                  <a:cubicBezTo>
                    <a:pt x="5023" y="4171"/>
                    <a:pt x="5036" y="4082"/>
                    <a:pt x="5042" y="3993"/>
                  </a:cubicBezTo>
                  <a:cubicBezTo>
                    <a:pt x="5049" y="3981"/>
                    <a:pt x="5042" y="3968"/>
                    <a:pt x="5036" y="3962"/>
                  </a:cubicBezTo>
                  <a:cubicBezTo>
                    <a:pt x="5049" y="3955"/>
                    <a:pt x="5061" y="3949"/>
                    <a:pt x="5074" y="3949"/>
                  </a:cubicBezTo>
                  <a:close/>
                  <a:moveTo>
                    <a:pt x="1458" y="4684"/>
                  </a:moveTo>
                  <a:lnTo>
                    <a:pt x="1458" y="4684"/>
                  </a:lnTo>
                  <a:cubicBezTo>
                    <a:pt x="1439" y="4728"/>
                    <a:pt x="1426" y="4766"/>
                    <a:pt x="1413" y="4810"/>
                  </a:cubicBezTo>
                  <a:cubicBezTo>
                    <a:pt x="1413" y="4785"/>
                    <a:pt x="1413" y="4753"/>
                    <a:pt x="1413" y="4722"/>
                  </a:cubicBezTo>
                  <a:cubicBezTo>
                    <a:pt x="1426" y="4709"/>
                    <a:pt x="1439" y="4696"/>
                    <a:pt x="1458" y="4684"/>
                  </a:cubicBezTo>
                  <a:close/>
                  <a:moveTo>
                    <a:pt x="2021" y="4728"/>
                  </a:moveTo>
                  <a:cubicBezTo>
                    <a:pt x="2040" y="4753"/>
                    <a:pt x="2053" y="4779"/>
                    <a:pt x="2072" y="4804"/>
                  </a:cubicBezTo>
                  <a:cubicBezTo>
                    <a:pt x="2069" y="4803"/>
                    <a:pt x="2065" y="4803"/>
                    <a:pt x="2062" y="4803"/>
                  </a:cubicBezTo>
                  <a:cubicBezTo>
                    <a:pt x="2040" y="4803"/>
                    <a:pt x="2020" y="4821"/>
                    <a:pt x="2009" y="4848"/>
                  </a:cubicBezTo>
                  <a:cubicBezTo>
                    <a:pt x="2009" y="4836"/>
                    <a:pt x="2002" y="4823"/>
                    <a:pt x="2002" y="4810"/>
                  </a:cubicBezTo>
                  <a:cubicBezTo>
                    <a:pt x="2009" y="4804"/>
                    <a:pt x="2015" y="4791"/>
                    <a:pt x="2009" y="4785"/>
                  </a:cubicBezTo>
                  <a:lnTo>
                    <a:pt x="2002" y="4760"/>
                  </a:lnTo>
                  <a:cubicBezTo>
                    <a:pt x="2009" y="4753"/>
                    <a:pt x="2015" y="4741"/>
                    <a:pt x="2021" y="4728"/>
                  </a:cubicBezTo>
                  <a:close/>
                  <a:moveTo>
                    <a:pt x="4865" y="4053"/>
                  </a:moveTo>
                  <a:cubicBezTo>
                    <a:pt x="4827" y="4267"/>
                    <a:pt x="4802" y="4482"/>
                    <a:pt x="4789" y="4696"/>
                  </a:cubicBezTo>
                  <a:cubicBezTo>
                    <a:pt x="4776" y="4766"/>
                    <a:pt x="4764" y="4836"/>
                    <a:pt x="4757" y="4905"/>
                  </a:cubicBezTo>
                  <a:cubicBezTo>
                    <a:pt x="4757" y="4848"/>
                    <a:pt x="4764" y="4785"/>
                    <a:pt x="4770" y="4728"/>
                  </a:cubicBezTo>
                  <a:cubicBezTo>
                    <a:pt x="4795" y="4506"/>
                    <a:pt x="4827" y="4285"/>
                    <a:pt x="4852" y="4063"/>
                  </a:cubicBezTo>
                  <a:cubicBezTo>
                    <a:pt x="4858" y="4058"/>
                    <a:pt x="4863" y="4057"/>
                    <a:pt x="4865" y="4053"/>
                  </a:cubicBezTo>
                  <a:close/>
                  <a:moveTo>
                    <a:pt x="4605" y="4589"/>
                  </a:moveTo>
                  <a:lnTo>
                    <a:pt x="4605" y="4589"/>
                  </a:lnTo>
                  <a:cubicBezTo>
                    <a:pt x="4593" y="4747"/>
                    <a:pt x="4586" y="4905"/>
                    <a:pt x="4586" y="5064"/>
                  </a:cubicBezTo>
                  <a:cubicBezTo>
                    <a:pt x="4580" y="5083"/>
                    <a:pt x="4580" y="5102"/>
                    <a:pt x="4580" y="5121"/>
                  </a:cubicBezTo>
                  <a:cubicBezTo>
                    <a:pt x="4576" y="5121"/>
                    <a:pt x="4572" y="5123"/>
                    <a:pt x="4569" y="5123"/>
                  </a:cubicBezTo>
                  <a:cubicBezTo>
                    <a:pt x="4568" y="5123"/>
                    <a:pt x="4567" y="5123"/>
                    <a:pt x="4567" y="5121"/>
                  </a:cubicBezTo>
                  <a:cubicBezTo>
                    <a:pt x="4561" y="5038"/>
                    <a:pt x="4555" y="4950"/>
                    <a:pt x="4555" y="4931"/>
                  </a:cubicBezTo>
                  <a:cubicBezTo>
                    <a:pt x="4555" y="4899"/>
                    <a:pt x="4555" y="4861"/>
                    <a:pt x="4555" y="4810"/>
                  </a:cubicBezTo>
                  <a:cubicBezTo>
                    <a:pt x="4567" y="4734"/>
                    <a:pt x="4586" y="4658"/>
                    <a:pt x="4605" y="4589"/>
                  </a:cubicBezTo>
                  <a:close/>
                  <a:moveTo>
                    <a:pt x="1059" y="5152"/>
                  </a:moveTo>
                  <a:cubicBezTo>
                    <a:pt x="1059" y="5165"/>
                    <a:pt x="1059" y="5171"/>
                    <a:pt x="1059" y="5184"/>
                  </a:cubicBezTo>
                  <a:cubicBezTo>
                    <a:pt x="1052" y="5184"/>
                    <a:pt x="1052" y="5184"/>
                    <a:pt x="1052" y="5178"/>
                  </a:cubicBezTo>
                  <a:cubicBezTo>
                    <a:pt x="1052" y="5171"/>
                    <a:pt x="1059" y="5165"/>
                    <a:pt x="1059" y="5152"/>
                  </a:cubicBezTo>
                  <a:close/>
                  <a:moveTo>
                    <a:pt x="5188" y="5089"/>
                  </a:moveTo>
                  <a:cubicBezTo>
                    <a:pt x="5188" y="5121"/>
                    <a:pt x="5194" y="5159"/>
                    <a:pt x="5194" y="5190"/>
                  </a:cubicBezTo>
                  <a:cubicBezTo>
                    <a:pt x="5188" y="5197"/>
                    <a:pt x="5182" y="5209"/>
                    <a:pt x="5175" y="5216"/>
                  </a:cubicBezTo>
                  <a:cubicBezTo>
                    <a:pt x="5175" y="5171"/>
                    <a:pt x="5182" y="5127"/>
                    <a:pt x="5188" y="5089"/>
                  </a:cubicBezTo>
                  <a:close/>
                  <a:moveTo>
                    <a:pt x="1692" y="4950"/>
                  </a:moveTo>
                  <a:cubicBezTo>
                    <a:pt x="1667" y="5051"/>
                    <a:pt x="1648" y="5146"/>
                    <a:pt x="1629" y="5247"/>
                  </a:cubicBezTo>
                  <a:cubicBezTo>
                    <a:pt x="1641" y="5146"/>
                    <a:pt x="1660" y="5045"/>
                    <a:pt x="1673" y="4950"/>
                  </a:cubicBezTo>
                  <a:close/>
                  <a:moveTo>
                    <a:pt x="1325" y="4874"/>
                  </a:moveTo>
                  <a:cubicBezTo>
                    <a:pt x="1331" y="4962"/>
                    <a:pt x="1344" y="5051"/>
                    <a:pt x="1363" y="5133"/>
                  </a:cubicBezTo>
                  <a:cubicBezTo>
                    <a:pt x="1356" y="5184"/>
                    <a:pt x="1356" y="5228"/>
                    <a:pt x="1356" y="5273"/>
                  </a:cubicBezTo>
                  <a:cubicBezTo>
                    <a:pt x="1350" y="5247"/>
                    <a:pt x="1344" y="5228"/>
                    <a:pt x="1337" y="5203"/>
                  </a:cubicBezTo>
                  <a:cubicBezTo>
                    <a:pt x="1325" y="5127"/>
                    <a:pt x="1306" y="5051"/>
                    <a:pt x="1287" y="4975"/>
                  </a:cubicBezTo>
                  <a:cubicBezTo>
                    <a:pt x="1280" y="4943"/>
                    <a:pt x="1274" y="4912"/>
                    <a:pt x="1274" y="4880"/>
                  </a:cubicBezTo>
                  <a:cubicBezTo>
                    <a:pt x="1274" y="4874"/>
                    <a:pt x="1274" y="4874"/>
                    <a:pt x="1274" y="4874"/>
                  </a:cubicBezTo>
                  <a:close/>
                  <a:moveTo>
                    <a:pt x="1471" y="4995"/>
                  </a:moveTo>
                  <a:cubicBezTo>
                    <a:pt x="1470" y="5010"/>
                    <a:pt x="1470" y="5022"/>
                    <a:pt x="1470" y="5032"/>
                  </a:cubicBezTo>
                  <a:cubicBezTo>
                    <a:pt x="1470" y="5127"/>
                    <a:pt x="1470" y="5216"/>
                    <a:pt x="1464" y="5311"/>
                  </a:cubicBezTo>
                  <a:cubicBezTo>
                    <a:pt x="1464" y="5311"/>
                    <a:pt x="1464" y="5317"/>
                    <a:pt x="1464" y="5317"/>
                  </a:cubicBezTo>
                  <a:cubicBezTo>
                    <a:pt x="1464" y="5311"/>
                    <a:pt x="1458" y="5304"/>
                    <a:pt x="1451" y="5292"/>
                  </a:cubicBezTo>
                  <a:cubicBezTo>
                    <a:pt x="1460" y="5194"/>
                    <a:pt x="1466" y="5094"/>
                    <a:pt x="1471" y="4995"/>
                  </a:cubicBezTo>
                  <a:close/>
                  <a:moveTo>
                    <a:pt x="5055" y="5203"/>
                  </a:moveTo>
                  <a:cubicBezTo>
                    <a:pt x="5055" y="5235"/>
                    <a:pt x="5055" y="5273"/>
                    <a:pt x="5055" y="5311"/>
                  </a:cubicBezTo>
                  <a:cubicBezTo>
                    <a:pt x="5049" y="5311"/>
                    <a:pt x="5042" y="5317"/>
                    <a:pt x="5036" y="5323"/>
                  </a:cubicBezTo>
                  <a:cubicBezTo>
                    <a:pt x="5042" y="5279"/>
                    <a:pt x="5049" y="5241"/>
                    <a:pt x="5055" y="5203"/>
                  </a:cubicBezTo>
                  <a:close/>
                  <a:moveTo>
                    <a:pt x="4897" y="5216"/>
                  </a:moveTo>
                  <a:cubicBezTo>
                    <a:pt x="4897" y="5254"/>
                    <a:pt x="4897" y="5298"/>
                    <a:pt x="4903" y="5336"/>
                  </a:cubicBezTo>
                  <a:cubicBezTo>
                    <a:pt x="4903" y="5355"/>
                    <a:pt x="4916" y="5368"/>
                    <a:pt x="4935" y="5374"/>
                  </a:cubicBezTo>
                  <a:cubicBezTo>
                    <a:pt x="4928" y="5374"/>
                    <a:pt x="4922" y="5374"/>
                    <a:pt x="4922" y="5380"/>
                  </a:cubicBezTo>
                  <a:cubicBezTo>
                    <a:pt x="4865" y="5380"/>
                    <a:pt x="4814" y="5368"/>
                    <a:pt x="4764" y="5349"/>
                  </a:cubicBezTo>
                  <a:cubicBezTo>
                    <a:pt x="4770" y="5304"/>
                    <a:pt x="4776" y="5260"/>
                    <a:pt x="4783" y="5216"/>
                  </a:cubicBezTo>
                  <a:cubicBezTo>
                    <a:pt x="4789" y="5247"/>
                    <a:pt x="4789" y="5285"/>
                    <a:pt x="4789" y="5317"/>
                  </a:cubicBezTo>
                  <a:cubicBezTo>
                    <a:pt x="4792" y="5344"/>
                    <a:pt x="4816" y="5361"/>
                    <a:pt x="4839" y="5361"/>
                  </a:cubicBezTo>
                  <a:cubicBezTo>
                    <a:pt x="4857" y="5361"/>
                    <a:pt x="4875" y="5349"/>
                    <a:pt x="4878" y="5323"/>
                  </a:cubicBezTo>
                  <a:cubicBezTo>
                    <a:pt x="4884" y="5285"/>
                    <a:pt x="4890" y="5254"/>
                    <a:pt x="4897" y="5216"/>
                  </a:cubicBezTo>
                  <a:close/>
                  <a:moveTo>
                    <a:pt x="1021" y="5279"/>
                  </a:moveTo>
                  <a:cubicBezTo>
                    <a:pt x="1021" y="5304"/>
                    <a:pt x="1027" y="5323"/>
                    <a:pt x="1027" y="5349"/>
                  </a:cubicBezTo>
                  <a:cubicBezTo>
                    <a:pt x="1027" y="5361"/>
                    <a:pt x="1027" y="5374"/>
                    <a:pt x="1021" y="5387"/>
                  </a:cubicBezTo>
                  <a:cubicBezTo>
                    <a:pt x="1014" y="5361"/>
                    <a:pt x="1014" y="5342"/>
                    <a:pt x="1002" y="5323"/>
                  </a:cubicBezTo>
                  <a:cubicBezTo>
                    <a:pt x="1008" y="5304"/>
                    <a:pt x="1014" y="5292"/>
                    <a:pt x="1021" y="5279"/>
                  </a:cubicBezTo>
                  <a:close/>
                  <a:moveTo>
                    <a:pt x="1198" y="5000"/>
                  </a:moveTo>
                  <a:lnTo>
                    <a:pt x="1198" y="5000"/>
                  </a:lnTo>
                  <a:cubicBezTo>
                    <a:pt x="1192" y="5038"/>
                    <a:pt x="1198" y="5089"/>
                    <a:pt x="1204" y="5146"/>
                  </a:cubicBezTo>
                  <a:cubicBezTo>
                    <a:pt x="1217" y="5292"/>
                    <a:pt x="1242" y="5437"/>
                    <a:pt x="1268" y="5583"/>
                  </a:cubicBezTo>
                  <a:cubicBezTo>
                    <a:pt x="1268" y="5621"/>
                    <a:pt x="1261" y="5665"/>
                    <a:pt x="1261" y="5710"/>
                  </a:cubicBezTo>
                  <a:cubicBezTo>
                    <a:pt x="1249" y="5659"/>
                    <a:pt x="1236" y="5608"/>
                    <a:pt x="1230" y="5558"/>
                  </a:cubicBezTo>
                  <a:cubicBezTo>
                    <a:pt x="1223" y="5507"/>
                    <a:pt x="1211" y="5456"/>
                    <a:pt x="1204" y="5406"/>
                  </a:cubicBezTo>
                  <a:cubicBezTo>
                    <a:pt x="1198" y="5292"/>
                    <a:pt x="1179" y="5178"/>
                    <a:pt x="1160" y="5064"/>
                  </a:cubicBezTo>
                  <a:cubicBezTo>
                    <a:pt x="1173" y="5045"/>
                    <a:pt x="1185" y="5019"/>
                    <a:pt x="1198" y="5000"/>
                  </a:cubicBezTo>
                  <a:close/>
                  <a:moveTo>
                    <a:pt x="989" y="5494"/>
                  </a:moveTo>
                  <a:cubicBezTo>
                    <a:pt x="1002" y="5551"/>
                    <a:pt x="1014" y="5615"/>
                    <a:pt x="1021" y="5640"/>
                  </a:cubicBezTo>
                  <a:cubicBezTo>
                    <a:pt x="1021" y="5653"/>
                    <a:pt x="1027" y="5684"/>
                    <a:pt x="1033" y="5735"/>
                  </a:cubicBezTo>
                  <a:cubicBezTo>
                    <a:pt x="1014" y="5653"/>
                    <a:pt x="1002" y="5577"/>
                    <a:pt x="989" y="5494"/>
                  </a:cubicBezTo>
                  <a:close/>
                  <a:moveTo>
                    <a:pt x="1306" y="5323"/>
                  </a:moveTo>
                  <a:cubicBezTo>
                    <a:pt x="1318" y="5374"/>
                    <a:pt x="1337" y="5418"/>
                    <a:pt x="1350" y="5463"/>
                  </a:cubicBezTo>
                  <a:cubicBezTo>
                    <a:pt x="1350" y="5564"/>
                    <a:pt x="1356" y="5653"/>
                    <a:pt x="1363" y="5748"/>
                  </a:cubicBezTo>
                  <a:cubicBezTo>
                    <a:pt x="1350" y="5697"/>
                    <a:pt x="1337" y="5646"/>
                    <a:pt x="1325" y="5596"/>
                  </a:cubicBezTo>
                  <a:cubicBezTo>
                    <a:pt x="1318" y="5507"/>
                    <a:pt x="1312" y="5412"/>
                    <a:pt x="1306" y="5323"/>
                  </a:cubicBezTo>
                  <a:close/>
                  <a:moveTo>
                    <a:pt x="1116" y="5178"/>
                  </a:moveTo>
                  <a:cubicBezTo>
                    <a:pt x="1122" y="5241"/>
                    <a:pt x="1128" y="5298"/>
                    <a:pt x="1141" y="5355"/>
                  </a:cubicBezTo>
                  <a:cubicBezTo>
                    <a:pt x="1154" y="5507"/>
                    <a:pt x="1160" y="5665"/>
                    <a:pt x="1166" y="5817"/>
                  </a:cubicBezTo>
                  <a:cubicBezTo>
                    <a:pt x="1154" y="5760"/>
                    <a:pt x="1141" y="5710"/>
                    <a:pt x="1135" y="5653"/>
                  </a:cubicBezTo>
                  <a:cubicBezTo>
                    <a:pt x="1128" y="5634"/>
                    <a:pt x="1128" y="5608"/>
                    <a:pt x="1122" y="5589"/>
                  </a:cubicBezTo>
                  <a:cubicBezTo>
                    <a:pt x="1116" y="5513"/>
                    <a:pt x="1109" y="5437"/>
                    <a:pt x="1097" y="5368"/>
                  </a:cubicBezTo>
                  <a:cubicBezTo>
                    <a:pt x="1090" y="5336"/>
                    <a:pt x="1090" y="5323"/>
                    <a:pt x="1084" y="5317"/>
                  </a:cubicBezTo>
                  <a:cubicBezTo>
                    <a:pt x="1084" y="5304"/>
                    <a:pt x="1084" y="5292"/>
                    <a:pt x="1078" y="5279"/>
                  </a:cubicBezTo>
                  <a:cubicBezTo>
                    <a:pt x="1090" y="5247"/>
                    <a:pt x="1103" y="5209"/>
                    <a:pt x="1116" y="5178"/>
                  </a:cubicBezTo>
                  <a:close/>
                  <a:moveTo>
                    <a:pt x="945" y="5640"/>
                  </a:moveTo>
                  <a:lnTo>
                    <a:pt x="945" y="5640"/>
                  </a:lnTo>
                  <a:cubicBezTo>
                    <a:pt x="970" y="5754"/>
                    <a:pt x="995" y="5862"/>
                    <a:pt x="1027" y="5969"/>
                  </a:cubicBezTo>
                  <a:cubicBezTo>
                    <a:pt x="1002" y="5938"/>
                    <a:pt x="983" y="5900"/>
                    <a:pt x="964" y="5855"/>
                  </a:cubicBezTo>
                  <a:cubicBezTo>
                    <a:pt x="945" y="5792"/>
                    <a:pt x="938" y="5716"/>
                    <a:pt x="945" y="5640"/>
                  </a:cubicBezTo>
                  <a:close/>
                  <a:moveTo>
                    <a:pt x="1135" y="5976"/>
                  </a:moveTo>
                  <a:cubicBezTo>
                    <a:pt x="1141" y="6001"/>
                    <a:pt x="1147" y="6033"/>
                    <a:pt x="1154" y="6064"/>
                  </a:cubicBezTo>
                  <a:cubicBezTo>
                    <a:pt x="1147" y="6058"/>
                    <a:pt x="1141" y="6058"/>
                    <a:pt x="1141" y="6058"/>
                  </a:cubicBezTo>
                  <a:cubicBezTo>
                    <a:pt x="1135" y="6039"/>
                    <a:pt x="1135" y="6020"/>
                    <a:pt x="1135" y="6001"/>
                  </a:cubicBezTo>
                  <a:cubicBezTo>
                    <a:pt x="1135" y="5995"/>
                    <a:pt x="1135" y="5982"/>
                    <a:pt x="1135" y="5976"/>
                  </a:cubicBezTo>
                  <a:close/>
                  <a:moveTo>
                    <a:pt x="1521" y="6064"/>
                  </a:moveTo>
                  <a:cubicBezTo>
                    <a:pt x="1521" y="6064"/>
                    <a:pt x="1521" y="6071"/>
                    <a:pt x="1521" y="6071"/>
                  </a:cubicBezTo>
                  <a:cubicBezTo>
                    <a:pt x="1515" y="6077"/>
                    <a:pt x="1508" y="6077"/>
                    <a:pt x="1502" y="6077"/>
                  </a:cubicBezTo>
                  <a:cubicBezTo>
                    <a:pt x="1502" y="6071"/>
                    <a:pt x="1502" y="6071"/>
                    <a:pt x="1508" y="6064"/>
                  </a:cubicBezTo>
                  <a:close/>
                  <a:moveTo>
                    <a:pt x="1230" y="5855"/>
                  </a:moveTo>
                  <a:cubicBezTo>
                    <a:pt x="1242" y="5938"/>
                    <a:pt x="1261" y="6020"/>
                    <a:pt x="1280" y="6096"/>
                  </a:cubicBezTo>
                  <a:cubicBezTo>
                    <a:pt x="1261" y="6096"/>
                    <a:pt x="1242" y="6090"/>
                    <a:pt x="1223" y="6090"/>
                  </a:cubicBezTo>
                  <a:cubicBezTo>
                    <a:pt x="1230" y="6014"/>
                    <a:pt x="1230" y="5931"/>
                    <a:pt x="1230" y="5855"/>
                  </a:cubicBezTo>
                  <a:close/>
                  <a:moveTo>
                    <a:pt x="1439" y="6083"/>
                  </a:moveTo>
                  <a:cubicBezTo>
                    <a:pt x="1439" y="6090"/>
                    <a:pt x="1445" y="6090"/>
                    <a:pt x="1445" y="6090"/>
                  </a:cubicBezTo>
                  <a:cubicBezTo>
                    <a:pt x="1445" y="6090"/>
                    <a:pt x="1439" y="6096"/>
                    <a:pt x="1432" y="6096"/>
                  </a:cubicBezTo>
                  <a:cubicBezTo>
                    <a:pt x="1432" y="6090"/>
                    <a:pt x="1439" y="6090"/>
                    <a:pt x="1439" y="6083"/>
                  </a:cubicBezTo>
                  <a:close/>
                  <a:moveTo>
                    <a:pt x="1344" y="5944"/>
                  </a:moveTo>
                  <a:lnTo>
                    <a:pt x="1344" y="5944"/>
                  </a:lnTo>
                  <a:cubicBezTo>
                    <a:pt x="1356" y="5995"/>
                    <a:pt x="1369" y="6045"/>
                    <a:pt x="1388" y="6090"/>
                  </a:cubicBezTo>
                  <a:cubicBezTo>
                    <a:pt x="1388" y="6096"/>
                    <a:pt x="1388" y="6096"/>
                    <a:pt x="1388" y="6102"/>
                  </a:cubicBezTo>
                  <a:lnTo>
                    <a:pt x="1350" y="6102"/>
                  </a:lnTo>
                  <a:cubicBezTo>
                    <a:pt x="1350" y="6052"/>
                    <a:pt x="1344" y="5995"/>
                    <a:pt x="1344" y="5944"/>
                  </a:cubicBezTo>
                  <a:close/>
                  <a:moveTo>
                    <a:pt x="3774" y="0"/>
                  </a:moveTo>
                  <a:cubicBezTo>
                    <a:pt x="3762" y="0"/>
                    <a:pt x="3748" y="10"/>
                    <a:pt x="3757" y="22"/>
                  </a:cubicBezTo>
                  <a:cubicBezTo>
                    <a:pt x="3757" y="29"/>
                    <a:pt x="3763" y="41"/>
                    <a:pt x="3769" y="60"/>
                  </a:cubicBezTo>
                  <a:cubicBezTo>
                    <a:pt x="3218" y="244"/>
                    <a:pt x="2642" y="326"/>
                    <a:pt x="2072" y="415"/>
                  </a:cubicBezTo>
                  <a:cubicBezTo>
                    <a:pt x="1686" y="447"/>
                    <a:pt x="1299" y="485"/>
                    <a:pt x="919" y="529"/>
                  </a:cubicBezTo>
                  <a:lnTo>
                    <a:pt x="913" y="529"/>
                  </a:lnTo>
                  <a:cubicBezTo>
                    <a:pt x="622" y="567"/>
                    <a:pt x="330" y="599"/>
                    <a:pt x="45" y="643"/>
                  </a:cubicBezTo>
                  <a:cubicBezTo>
                    <a:pt x="20" y="643"/>
                    <a:pt x="1" y="675"/>
                    <a:pt x="20" y="700"/>
                  </a:cubicBezTo>
                  <a:cubicBezTo>
                    <a:pt x="33" y="719"/>
                    <a:pt x="45" y="744"/>
                    <a:pt x="58" y="770"/>
                  </a:cubicBezTo>
                  <a:cubicBezTo>
                    <a:pt x="58" y="782"/>
                    <a:pt x="64" y="801"/>
                    <a:pt x="83" y="814"/>
                  </a:cubicBezTo>
                  <a:cubicBezTo>
                    <a:pt x="83" y="814"/>
                    <a:pt x="90" y="814"/>
                    <a:pt x="90" y="820"/>
                  </a:cubicBezTo>
                  <a:cubicBezTo>
                    <a:pt x="64" y="839"/>
                    <a:pt x="71" y="884"/>
                    <a:pt x="96" y="903"/>
                  </a:cubicBezTo>
                  <a:cubicBezTo>
                    <a:pt x="115" y="922"/>
                    <a:pt x="140" y="941"/>
                    <a:pt x="166" y="960"/>
                  </a:cubicBezTo>
                  <a:cubicBezTo>
                    <a:pt x="178" y="972"/>
                    <a:pt x="185" y="979"/>
                    <a:pt x="191" y="991"/>
                  </a:cubicBezTo>
                  <a:cubicBezTo>
                    <a:pt x="248" y="1099"/>
                    <a:pt x="311" y="1200"/>
                    <a:pt x="368" y="1308"/>
                  </a:cubicBezTo>
                  <a:cubicBezTo>
                    <a:pt x="406" y="1409"/>
                    <a:pt x="476" y="1511"/>
                    <a:pt x="508" y="1580"/>
                  </a:cubicBezTo>
                  <a:cubicBezTo>
                    <a:pt x="571" y="1732"/>
                    <a:pt x="641" y="1884"/>
                    <a:pt x="710" y="2036"/>
                  </a:cubicBezTo>
                  <a:cubicBezTo>
                    <a:pt x="843" y="2366"/>
                    <a:pt x="976" y="2701"/>
                    <a:pt x="1116" y="3031"/>
                  </a:cubicBezTo>
                  <a:cubicBezTo>
                    <a:pt x="1293" y="3474"/>
                    <a:pt x="1483" y="3917"/>
                    <a:pt x="1705" y="4342"/>
                  </a:cubicBezTo>
                  <a:cubicBezTo>
                    <a:pt x="1394" y="4367"/>
                    <a:pt x="1008" y="4842"/>
                    <a:pt x="913" y="5108"/>
                  </a:cubicBezTo>
                  <a:cubicBezTo>
                    <a:pt x="812" y="5361"/>
                    <a:pt x="717" y="5735"/>
                    <a:pt x="856" y="5995"/>
                  </a:cubicBezTo>
                  <a:cubicBezTo>
                    <a:pt x="900" y="6071"/>
                    <a:pt x="957" y="6134"/>
                    <a:pt x="1033" y="6178"/>
                  </a:cubicBezTo>
                  <a:cubicBezTo>
                    <a:pt x="1046" y="6210"/>
                    <a:pt x="1059" y="6235"/>
                    <a:pt x="1071" y="6261"/>
                  </a:cubicBezTo>
                  <a:cubicBezTo>
                    <a:pt x="1074" y="6269"/>
                    <a:pt x="1080" y="6272"/>
                    <a:pt x="1086" y="6272"/>
                  </a:cubicBezTo>
                  <a:cubicBezTo>
                    <a:pt x="1093" y="6272"/>
                    <a:pt x="1100" y="6265"/>
                    <a:pt x="1097" y="6254"/>
                  </a:cubicBezTo>
                  <a:cubicBezTo>
                    <a:pt x="1097" y="6242"/>
                    <a:pt x="1097" y="6229"/>
                    <a:pt x="1097" y="6210"/>
                  </a:cubicBezTo>
                  <a:cubicBezTo>
                    <a:pt x="1103" y="6216"/>
                    <a:pt x="1109" y="6216"/>
                    <a:pt x="1116" y="6216"/>
                  </a:cubicBezTo>
                  <a:lnTo>
                    <a:pt x="1116" y="6229"/>
                  </a:lnTo>
                  <a:cubicBezTo>
                    <a:pt x="1119" y="6235"/>
                    <a:pt x="1125" y="6238"/>
                    <a:pt x="1131" y="6238"/>
                  </a:cubicBezTo>
                  <a:cubicBezTo>
                    <a:pt x="1138" y="6238"/>
                    <a:pt x="1144" y="6235"/>
                    <a:pt x="1147" y="6229"/>
                  </a:cubicBezTo>
                  <a:cubicBezTo>
                    <a:pt x="1212" y="6253"/>
                    <a:pt x="1280" y="6264"/>
                    <a:pt x="1346" y="6264"/>
                  </a:cubicBezTo>
                  <a:cubicBezTo>
                    <a:pt x="1403" y="6264"/>
                    <a:pt x="1459" y="6256"/>
                    <a:pt x="1515" y="6242"/>
                  </a:cubicBezTo>
                  <a:cubicBezTo>
                    <a:pt x="1565" y="6229"/>
                    <a:pt x="1610" y="6210"/>
                    <a:pt x="1648" y="6191"/>
                  </a:cubicBezTo>
                  <a:cubicBezTo>
                    <a:pt x="1660" y="6185"/>
                    <a:pt x="1673" y="6178"/>
                    <a:pt x="1686" y="6166"/>
                  </a:cubicBezTo>
                  <a:cubicBezTo>
                    <a:pt x="1895" y="6045"/>
                    <a:pt x="2034" y="5830"/>
                    <a:pt x="2116" y="5602"/>
                  </a:cubicBezTo>
                  <a:cubicBezTo>
                    <a:pt x="2218" y="5317"/>
                    <a:pt x="2357" y="4791"/>
                    <a:pt x="2148" y="4519"/>
                  </a:cubicBezTo>
                  <a:cubicBezTo>
                    <a:pt x="2116" y="4475"/>
                    <a:pt x="2072" y="4437"/>
                    <a:pt x="2028" y="4411"/>
                  </a:cubicBezTo>
                  <a:cubicBezTo>
                    <a:pt x="1964" y="4234"/>
                    <a:pt x="1888" y="4063"/>
                    <a:pt x="1819" y="3892"/>
                  </a:cubicBezTo>
                  <a:cubicBezTo>
                    <a:pt x="1673" y="3537"/>
                    <a:pt x="1521" y="3189"/>
                    <a:pt x="1369" y="2841"/>
                  </a:cubicBezTo>
                  <a:cubicBezTo>
                    <a:pt x="1230" y="2518"/>
                    <a:pt x="1090" y="2195"/>
                    <a:pt x="951" y="1872"/>
                  </a:cubicBezTo>
                  <a:cubicBezTo>
                    <a:pt x="976" y="1859"/>
                    <a:pt x="1008" y="1853"/>
                    <a:pt x="1040" y="1846"/>
                  </a:cubicBezTo>
                  <a:cubicBezTo>
                    <a:pt x="1116" y="1834"/>
                    <a:pt x="1230" y="1802"/>
                    <a:pt x="1255" y="1796"/>
                  </a:cubicBezTo>
                  <a:cubicBezTo>
                    <a:pt x="1445" y="1758"/>
                    <a:pt x="1629" y="1732"/>
                    <a:pt x="1819" y="1707"/>
                  </a:cubicBezTo>
                  <a:cubicBezTo>
                    <a:pt x="2205" y="1682"/>
                    <a:pt x="2579" y="1593"/>
                    <a:pt x="2959" y="1492"/>
                  </a:cubicBezTo>
                  <a:cubicBezTo>
                    <a:pt x="2971" y="1492"/>
                    <a:pt x="2990" y="1485"/>
                    <a:pt x="3003" y="1479"/>
                  </a:cubicBezTo>
                  <a:cubicBezTo>
                    <a:pt x="3345" y="1435"/>
                    <a:pt x="3687" y="1371"/>
                    <a:pt x="4016" y="1264"/>
                  </a:cubicBezTo>
                  <a:cubicBezTo>
                    <a:pt x="4073" y="1409"/>
                    <a:pt x="4143" y="1555"/>
                    <a:pt x="4213" y="1701"/>
                  </a:cubicBezTo>
                  <a:cubicBezTo>
                    <a:pt x="4320" y="1973"/>
                    <a:pt x="4415" y="2239"/>
                    <a:pt x="4529" y="2505"/>
                  </a:cubicBezTo>
                  <a:cubicBezTo>
                    <a:pt x="4707" y="2910"/>
                    <a:pt x="4897" y="3303"/>
                    <a:pt x="5112" y="3683"/>
                  </a:cubicBezTo>
                  <a:cubicBezTo>
                    <a:pt x="5017" y="3696"/>
                    <a:pt x="4928" y="3727"/>
                    <a:pt x="4840" y="3778"/>
                  </a:cubicBezTo>
                  <a:cubicBezTo>
                    <a:pt x="4453" y="3993"/>
                    <a:pt x="4181" y="4589"/>
                    <a:pt x="4213" y="5026"/>
                  </a:cubicBezTo>
                  <a:cubicBezTo>
                    <a:pt x="4232" y="5273"/>
                    <a:pt x="4384" y="5475"/>
                    <a:pt x="4593" y="5539"/>
                  </a:cubicBezTo>
                  <a:cubicBezTo>
                    <a:pt x="4593" y="5539"/>
                    <a:pt x="4593" y="5545"/>
                    <a:pt x="4593" y="5551"/>
                  </a:cubicBezTo>
                  <a:cubicBezTo>
                    <a:pt x="4593" y="5565"/>
                    <a:pt x="4605" y="5573"/>
                    <a:pt x="4618" y="5573"/>
                  </a:cubicBezTo>
                  <a:cubicBezTo>
                    <a:pt x="4629" y="5573"/>
                    <a:pt x="4640" y="5566"/>
                    <a:pt x="4643" y="5551"/>
                  </a:cubicBezTo>
                  <a:lnTo>
                    <a:pt x="4643" y="5545"/>
                  </a:lnTo>
                  <a:cubicBezTo>
                    <a:pt x="4666" y="5549"/>
                    <a:pt x="4685" y="5554"/>
                    <a:pt x="4708" y="5554"/>
                  </a:cubicBezTo>
                  <a:cubicBezTo>
                    <a:pt x="4717" y="5554"/>
                    <a:pt x="4727" y="5553"/>
                    <a:pt x="4738" y="5551"/>
                  </a:cubicBezTo>
                  <a:cubicBezTo>
                    <a:pt x="4785" y="5564"/>
                    <a:pt x="4834" y="5569"/>
                    <a:pt x="4883" y="5569"/>
                  </a:cubicBezTo>
                  <a:cubicBezTo>
                    <a:pt x="5110" y="5569"/>
                    <a:pt x="5348" y="5445"/>
                    <a:pt x="5505" y="5273"/>
                  </a:cubicBezTo>
                  <a:cubicBezTo>
                    <a:pt x="5802" y="4956"/>
                    <a:pt x="5961" y="4424"/>
                    <a:pt x="5752" y="4019"/>
                  </a:cubicBezTo>
                  <a:cubicBezTo>
                    <a:pt x="5669" y="3860"/>
                    <a:pt x="5536" y="3759"/>
                    <a:pt x="5391" y="3708"/>
                  </a:cubicBezTo>
                  <a:cubicBezTo>
                    <a:pt x="4897" y="2613"/>
                    <a:pt x="4441" y="1504"/>
                    <a:pt x="3959" y="402"/>
                  </a:cubicBezTo>
                  <a:cubicBezTo>
                    <a:pt x="3972" y="402"/>
                    <a:pt x="3972" y="390"/>
                    <a:pt x="3972" y="383"/>
                  </a:cubicBezTo>
                  <a:cubicBezTo>
                    <a:pt x="3959" y="301"/>
                    <a:pt x="3934" y="225"/>
                    <a:pt x="3902" y="149"/>
                  </a:cubicBezTo>
                  <a:cubicBezTo>
                    <a:pt x="3921" y="105"/>
                    <a:pt x="3890" y="48"/>
                    <a:pt x="3839" y="41"/>
                  </a:cubicBezTo>
                  <a:cubicBezTo>
                    <a:pt x="3839" y="41"/>
                    <a:pt x="3839" y="35"/>
                    <a:pt x="3833" y="35"/>
                  </a:cubicBezTo>
                  <a:cubicBezTo>
                    <a:pt x="3829" y="27"/>
                    <a:pt x="3821" y="24"/>
                    <a:pt x="3814" y="24"/>
                  </a:cubicBezTo>
                  <a:cubicBezTo>
                    <a:pt x="3808" y="24"/>
                    <a:pt x="3804" y="26"/>
                    <a:pt x="3801" y="29"/>
                  </a:cubicBezTo>
                  <a:cubicBezTo>
                    <a:pt x="3795" y="22"/>
                    <a:pt x="3795" y="16"/>
                    <a:pt x="3788" y="10"/>
                  </a:cubicBezTo>
                  <a:cubicBezTo>
                    <a:pt x="3786" y="3"/>
                    <a:pt x="3780" y="0"/>
                    <a:pt x="3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7834651" y="4019658"/>
              <a:ext cx="222683" cy="238079"/>
            </a:xfrm>
            <a:custGeom>
              <a:avLst/>
              <a:gdLst/>
              <a:ahLst/>
              <a:cxnLst/>
              <a:rect l="l" t="t" r="r" b="b"/>
              <a:pathLst>
                <a:path w="6422" h="6866" extrusionOk="0">
                  <a:moveTo>
                    <a:pt x="3312" y="493"/>
                  </a:moveTo>
                  <a:cubicBezTo>
                    <a:pt x="3312" y="499"/>
                    <a:pt x="3312" y="499"/>
                    <a:pt x="3312" y="499"/>
                  </a:cubicBezTo>
                  <a:lnTo>
                    <a:pt x="3305" y="499"/>
                  </a:lnTo>
                  <a:cubicBezTo>
                    <a:pt x="3312" y="499"/>
                    <a:pt x="3312" y="493"/>
                    <a:pt x="3312" y="493"/>
                  </a:cubicBezTo>
                  <a:close/>
                  <a:moveTo>
                    <a:pt x="3337" y="601"/>
                  </a:moveTo>
                  <a:cubicBezTo>
                    <a:pt x="3337" y="601"/>
                    <a:pt x="3337" y="607"/>
                    <a:pt x="3343" y="607"/>
                  </a:cubicBezTo>
                  <a:cubicBezTo>
                    <a:pt x="3331" y="613"/>
                    <a:pt x="3324" y="620"/>
                    <a:pt x="3312" y="626"/>
                  </a:cubicBezTo>
                  <a:cubicBezTo>
                    <a:pt x="3312" y="620"/>
                    <a:pt x="3312" y="620"/>
                    <a:pt x="3312" y="620"/>
                  </a:cubicBezTo>
                  <a:cubicBezTo>
                    <a:pt x="3324" y="620"/>
                    <a:pt x="3331" y="613"/>
                    <a:pt x="3337" y="601"/>
                  </a:cubicBezTo>
                  <a:close/>
                  <a:moveTo>
                    <a:pt x="3723" y="759"/>
                  </a:moveTo>
                  <a:cubicBezTo>
                    <a:pt x="3742" y="778"/>
                    <a:pt x="3768" y="797"/>
                    <a:pt x="3787" y="816"/>
                  </a:cubicBezTo>
                  <a:cubicBezTo>
                    <a:pt x="3799" y="822"/>
                    <a:pt x="3818" y="822"/>
                    <a:pt x="3831" y="822"/>
                  </a:cubicBezTo>
                  <a:cubicBezTo>
                    <a:pt x="3875" y="873"/>
                    <a:pt x="3920" y="924"/>
                    <a:pt x="3964" y="981"/>
                  </a:cubicBezTo>
                  <a:cubicBezTo>
                    <a:pt x="3958" y="974"/>
                    <a:pt x="3945" y="974"/>
                    <a:pt x="3939" y="968"/>
                  </a:cubicBezTo>
                  <a:cubicBezTo>
                    <a:pt x="3901" y="936"/>
                    <a:pt x="3856" y="898"/>
                    <a:pt x="3818" y="867"/>
                  </a:cubicBezTo>
                  <a:cubicBezTo>
                    <a:pt x="3787" y="829"/>
                    <a:pt x="3755" y="791"/>
                    <a:pt x="3723" y="759"/>
                  </a:cubicBezTo>
                  <a:close/>
                  <a:moveTo>
                    <a:pt x="3350" y="974"/>
                  </a:moveTo>
                  <a:cubicBezTo>
                    <a:pt x="3445" y="1044"/>
                    <a:pt x="3533" y="1114"/>
                    <a:pt x="3622" y="1190"/>
                  </a:cubicBezTo>
                  <a:cubicBezTo>
                    <a:pt x="3527" y="1126"/>
                    <a:pt x="3432" y="1063"/>
                    <a:pt x="3343" y="1000"/>
                  </a:cubicBezTo>
                  <a:cubicBezTo>
                    <a:pt x="3343" y="987"/>
                    <a:pt x="3350" y="981"/>
                    <a:pt x="3350" y="974"/>
                  </a:cubicBezTo>
                  <a:close/>
                  <a:moveTo>
                    <a:pt x="3318" y="1044"/>
                  </a:moveTo>
                  <a:cubicBezTo>
                    <a:pt x="3457" y="1145"/>
                    <a:pt x="3590" y="1240"/>
                    <a:pt x="3730" y="1335"/>
                  </a:cubicBezTo>
                  <a:cubicBezTo>
                    <a:pt x="3698" y="1316"/>
                    <a:pt x="3666" y="1297"/>
                    <a:pt x="3628" y="1278"/>
                  </a:cubicBezTo>
                  <a:cubicBezTo>
                    <a:pt x="3571" y="1234"/>
                    <a:pt x="3508" y="1190"/>
                    <a:pt x="3445" y="1145"/>
                  </a:cubicBezTo>
                  <a:lnTo>
                    <a:pt x="3445" y="1145"/>
                  </a:lnTo>
                  <a:cubicBezTo>
                    <a:pt x="3445" y="1146"/>
                    <a:pt x="3445" y="1146"/>
                    <a:pt x="3445" y="1146"/>
                  </a:cubicBezTo>
                  <a:cubicBezTo>
                    <a:pt x="3444" y="1146"/>
                    <a:pt x="3384" y="1098"/>
                    <a:pt x="3318" y="1050"/>
                  </a:cubicBezTo>
                  <a:lnTo>
                    <a:pt x="3318" y="1044"/>
                  </a:lnTo>
                  <a:close/>
                  <a:moveTo>
                    <a:pt x="3141" y="1367"/>
                  </a:moveTo>
                  <a:cubicBezTo>
                    <a:pt x="3185" y="1405"/>
                    <a:pt x="3236" y="1437"/>
                    <a:pt x="3280" y="1462"/>
                  </a:cubicBezTo>
                  <a:cubicBezTo>
                    <a:pt x="3229" y="1437"/>
                    <a:pt x="3185" y="1418"/>
                    <a:pt x="3134" y="1392"/>
                  </a:cubicBezTo>
                  <a:cubicBezTo>
                    <a:pt x="3134" y="1386"/>
                    <a:pt x="3141" y="1380"/>
                    <a:pt x="3141" y="1367"/>
                  </a:cubicBezTo>
                  <a:close/>
                  <a:moveTo>
                    <a:pt x="3432" y="873"/>
                  </a:moveTo>
                  <a:lnTo>
                    <a:pt x="3432" y="873"/>
                  </a:lnTo>
                  <a:cubicBezTo>
                    <a:pt x="3464" y="879"/>
                    <a:pt x="3502" y="886"/>
                    <a:pt x="3533" y="898"/>
                  </a:cubicBezTo>
                  <a:cubicBezTo>
                    <a:pt x="3768" y="1082"/>
                    <a:pt x="3989" y="1278"/>
                    <a:pt x="4205" y="1481"/>
                  </a:cubicBezTo>
                  <a:cubicBezTo>
                    <a:pt x="4198" y="1487"/>
                    <a:pt x="4198" y="1494"/>
                    <a:pt x="4198" y="1506"/>
                  </a:cubicBezTo>
                  <a:cubicBezTo>
                    <a:pt x="4116" y="1449"/>
                    <a:pt x="4034" y="1386"/>
                    <a:pt x="3958" y="1329"/>
                  </a:cubicBezTo>
                  <a:cubicBezTo>
                    <a:pt x="3787" y="1183"/>
                    <a:pt x="3616" y="1044"/>
                    <a:pt x="3451" y="905"/>
                  </a:cubicBezTo>
                  <a:cubicBezTo>
                    <a:pt x="3445" y="892"/>
                    <a:pt x="3438" y="886"/>
                    <a:pt x="3432" y="873"/>
                  </a:cubicBezTo>
                  <a:close/>
                  <a:moveTo>
                    <a:pt x="3375" y="924"/>
                  </a:moveTo>
                  <a:lnTo>
                    <a:pt x="3375" y="924"/>
                  </a:lnTo>
                  <a:cubicBezTo>
                    <a:pt x="3394" y="943"/>
                    <a:pt x="3407" y="955"/>
                    <a:pt x="3426" y="974"/>
                  </a:cubicBezTo>
                  <a:cubicBezTo>
                    <a:pt x="3432" y="981"/>
                    <a:pt x="3438" y="987"/>
                    <a:pt x="3438" y="993"/>
                  </a:cubicBezTo>
                  <a:cubicBezTo>
                    <a:pt x="3445" y="1000"/>
                    <a:pt x="3451" y="1000"/>
                    <a:pt x="3464" y="1000"/>
                  </a:cubicBezTo>
                  <a:cubicBezTo>
                    <a:pt x="3673" y="1177"/>
                    <a:pt x="3888" y="1348"/>
                    <a:pt x="4103" y="1506"/>
                  </a:cubicBezTo>
                  <a:cubicBezTo>
                    <a:pt x="4110" y="1513"/>
                    <a:pt x="4110" y="1513"/>
                    <a:pt x="4110" y="1519"/>
                  </a:cubicBezTo>
                  <a:cubicBezTo>
                    <a:pt x="4072" y="1487"/>
                    <a:pt x="4034" y="1462"/>
                    <a:pt x="3996" y="1443"/>
                  </a:cubicBezTo>
                  <a:cubicBezTo>
                    <a:pt x="3787" y="1285"/>
                    <a:pt x="3565" y="1126"/>
                    <a:pt x="3388" y="943"/>
                  </a:cubicBezTo>
                  <a:cubicBezTo>
                    <a:pt x="3381" y="936"/>
                    <a:pt x="3375" y="930"/>
                    <a:pt x="3375" y="924"/>
                  </a:cubicBezTo>
                  <a:close/>
                  <a:moveTo>
                    <a:pt x="4002" y="1544"/>
                  </a:moveTo>
                  <a:cubicBezTo>
                    <a:pt x="4053" y="1570"/>
                    <a:pt x="4097" y="1595"/>
                    <a:pt x="4141" y="1620"/>
                  </a:cubicBezTo>
                  <a:cubicBezTo>
                    <a:pt x="4129" y="1620"/>
                    <a:pt x="4122" y="1620"/>
                    <a:pt x="4116" y="1627"/>
                  </a:cubicBezTo>
                  <a:cubicBezTo>
                    <a:pt x="4078" y="1601"/>
                    <a:pt x="4040" y="1570"/>
                    <a:pt x="4002" y="1544"/>
                  </a:cubicBezTo>
                  <a:close/>
                  <a:moveTo>
                    <a:pt x="3261" y="1152"/>
                  </a:moveTo>
                  <a:cubicBezTo>
                    <a:pt x="3464" y="1323"/>
                    <a:pt x="3673" y="1487"/>
                    <a:pt x="3888" y="1652"/>
                  </a:cubicBezTo>
                  <a:cubicBezTo>
                    <a:pt x="3869" y="1646"/>
                    <a:pt x="3856" y="1633"/>
                    <a:pt x="3844" y="1627"/>
                  </a:cubicBezTo>
                  <a:cubicBezTo>
                    <a:pt x="3641" y="1487"/>
                    <a:pt x="3432" y="1354"/>
                    <a:pt x="3217" y="1234"/>
                  </a:cubicBezTo>
                  <a:cubicBezTo>
                    <a:pt x="3236" y="1209"/>
                    <a:pt x="3248" y="1183"/>
                    <a:pt x="3261" y="1152"/>
                  </a:cubicBezTo>
                  <a:close/>
                  <a:moveTo>
                    <a:pt x="3977" y="1715"/>
                  </a:moveTo>
                  <a:cubicBezTo>
                    <a:pt x="3989" y="1728"/>
                    <a:pt x="4002" y="1741"/>
                    <a:pt x="4021" y="1753"/>
                  </a:cubicBezTo>
                  <a:cubicBezTo>
                    <a:pt x="4002" y="1741"/>
                    <a:pt x="3983" y="1728"/>
                    <a:pt x="3970" y="1715"/>
                  </a:cubicBezTo>
                  <a:close/>
                  <a:moveTo>
                    <a:pt x="3761" y="1861"/>
                  </a:moveTo>
                  <a:lnTo>
                    <a:pt x="3761" y="1861"/>
                  </a:lnTo>
                  <a:cubicBezTo>
                    <a:pt x="3774" y="1867"/>
                    <a:pt x="3787" y="1874"/>
                    <a:pt x="3812" y="1886"/>
                  </a:cubicBezTo>
                  <a:cubicBezTo>
                    <a:pt x="3818" y="1886"/>
                    <a:pt x="3825" y="1893"/>
                    <a:pt x="3831" y="1893"/>
                  </a:cubicBezTo>
                  <a:cubicBezTo>
                    <a:pt x="3856" y="1912"/>
                    <a:pt x="3875" y="1924"/>
                    <a:pt x="3901" y="1937"/>
                  </a:cubicBezTo>
                  <a:cubicBezTo>
                    <a:pt x="4050" y="2056"/>
                    <a:pt x="4194" y="2175"/>
                    <a:pt x="4332" y="2299"/>
                  </a:cubicBezTo>
                  <a:lnTo>
                    <a:pt x="4332" y="2299"/>
                  </a:lnTo>
                  <a:cubicBezTo>
                    <a:pt x="4316" y="2288"/>
                    <a:pt x="4301" y="2277"/>
                    <a:pt x="4287" y="2266"/>
                  </a:cubicBezTo>
                  <a:cubicBezTo>
                    <a:pt x="4148" y="2171"/>
                    <a:pt x="4008" y="2057"/>
                    <a:pt x="3875" y="1950"/>
                  </a:cubicBezTo>
                  <a:cubicBezTo>
                    <a:pt x="3869" y="1950"/>
                    <a:pt x="3863" y="1943"/>
                    <a:pt x="3863" y="1937"/>
                  </a:cubicBezTo>
                  <a:cubicBezTo>
                    <a:pt x="3844" y="1918"/>
                    <a:pt x="3818" y="1899"/>
                    <a:pt x="3793" y="1886"/>
                  </a:cubicBezTo>
                  <a:cubicBezTo>
                    <a:pt x="3780" y="1880"/>
                    <a:pt x="3774" y="1867"/>
                    <a:pt x="3761" y="1861"/>
                  </a:cubicBezTo>
                  <a:close/>
                  <a:moveTo>
                    <a:pt x="4666" y="1934"/>
                  </a:moveTo>
                  <a:cubicBezTo>
                    <a:pt x="4679" y="1945"/>
                    <a:pt x="4693" y="1957"/>
                    <a:pt x="4705" y="1969"/>
                  </a:cubicBezTo>
                  <a:cubicBezTo>
                    <a:pt x="4870" y="2095"/>
                    <a:pt x="5034" y="2222"/>
                    <a:pt x="5199" y="2349"/>
                  </a:cubicBezTo>
                  <a:cubicBezTo>
                    <a:pt x="5243" y="2387"/>
                    <a:pt x="5294" y="2425"/>
                    <a:pt x="5338" y="2469"/>
                  </a:cubicBezTo>
                  <a:cubicBezTo>
                    <a:pt x="5345" y="2482"/>
                    <a:pt x="5351" y="2494"/>
                    <a:pt x="5357" y="2507"/>
                  </a:cubicBezTo>
                  <a:cubicBezTo>
                    <a:pt x="5119" y="2324"/>
                    <a:pt x="4886" y="2135"/>
                    <a:pt x="4666" y="1934"/>
                  </a:cubicBezTo>
                  <a:close/>
                  <a:moveTo>
                    <a:pt x="5395" y="2513"/>
                  </a:moveTo>
                  <a:lnTo>
                    <a:pt x="5395" y="2513"/>
                  </a:lnTo>
                  <a:cubicBezTo>
                    <a:pt x="5421" y="2532"/>
                    <a:pt x="5440" y="2545"/>
                    <a:pt x="5459" y="2564"/>
                  </a:cubicBezTo>
                  <a:cubicBezTo>
                    <a:pt x="5465" y="2570"/>
                    <a:pt x="5465" y="2583"/>
                    <a:pt x="5471" y="2589"/>
                  </a:cubicBezTo>
                  <a:cubicBezTo>
                    <a:pt x="5452" y="2577"/>
                    <a:pt x="5433" y="2564"/>
                    <a:pt x="5414" y="2551"/>
                  </a:cubicBezTo>
                  <a:cubicBezTo>
                    <a:pt x="5408" y="2539"/>
                    <a:pt x="5402" y="2526"/>
                    <a:pt x="5395" y="2513"/>
                  </a:cubicBezTo>
                  <a:close/>
                  <a:moveTo>
                    <a:pt x="4148" y="1627"/>
                  </a:moveTo>
                  <a:lnTo>
                    <a:pt x="4148" y="1627"/>
                  </a:lnTo>
                  <a:cubicBezTo>
                    <a:pt x="4173" y="1639"/>
                    <a:pt x="4192" y="1652"/>
                    <a:pt x="4211" y="1665"/>
                  </a:cubicBezTo>
                  <a:lnTo>
                    <a:pt x="4230" y="1665"/>
                  </a:lnTo>
                  <a:cubicBezTo>
                    <a:pt x="4230" y="1671"/>
                    <a:pt x="4236" y="1671"/>
                    <a:pt x="4236" y="1671"/>
                  </a:cubicBezTo>
                  <a:cubicBezTo>
                    <a:pt x="4344" y="1798"/>
                    <a:pt x="4464" y="1905"/>
                    <a:pt x="4591" y="2007"/>
                  </a:cubicBezTo>
                  <a:cubicBezTo>
                    <a:pt x="4762" y="2159"/>
                    <a:pt x="4952" y="2298"/>
                    <a:pt x="5136" y="2431"/>
                  </a:cubicBezTo>
                  <a:cubicBezTo>
                    <a:pt x="5193" y="2475"/>
                    <a:pt x="5243" y="2513"/>
                    <a:pt x="5294" y="2564"/>
                  </a:cubicBezTo>
                  <a:cubicBezTo>
                    <a:pt x="5303" y="2569"/>
                    <a:pt x="5316" y="2581"/>
                    <a:pt x="5330" y="2592"/>
                  </a:cubicBezTo>
                  <a:lnTo>
                    <a:pt x="5330" y="2592"/>
                  </a:lnTo>
                  <a:cubicBezTo>
                    <a:pt x="5189" y="2488"/>
                    <a:pt x="5042" y="2396"/>
                    <a:pt x="4908" y="2292"/>
                  </a:cubicBezTo>
                  <a:cubicBezTo>
                    <a:pt x="4711" y="2140"/>
                    <a:pt x="4528" y="1981"/>
                    <a:pt x="4350" y="1817"/>
                  </a:cubicBezTo>
                  <a:cubicBezTo>
                    <a:pt x="4350" y="1804"/>
                    <a:pt x="4350" y="1791"/>
                    <a:pt x="4338" y="1785"/>
                  </a:cubicBezTo>
                  <a:lnTo>
                    <a:pt x="4243" y="1715"/>
                  </a:lnTo>
                  <a:cubicBezTo>
                    <a:pt x="4211" y="1684"/>
                    <a:pt x="4179" y="1658"/>
                    <a:pt x="4148" y="1627"/>
                  </a:cubicBezTo>
                  <a:close/>
                  <a:moveTo>
                    <a:pt x="5497" y="2672"/>
                  </a:moveTo>
                  <a:cubicBezTo>
                    <a:pt x="5497" y="2678"/>
                    <a:pt x="5497" y="2678"/>
                    <a:pt x="5503" y="2684"/>
                  </a:cubicBezTo>
                  <a:cubicBezTo>
                    <a:pt x="5497" y="2678"/>
                    <a:pt x="5490" y="2678"/>
                    <a:pt x="5490" y="2672"/>
                  </a:cubicBezTo>
                  <a:close/>
                  <a:moveTo>
                    <a:pt x="5585" y="2792"/>
                  </a:moveTo>
                  <a:lnTo>
                    <a:pt x="5585" y="2792"/>
                  </a:lnTo>
                  <a:cubicBezTo>
                    <a:pt x="5592" y="2805"/>
                    <a:pt x="5598" y="2817"/>
                    <a:pt x="5604" y="2830"/>
                  </a:cubicBezTo>
                  <a:cubicBezTo>
                    <a:pt x="5598" y="2824"/>
                    <a:pt x="5598" y="2824"/>
                    <a:pt x="5592" y="2824"/>
                  </a:cubicBezTo>
                  <a:cubicBezTo>
                    <a:pt x="5585" y="2811"/>
                    <a:pt x="5585" y="2805"/>
                    <a:pt x="5585" y="2792"/>
                  </a:cubicBezTo>
                  <a:close/>
                  <a:moveTo>
                    <a:pt x="5471" y="2165"/>
                  </a:moveTo>
                  <a:lnTo>
                    <a:pt x="5471" y="2165"/>
                  </a:lnTo>
                  <a:cubicBezTo>
                    <a:pt x="5592" y="2266"/>
                    <a:pt x="5712" y="2361"/>
                    <a:pt x="5832" y="2456"/>
                  </a:cubicBezTo>
                  <a:cubicBezTo>
                    <a:pt x="5864" y="2583"/>
                    <a:pt x="5889" y="2703"/>
                    <a:pt x="5921" y="2824"/>
                  </a:cubicBezTo>
                  <a:cubicBezTo>
                    <a:pt x="5921" y="2830"/>
                    <a:pt x="5915" y="2830"/>
                    <a:pt x="5915" y="2836"/>
                  </a:cubicBezTo>
                  <a:cubicBezTo>
                    <a:pt x="5870" y="2735"/>
                    <a:pt x="5832" y="2634"/>
                    <a:pt x="5794" y="2532"/>
                  </a:cubicBezTo>
                  <a:cubicBezTo>
                    <a:pt x="5813" y="2507"/>
                    <a:pt x="5813" y="2469"/>
                    <a:pt x="5782" y="2437"/>
                  </a:cubicBezTo>
                  <a:cubicBezTo>
                    <a:pt x="5769" y="2425"/>
                    <a:pt x="5756" y="2412"/>
                    <a:pt x="5744" y="2399"/>
                  </a:cubicBezTo>
                  <a:cubicBezTo>
                    <a:pt x="5737" y="2387"/>
                    <a:pt x="5731" y="2380"/>
                    <a:pt x="5718" y="2380"/>
                  </a:cubicBezTo>
                  <a:cubicBezTo>
                    <a:pt x="5636" y="2311"/>
                    <a:pt x="5554" y="2241"/>
                    <a:pt x="5471" y="2165"/>
                  </a:cubicBezTo>
                  <a:close/>
                  <a:moveTo>
                    <a:pt x="4464" y="2342"/>
                  </a:moveTo>
                  <a:lnTo>
                    <a:pt x="4464" y="2342"/>
                  </a:lnTo>
                  <a:cubicBezTo>
                    <a:pt x="4667" y="2488"/>
                    <a:pt x="4882" y="2621"/>
                    <a:pt x="5110" y="2741"/>
                  </a:cubicBezTo>
                  <a:cubicBezTo>
                    <a:pt x="5161" y="2773"/>
                    <a:pt x="5205" y="2805"/>
                    <a:pt x="5256" y="2830"/>
                  </a:cubicBezTo>
                  <a:cubicBezTo>
                    <a:pt x="5256" y="2843"/>
                    <a:pt x="5256" y="2855"/>
                    <a:pt x="5262" y="2868"/>
                  </a:cubicBezTo>
                  <a:cubicBezTo>
                    <a:pt x="5072" y="2767"/>
                    <a:pt x="4882" y="2659"/>
                    <a:pt x="4699" y="2545"/>
                  </a:cubicBezTo>
                  <a:cubicBezTo>
                    <a:pt x="4623" y="2482"/>
                    <a:pt x="4540" y="2412"/>
                    <a:pt x="4464" y="2342"/>
                  </a:cubicBezTo>
                  <a:close/>
                  <a:moveTo>
                    <a:pt x="5554" y="2640"/>
                  </a:moveTo>
                  <a:lnTo>
                    <a:pt x="5554" y="2640"/>
                  </a:lnTo>
                  <a:cubicBezTo>
                    <a:pt x="5573" y="2653"/>
                    <a:pt x="5585" y="2665"/>
                    <a:pt x="5604" y="2678"/>
                  </a:cubicBezTo>
                  <a:cubicBezTo>
                    <a:pt x="5611" y="2684"/>
                    <a:pt x="5617" y="2684"/>
                    <a:pt x="5623" y="2691"/>
                  </a:cubicBezTo>
                  <a:cubicBezTo>
                    <a:pt x="5630" y="2710"/>
                    <a:pt x="5642" y="2735"/>
                    <a:pt x="5655" y="2760"/>
                  </a:cubicBezTo>
                  <a:cubicBezTo>
                    <a:pt x="5674" y="2805"/>
                    <a:pt x="5687" y="2855"/>
                    <a:pt x="5706" y="2900"/>
                  </a:cubicBezTo>
                  <a:cubicBezTo>
                    <a:pt x="5699" y="2900"/>
                    <a:pt x="5699" y="2893"/>
                    <a:pt x="5693" y="2893"/>
                  </a:cubicBezTo>
                  <a:cubicBezTo>
                    <a:pt x="5642" y="2811"/>
                    <a:pt x="5598" y="2729"/>
                    <a:pt x="5554" y="2640"/>
                  </a:cubicBezTo>
                  <a:close/>
                  <a:moveTo>
                    <a:pt x="5731" y="2577"/>
                  </a:moveTo>
                  <a:cubicBezTo>
                    <a:pt x="5756" y="2672"/>
                    <a:pt x="5782" y="2773"/>
                    <a:pt x="5794" y="2874"/>
                  </a:cubicBezTo>
                  <a:cubicBezTo>
                    <a:pt x="5788" y="2887"/>
                    <a:pt x="5788" y="2893"/>
                    <a:pt x="5782" y="2906"/>
                  </a:cubicBezTo>
                  <a:cubicBezTo>
                    <a:pt x="5750" y="2843"/>
                    <a:pt x="5725" y="2786"/>
                    <a:pt x="5693" y="2722"/>
                  </a:cubicBezTo>
                  <a:cubicBezTo>
                    <a:pt x="5687" y="2710"/>
                    <a:pt x="5680" y="2697"/>
                    <a:pt x="5680" y="2684"/>
                  </a:cubicBezTo>
                  <a:cubicBezTo>
                    <a:pt x="5712" y="2672"/>
                    <a:pt x="5731" y="2627"/>
                    <a:pt x="5693" y="2589"/>
                  </a:cubicBezTo>
                  <a:cubicBezTo>
                    <a:pt x="5688" y="2589"/>
                    <a:pt x="5687" y="2586"/>
                    <a:pt x="5684" y="2584"/>
                  </a:cubicBezTo>
                  <a:lnTo>
                    <a:pt x="5684" y="2584"/>
                  </a:lnTo>
                  <a:cubicBezTo>
                    <a:pt x="5688" y="2585"/>
                    <a:pt x="5693" y="2586"/>
                    <a:pt x="5697" y="2586"/>
                  </a:cubicBezTo>
                  <a:cubicBezTo>
                    <a:pt x="5710" y="2586"/>
                    <a:pt x="5722" y="2581"/>
                    <a:pt x="5731" y="2577"/>
                  </a:cubicBezTo>
                  <a:close/>
                  <a:moveTo>
                    <a:pt x="5839" y="2817"/>
                  </a:moveTo>
                  <a:cubicBezTo>
                    <a:pt x="5851" y="2843"/>
                    <a:pt x="5858" y="2868"/>
                    <a:pt x="5870" y="2893"/>
                  </a:cubicBezTo>
                  <a:cubicBezTo>
                    <a:pt x="5864" y="2900"/>
                    <a:pt x="5858" y="2906"/>
                    <a:pt x="5851" y="2912"/>
                  </a:cubicBezTo>
                  <a:cubicBezTo>
                    <a:pt x="5851" y="2881"/>
                    <a:pt x="5845" y="2849"/>
                    <a:pt x="5839" y="2817"/>
                  </a:cubicBezTo>
                  <a:close/>
                  <a:moveTo>
                    <a:pt x="5148" y="2862"/>
                  </a:moveTo>
                  <a:lnTo>
                    <a:pt x="5148" y="2862"/>
                  </a:lnTo>
                  <a:cubicBezTo>
                    <a:pt x="5224" y="2900"/>
                    <a:pt x="5307" y="2944"/>
                    <a:pt x="5383" y="2982"/>
                  </a:cubicBezTo>
                  <a:cubicBezTo>
                    <a:pt x="5478" y="3064"/>
                    <a:pt x="5573" y="3128"/>
                    <a:pt x="5674" y="3191"/>
                  </a:cubicBezTo>
                  <a:cubicBezTo>
                    <a:pt x="5668" y="3204"/>
                    <a:pt x="5661" y="3216"/>
                    <a:pt x="5655" y="3235"/>
                  </a:cubicBezTo>
                  <a:cubicBezTo>
                    <a:pt x="5490" y="3096"/>
                    <a:pt x="5319" y="2976"/>
                    <a:pt x="5148" y="2862"/>
                  </a:cubicBezTo>
                  <a:close/>
                  <a:moveTo>
                    <a:pt x="2317" y="2507"/>
                  </a:moveTo>
                  <a:cubicBezTo>
                    <a:pt x="2165" y="2862"/>
                    <a:pt x="2020" y="3216"/>
                    <a:pt x="1868" y="3565"/>
                  </a:cubicBezTo>
                  <a:cubicBezTo>
                    <a:pt x="1868" y="3565"/>
                    <a:pt x="1861" y="3565"/>
                    <a:pt x="1861" y="3558"/>
                  </a:cubicBezTo>
                  <a:cubicBezTo>
                    <a:pt x="1899" y="3451"/>
                    <a:pt x="1944" y="3343"/>
                    <a:pt x="1988" y="3235"/>
                  </a:cubicBezTo>
                  <a:cubicBezTo>
                    <a:pt x="2089" y="2988"/>
                    <a:pt x="2203" y="2748"/>
                    <a:pt x="2317" y="2507"/>
                  </a:cubicBezTo>
                  <a:close/>
                  <a:moveTo>
                    <a:pt x="804" y="3565"/>
                  </a:moveTo>
                  <a:cubicBezTo>
                    <a:pt x="797" y="3571"/>
                    <a:pt x="791" y="3577"/>
                    <a:pt x="778" y="3577"/>
                  </a:cubicBezTo>
                  <a:lnTo>
                    <a:pt x="785" y="3571"/>
                  </a:lnTo>
                  <a:cubicBezTo>
                    <a:pt x="791" y="3571"/>
                    <a:pt x="797" y="3571"/>
                    <a:pt x="804" y="3565"/>
                  </a:cubicBezTo>
                  <a:close/>
                  <a:moveTo>
                    <a:pt x="1355" y="3552"/>
                  </a:moveTo>
                  <a:cubicBezTo>
                    <a:pt x="1374" y="3552"/>
                    <a:pt x="1393" y="3558"/>
                    <a:pt x="1412" y="3558"/>
                  </a:cubicBezTo>
                  <a:cubicBezTo>
                    <a:pt x="1374" y="3571"/>
                    <a:pt x="1336" y="3590"/>
                    <a:pt x="1291" y="3609"/>
                  </a:cubicBezTo>
                  <a:cubicBezTo>
                    <a:pt x="1310" y="3590"/>
                    <a:pt x="1336" y="3571"/>
                    <a:pt x="1355" y="3552"/>
                  </a:cubicBezTo>
                  <a:close/>
                  <a:moveTo>
                    <a:pt x="690" y="3609"/>
                  </a:moveTo>
                  <a:lnTo>
                    <a:pt x="690" y="3609"/>
                  </a:lnTo>
                  <a:cubicBezTo>
                    <a:pt x="671" y="3628"/>
                    <a:pt x="658" y="3647"/>
                    <a:pt x="639" y="3666"/>
                  </a:cubicBezTo>
                  <a:cubicBezTo>
                    <a:pt x="633" y="3672"/>
                    <a:pt x="620" y="3679"/>
                    <a:pt x="614" y="3685"/>
                  </a:cubicBezTo>
                  <a:cubicBezTo>
                    <a:pt x="626" y="3666"/>
                    <a:pt x="633" y="3647"/>
                    <a:pt x="645" y="3628"/>
                  </a:cubicBezTo>
                  <a:cubicBezTo>
                    <a:pt x="658" y="3622"/>
                    <a:pt x="671" y="3615"/>
                    <a:pt x="690" y="3609"/>
                  </a:cubicBezTo>
                  <a:close/>
                  <a:moveTo>
                    <a:pt x="1152" y="3546"/>
                  </a:moveTo>
                  <a:cubicBezTo>
                    <a:pt x="1165" y="3558"/>
                    <a:pt x="1177" y="3571"/>
                    <a:pt x="1184" y="3584"/>
                  </a:cubicBezTo>
                  <a:cubicBezTo>
                    <a:pt x="1127" y="3641"/>
                    <a:pt x="1070" y="3704"/>
                    <a:pt x="1019" y="3774"/>
                  </a:cubicBezTo>
                  <a:cubicBezTo>
                    <a:pt x="987" y="3799"/>
                    <a:pt x="949" y="3824"/>
                    <a:pt x="918" y="3850"/>
                  </a:cubicBezTo>
                  <a:cubicBezTo>
                    <a:pt x="930" y="3831"/>
                    <a:pt x="943" y="3818"/>
                    <a:pt x="956" y="3799"/>
                  </a:cubicBezTo>
                  <a:cubicBezTo>
                    <a:pt x="1000" y="3742"/>
                    <a:pt x="1044" y="3679"/>
                    <a:pt x="1089" y="3622"/>
                  </a:cubicBezTo>
                  <a:cubicBezTo>
                    <a:pt x="1108" y="3590"/>
                    <a:pt x="1127" y="3571"/>
                    <a:pt x="1152" y="3546"/>
                  </a:cubicBezTo>
                  <a:close/>
                  <a:moveTo>
                    <a:pt x="506" y="3723"/>
                  </a:moveTo>
                  <a:cubicBezTo>
                    <a:pt x="474" y="3774"/>
                    <a:pt x="443" y="3818"/>
                    <a:pt x="424" y="3837"/>
                  </a:cubicBezTo>
                  <a:cubicBezTo>
                    <a:pt x="417" y="3850"/>
                    <a:pt x="398" y="3875"/>
                    <a:pt x="367" y="3907"/>
                  </a:cubicBezTo>
                  <a:cubicBezTo>
                    <a:pt x="411" y="3843"/>
                    <a:pt x="455" y="3786"/>
                    <a:pt x="506" y="3723"/>
                  </a:cubicBezTo>
                  <a:close/>
                  <a:moveTo>
                    <a:pt x="1365" y="3629"/>
                  </a:moveTo>
                  <a:cubicBezTo>
                    <a:pt x="1368" y="3629"/>
                    <a:pt x="1222" y="3745"/>
                    <a:pt x="1171" y="3786"/>
                  </a:cubicBezTo>
                  <a:cubicBezTo>
                    <a:pt x="1101" y="3843"/>
                    <a:pt x="1032" y="3900"/>
                    <a:pt x="968" y="3957"/>
                  </a:cubicBezTo>
                  <a:lnTo>
                    <a:pt x="956" y="3964"/>
                  </a:lnTo>
                  <a:cubicBezTo>
                    <a:pt x="962" y="3951"/>
                    <a:pt x="968" y="3945"/>
                    <a:pt x="968" y="3938"/>
                  </a:cubicBezTo>
                  <a:cubicBezTo>
                    <a:pt x="1076" y="3856"/>
                    <a:pt x="1184" y="3774"/>
                    <a:pt x="1291" y="3685"/>
                  </a:cubicBezTo>
                  <a:cubicBezTo>
                    <a:pt x="1344" y="3644"/>
                    <a:pt x="1365" y="3629"/>
                    <a:pt x="1365" y="3629"/>
                  </a:cubicBezTo>
                  <a:close/>
                  <a:moveTo>
                    <a:pt x="1367" y="3881"/>
                  </a:moveTo>
                  <a:cubicBezTo>
                    <a:pt x="1374" y="3888"/>
                    <a:pt x="1374" y="3894"/>
                    <a:pt x="1380" y="3894"/>
                  </a:cubicBezTo>
                  <a:cubicBezTo>
                    <a:pt x="1291" y="3938"/>
                    <a:pt x="1209" y="3983"/>
                    <a:pt x="1120" y="4033"/>
                  </a:cubicBezTo>
                  <a:cubicBezTo>
                    <a:pt x="1203" y="3983"/>
                    <a:pt x="1285" y="3932"/>
                    <a:pt x="1367" y="3881"/>
                  </a:cubicBezTo>
                  <a:close/>
                  <a:moveTo>
                    <a:pt x="373" y="3786"/>
                  </a:moveTo>
                  <a:lnTo>
                    <a:pt x="373" y="3786"/>
                  </a:lnTo>
                  <a:cubicBezTo>
                    <a:pt x="310" y="3869"/>
                    <a:pt x="246" y="3957"/>
                    <a:pt x="196" y="4052"/>
                  </a:cubicBezTo>
                  <a:cubicBezTo>
                    <a:pt x="196" y="4014"/>
                    <a:pt x="208" y="3970"/>
                    <a:pt x="234" y="3932"/>
                  </a:cubicBezTo>
                  <a:cubicBezTo>
                    <a:pt x="265" y="3881"/>
                    <a:pt x="316" y="3831"/>
                    <a:pt x="373" y="3786"/>
                  </a:cubicBezTo>
                  <a:close/>
                  <a:moveTo>
                    <a:pt x="823" y="3615"/>
                  </a:moveTo>
                  <a:cubicBezTo>
                    <a:pt x="785" y="3660"/>
                    <a:pt x="747" y="3704"/>
                    <a:pt x="709" y="3748"/>
                  </a:cubicBezTo>
                  <a:cubicBezTo>
                    <a:pt x="614" y="3856"/>
                    <a:pt x="506" y="3957"/>
                    <a:pt x="398" y="4052"/>
                  </a:cubicBezTo>
                  <a:cubicBezTo>
                    <a:pt x="430" y="4014"/>
                    <a:pt x="462" y="3970"/>
                    <a:pt x="493" y="3926"/>
                  </a:cubicBezTo>
                  <a:cubicBezTo>
                    <a:pt x="506" y="3913"/>
                    <a:pt x="519" y="3900"/>
                    <a:pt x="531" y="3881"/>
                  </a:cubicBezTo>
                  <a:cubicBezTo>
                    <a:pt x="582" y="3831"/>
                    <a:pt x="626" y="3780"/>
                    <a:pt x="677" y="3723"/>
                  </a:cubicBezTo>
                  <a:cubicBezTo>
                    <a:pt x="696" y="3704"/>
                    <a:pt x="702" y="3691"/>
                    <a:pt x="709" y="3685"/>
                  </a:cubicBezTo>
                  <a:cubicBezTo>
                    <a:pt x="715" y="3679"/>
                    <a:pt x="721" y="3666"/>
                    <a:pt x="728" y="3660"/>
                  </a:cubicBezTo>
                  <a:cubicBezTo>
                    <a:pt x="759" y="3641"/>
                    <a:pt x="791" y="3628"/>
                    <a:pt x="823" y="3615"/>
                  </a:cubicBezTo>
                  <a:close/>
                  <a:moveTo>
                    <a:pt x="1006" y="3565"/>
                  </a:moveTo>
                  <a:lnTo>
                    <a:pt x="1006" y="3565"/>
                  </a:lnTo>
                  <a:cubicBezTo>
                    <a:pt x="981" y="3590"/>
                    <a:pt x="949" y="3622"/>
                    <a:pt x="911" y="3666"/>
                  </a:cubicBezTo>
                  <a:cubicBezTo>
                    <a:pt x="810" y="3767"/>
                    <a:pt x="721" y="3875"/>
                    <a:pt x="633" y="3983"/>
                  </a:cubicBezTo>
                  <a:cubicBezTo>
                    <a:pt x="601" y="4008"/>
                    <a:pt x="569" y="4033"/>
                    <a:pt x="538" y="4059"/>
                  </a:cubicBezTo>
                  <a:cubicBezTo>
                    <a:pt x="563" y="4021"/>
                    <a:pt x="595" y="3976"/>
                    <a:pt x="626" y="3938"/>
                  </a:cubicBezTo>
                  <a:cubicBezTo>
                    <a:pt x="658" y="3900"/>
                    <a:pt x="690" y="3862"/>
                    <a:pt x="721" y="3831"/>
                  </a:cubicBezTo>
                  <a:cubicBezTo>
                    <a:pt x="797" y="3748"/>
                    <a:pt x="867" y="3666"/>
                    <a:pt x="937" y="3584"/>
                  </a:cubicBezTo>
                  <a:cubicBezTo>
                    <a:pt x="962" y="3577"/>
                    <a:pt x="987" y="3571"/>
                    <a:pt x="1006" y="3565"/>
                  </a:cubicBezTo>
                  <a:close/>
                  <a:moveTo>
                    <a:pt x="1766" y="3995"/>
                  </a:moveTo>
                  <a:cubicBezTo>
                    <a:pt x="1754" y="4021"/>
                    <a:pt x="1754" y="4052"/>
                    <a:pt x="1747" y="4078"/>
                  </a:cubicBezTo>
                  <a:cubicBezTo>
                    <a:pt x="1734" y="4064"/>
                    <a:pt x="1717" y="4054"/>
                    <a:pt x="1696" y="4054"/>
                  </a:cubicBezTo>
                  <a:cubicBezTo>
                    <a:pt x="1688" y="4054"/>
                    <a:pt x="1680" y="4055"/>
                    <a:pt x="1671" y="4059"/>
                  </a:cubicBezTo>
                  <a:cubicBezTo>
                    <a:pt x="1678" y="4052"/>
                    <a:pt x="1684" y="4040"/>
                    <a:pt x="1690" y="4027"/>
                  </a:cubicBezTo>
                  <a:cubicBezTo>
                    <a:pt x="1695" y="4030"/>
                    <a:pt x="1700" y="4031"/>
                    <a:pt x="1703" y="4031"/>
                  </a:cubicBezTo>
                  <a:cubicBezTo>
                    <a:pt x="1708" y="4031"/>
                    <a:pt x="1712" y="4028"/>
                    <a:pt x="1716" y="4021"/>
                  </a:cubicBezTo>
                  <a:cubicBezTo>
                    <a:pt x="1722" y="4014"/>
                    <a:pt x="1722" y="4008"/>
                    <a:pt x="1728" y="4002"/>
                  </a:cubicBezTo>
                  <a:cubicBezTo>
                    <a:pt x="1741" y="4002"/>
                    <a:pt x="1754" y="3995"/>
                    <a:pt x="1766" y="3995"/>
                  </a:cubicBezTo>
                  <a:close/>
                  <a:moveTo>
                    <a:pt x="848" y="3850"/>
                  </a:moveTo>
                  <a:lnTo>
                    <a:pt x="848" y="3850"/>
                  </a:lnTo>
                  <a:cubicBezTo>
                    <a:pt x="823" y="3888"/>
                    <a:pt x="797" y="3932"/>
                    <a:pt x="778" y="3970"/>
                  </a:cubicBezTo>
                  <a:cubicBezTo>
                    <a:pt x="709" y="4033"/>
                    <a:pt x="639" y="4090"/>
                    <a:pt x="576" y="4154"/>
                  </a:cubicBezTo>
                  <a:cubicBezTo>
                    <a:pt x="607" y="4116"/>
                    <a:pt x="639" y="4071"/>
                    <a:pt x="664" y="4033"/>
                  </a:cubicBezTo>
                  <a:cubicBezTo>
                    <a:pt x="728" y="3970"/>
                    <a:pt x="785" y="3913"/>
                    <a:pt x="848" y="3850"/>
                  </a:cubicBezTo>
                  <a:close/>
                  <a:moveTo>
                    <a:pt x="259" y="4128"/>
                  </a:moveTo>
                  <a:lnTo>
                    <a:pt x="259" y="4128"/>
                  </a:lnTo>
                  <a:cubicBezTo>
                    <a:pt x="246" y="4154"/>
                    <a:pt x="227" y="4179"/>
                    <a:pt x="208" y="4198"/>
                  </a:cubicBezTo>
                  <a:cubicBezTo>
                    <a:pt x="208" y="4198"/>
                    <a:pt x="208" y="4192"/>
                    <a:pt x="202" y="4185"/>
                  </a:cubicBezTo>
                  <a:cubicBezTo>
                    <a:pt x="215" y="4173"/>
                    <a:pt x="227" y="4160"/>
                    <a:pt x="240" y="4147"/>
                  </a:cubicBezTo>
                  <a:cubicBezTo>
                    <a:pt x="246" y="4141"/>
                    <a:pt x="253" y="4135"/>
                    <a:pt x="259" y="4128"/>
                  </a:cubicBezTo>
                  <a:close/>
                  <a:moveTo>
                    <a:pt x="411" y="4128"/>
                  </a:moveTo>
                  <a:cubicBezTo>
                    <a:pt x="360" y="4185"/>
                    <a:pt x="316" y="4249"/>
                    <a:pt x="272" y="4312"/>
                  </a:cubicBezTo>
                  <a:cubicBezTo>
                    <a:pt x="259" y="4299"/>
                    <a:pt x="246" y="4287"/>
                    <a:pt x="240" y="4268"/>
                  </a:cubicBezTo>
                  <a:cubicBezTo>
                    <a:pt x="297" y="4223"/>
                    <a:pt x="354" y="4173"/>
                    <a:pt x="411" y="4128"/>
                  </a:cubicBezTo>
                  <a:close/>
                  <a:moveTo>
                    <a:pt x="424" y="4268"/>
                  </a:moveTo>
                  <a:lnTo>
                    <a:pt x="424" y="4268"/>
                  </a:lnTo>
                  <a:cubicBezTo>
                    <a:pt x="398" y="4306"/>
                    <a:pt x="367" y="4344"/>
                    <a:pt x="341" y="4388"/>
                  </a:cubicBezTo>
                  <a:cubicBezTo>
                    <a:pt x="341" y="4388"/>
                    <a:pt x="341" y="4394"/>
                    <a:pt x="341" y="4394"/>
                  </a:cubicBezTo>
                  <a:cubicBezTo>
                    <a:pt x="329" y="4388"/>
                    <a:pt x="322" y="4375"/>
                    <a:pt x="310" y="4369"/>
                  </a:cubicBezTo>
                  <a:cubicBezTo>
                    <a:pt x="348" y="4331"/>
                    <a:pt x="386" y="4299"/>
                    <a:pt x="424" y="4268"/>
                  </a:cubicBezTo>
                  <a:close/>
                  <a:moveTo>
                    <a:pt x="386" y="4420"/>
                  </a:moveTo>
                  <a:cubicBezTo>
                    <a:pt x="386" y="4426"/>
                    <a:pt x="386" y="4426"/>
                    <a:pt x="386" y="4432"/>
                  </a:cubicBezTo>
                  <a:cubicBezTo>
                    <a:pt x="386" y="4426"/>
                    <a:pt x="379" y="4426"/>
                    <a:pt x="373" y="4426"/>
                  </a:cubicBezTo>
                  <a:cubicBezTo>
                    <a:pt x="379" y="4420"/>
                    <a:pt x="379" y="4420"/>
                    <a:pt x="386" y="4420"/>
                  </a:cubicBezTo>
                  <a:close/>
                  <a:moveTo>
                    <a:pt x="443" y="4458"/>
                  </a:moveTo>
                  <a:cubicBezTo>
                    <a:pt x="449" y="4458"/>
                    <a:pt x="449" y="4464"/>
                    <a:pt x="455" y="4464"/>
                  </a:cubicBezTo>
                  <a:lnTo>
                    <a:pt x="449" y="4470"/>
                  </a:lnTo>
                  <a:cubicBezTo>
                    <a:pt x="443" y="4470"/>
                    <a:pt x="443" y="4464"/>
                    <a:pt x="436" y="4464"/>
                  </a:cubicBezTo>
                  <a:cubicBezTo>
                    <a:pt x="436" y="4464"/>
                    <a:pt x="443" y="4458"/>
                    <a:pt x="443" y="4458"/>
                  </a:cubicBezTo>
                  <a:close/>
                  <a:moveTo>
                    <a:pt x="5307" y="4027"/>
                  </a:moveTo>
                  <a:cubicBezTo>
                    <a:pt x="5275" y="4122"/>
                    <a:pt x="5237" y="4211"/>
                    <a:pt x="5199" y="4299"/>
                  </a:cubicBezTo>
                  <a:cubicBezTo>
                    <a:pt x="5015" y="4736"/>
                    <a:pt x="4832" y="5180"/>
                    <a:pt x="4654" y="5623"/>
                  </a:cubicBezTo>
                  <a:cubicBezTo>
                    <a:pt x="4648" y="5617"/>
                    <a:pt x="4642" y="5610"/>
                    <a:pt x="4635" y="5604"/>
                  </a:cubicBezTo>
                  <a:cubicBezTo>
                    <a:pt x="4648" y="5572"/>
                    <a:pt x="4661" y="5547"/>
                    <a:pt x="4667" y="5528"/>
                  </a:cubicBezTo>
                  <a:cubicBezTo>
                    <a:pt x="4718" y="5389"/>
                    <a:pt x="4762" y="5256"/>
                    <a:pt x="4813" y="5129"/>
                  </a:cubicBezTo>
                  <a:cubicBezTo>
                    <a:pt x="4933" y="4831"/>
                    <a:pt x="5060" y="4540"/>
                    <a:pt x="5193" y="4255"/>
                  </a:cubicBezTo>
                  <a:cubicBezTo>
                    <a:pt x="5231" y="4179"/>
                    <a:pt x="5269" y="4103"/>
                    <a:pt x="5307" y="4027"/>
                  </a:cubicBezTo>
                  <a:close/>
                  <a:moveTo>
                    <a:pt x="4293" y="5667"/>
                  </a:moveTo>
                  <a:cubicBezTo>
                    <a:pt x="4110" y="5788"/>
                    <a:pt x="3926" y="5908"/>
                    <a:pt x="3742" y="6029"/>
                  </a:cubicBezTo>
                  <a:cubicBezTo>
                    <a:pt x="3793" y="5991"/>
                    <a:pt x="3844" y="5946"/>
                    <a:pt x="3894" y="5908"/>
                  </a:cubicBezTo>
                  <a:cubicBezTo>
                    <a:pt x="4027" y="5826"/>
                    <a:pt x="4154" y="5750"/>
                    <a:pt x="4287" y="5667"/>
                  </a:cubicBezTo>
                  <a:close/>
                  <a:moveTo>
                    <a:pt x="3616" y="5781"/>
                  </a:moveTo>
                  <a:cubicBezTo>
                    <a:pt x="3489" y="5870"/>
                    <a:pt x="3369" y="5965"/>
                    <a:pt x="3255" y="6067"/>
                  </a:cubicBezTo>
                  <a:cubicBezTo>
                    <a:pt x="3236" y="6073"/>
                    <a:pt x="3223" y="6086"/>
                    <a:pt x="3210" y="6092"/>
                  </a:cubicBezTo>
                  <a:cubicBezTo>
                    <a:pt x="3204" y="6092"/>
                    <a:pt x="3198" y="6092"/>
                    <a:pt x="3198" y="6086"/>
                  </a:cubicBezTo>
                  <a:cubicBezTo>
                    <a:pt x="3255" y="6029"/>
                    <a:pt x="3318" y="5972"/>
                    <a:pt x="3331" y="5959"/>
                  </a:cubicBezTo>
                  <a:cubicBezTo>
                    <a:pt x="3356" y="5940"/>
                    <a:pt x="3381" y="5915"/>
                    <a:pt x="3413" y="5883"/>
                  </a:cubicBezTo>
                  <a:cubicBezTo>
                    <a:pt x="3476" y="5845"/>
                    <a:pt x="3546" y="5813"/>
                    <a:pt x="3616" y="5781"/>
                  </a:cubicBezTo>
                  <a:close/>
                  <a:moveTo>
                    <a:pt x="4179" y="5636"/>
                  </a:moveTo>
                  <a:cubicBezTo>
                    <a:pt x="3996" y="5743"/>
                    <a:pt x="3825" y="5858"/>
                    <a:pt x="3660" y="5978"/>
                  </a:cubicBezTo>
                  <a:cubicBezTo>
                    <a:pt x="3603" y="6016"/>
                    <a:pt x="3540" y="6054"/>
                    <a:pt x="3483" y="6092"/>
                  </a:cubicBezTo>
                  <a:cubicBezTo>
                    <a:pt x="3527" y="6054"/>
                    <a:pt x="3578" y="6022"/>
                    <a:pt x="3622" y="5984"/>
                  </a:cubicBezTo>
                  <a:cubicBezTo>
                    <a:pt x="3806" y="5870"/>
                    <a:pt x="3983" y="5756"/>
                    <a:pt x="4160" y="5636"/>
                  </a:cubicBezTo>
                  <a:close/>
                  <a:moveTo>
                    <a:pt x="4357" y="5705"/>
                  </a:moveTo>
                  <a:cubicBezTo>
                    <a:pt x="4369" y="5712"/>
                    <a:pt x="4382" y="5718"/>
                    <a:pt x="4395" y="5724"/>
                  </a:cubicBezTo>
                  <a:cubicBezTo>
                    <a:pt x="4192" y="5838"/>
                    <a:pt x="3996" y="5965"/>
                    <a:pt x="3806" y="6098"/>
                  </a:cubicBezTo>
                  <a:cubicBezTo>
                    <a:pt x="3913" y="6022"/>
                    <a:pt x="4015" y="5946"/>
                    <a:pt x="4129" y="5870"/>
                  </a:cubicBezTo>
                  <a:cubicBezTo>
                    <a:pt x="4198" y="5826"/>
                    <a:pt x="4268" y="5775"/>
                    <a:pt x="4344" y="5724"/>
                  </a:cubicBezTo>
                  <a:cubicBezTo>
                    <a:pt x="4350" y="5718"/>
                    <a:pt x="4357" y="5712"/>
                    <a:pt x="4357" y="5705"/>
                  </a:cubicBezTo>
                  <a:close/>
                  <a:moveTo>
                    <a:pt x="4496" y="5819"/>
                  </a:moveTo>
                  <a:cubicBezTo>
                    <a:pt x="4483" y="5832"/>
                    <a:pt x="4471" y="5851"/>
                    <a:pt x="4477" y="5877"/>
                  </a:cubicBezTo>
                  <a:cubicBezTo>
                    <a:pt x="4306" y="5984"/>
                    <a:pt x="4141" y="6092"/>
                    <a:pt x="3977" y="6200"/>
                  </a:cubicBezTo>
                  <a:cubicBezTo>
                    <a:pt x="4141" y="6067"/>
                    <a:pt x="4319" y="5940"/>
                    <a:pt x="4496" y="5819"/>
                  </a:cubicBezTo>
                  <a:close/>
                  <a:moveTo>
                    <a:pt x="3280" y="6307"/>
                  </a:moveTo>
                  <a:cubicBezTo>
                    <a:pt x="3255" y="6326"/>
                    <a:pt x="3229" y="6352"/>
                    <a:pt x="3204" y="6377"/>
                  </a:cubicBezTo>
                  <a:cubicBezTo>
                    <a:pt x="3178" y="6402"/>
                    <a:pt x="3207" y="6449"/>
                    <a:pt x="3238" y="6449"/>
                  </a:cubicBezTo>
                  <a:cubicBezTo>
                    <a:pt x="3246" y="6449"/>
                    <a:pt x="3254" y="6446"/>
                    <a:pt x="3261" y="6440"/>
                  </a:cubicBezTo>
                  <a:cubicBezTo>
                    <a:pt x="3293" y="6421"/>
                    <a:pt x="3324" y="6402"/>
                    <a:pt x="3356" y="6383"/>
                  </a:cubicBezTo>
                  <a:lnTo>
                    <a:pt x="3356" y="6383"/>
                  </a:lnTo>
                  <a:cubicBezTo>
                    <a:pt x="3324" y="6409"/>
                    <a:pt x="3299" y="6440"/>
                    <a:pt x="3267" y="6466"/>
                  </a:cubicBezTo>
                  <a:cubicBezTo>
                    <a:pt x="3255" y="6478"/>
                    <a:pt x="3255" y="6497"/>
                    <a:pt x="3267" y="6510"/>
                  </a:cubicBezTo>
                  <a:cubicBezTo>
                    <a:pt x="3261" y="6510"/>
                    <a:pt x="3255" y="6510"/>
                    <a:pt x="3255" y="6504"/>
                  </a:cubicBezTo>
                  <a:cubicBezTo>
                    <a:pt x="3217" y="6466"/>
                    <a:pt x="3185" y="6421"/>
                    <a:pt x="3166" y="6377"/>
                  </a:cubicBezTo>
                  <a:cubicBezTo>
                    <a:pt x="3204" y="6352"/>
                    <a:pt x="3242" y="6326"/>
                    <a:pt x="3280" y="6307"/>
                  </a:cubicBezTo>
                  <a:close/>
                  <a:moveTo>
                    <a:pt x="3470" y="6491"/>
                  </a:moveTo>
                  <a:lnTo>
                    <a:pt x="3470" y="6491"/>
                  </a:lnTo>
                  <a:cubicBezTo>
                    <a:pt x="3445" y="6516"/>
                    <a:pt x="3419" y="6535"/>
                    <a:pt x="3394" y="6561"/>
                  </a:cubicBezTo>
                  <a:cubicBezTo>
                    <a:pt x="3388" y="6561"/>
                    <a:pt x="3381" y="6554"/>
                    <a:pt x="3375" y="6554"/>
                  </a:cubicBezTo>
                  <a:lnTo>
                    <a:pt x="3470" y="6491"/>
                  </a:lnTo>
                  <a:close/>
                  <a:moveTo>
                    <a:pt x="3647" y="6516"/>
                  </a:moveTo>
                  <a:cubicBezTo>
                    <a:pt x="3622" y="6542"/>
                    <a:pt x="3597" y="6567"/>
                    <a:pt x="3571" y="6586"/>
                  </a:cubicBezTo>
                  <a:lnTo>
                    <a:pt x="3540" y="6586"/>
                  </a:lnTo>
                  <a:cubicBezTo>
                    <a:pt x="3578" y="6561"/>
                    <a:pt x="3609" y="6542"/>
                    <a:pt x="3647" y="6516"/>
                  </a:cubicBezTo>
                  <a:close/>
                  <a:moveTo>
                    <a:pt x="3367" y="1"/>
                  </a:moveTo>
                  <a:cubicBezTo>
                    <a:pt x="3353" y="1"/>
                    <a:pt x="3338" y="9"/>
                    <a:pt x="3331" y="24"/>
                  </a:cubicBezTo>
                  <a:cubicBezTo>
                    <a:pt x="3324" y="50"/>
                    <a:pt x="3318" y="75"/>
                    <a:pt x="3312" y="100"/>
                  </a:cubicBezTo>
                  <a:cubicBezTo>
                    <a:pt x="3299" y="107"/>
                    <a:pt x="3286" y="126"/>
                    <a:pt x="3293" y="145"/>
                  </a:cubicBezTo>
                  <a:cubicBezTo>
                    <a:pt x="3293" y="151"/>
                    <a:pt x="3293" y="151"/>
                    <a:pt x="3293" y="151"/>
                  </a:cubicBezTo>
                  <a:cubicBezTo>
                    <a:pt x="3261" y="151"/>
                    <a:pt x="3236" y="176"/>
                    <a:pt x="3236" y="208"/>
                  </a:cubicBezTo>
                  <a:cubicBezTo>
                    <a:pt x="3236" y="240"/>
                    <a:pt x="3236" y="265"/>
                    <a:pt x="3242" y="297"/>
                  </a:cubicBezTo>
                  <a:cubicBezTo>
                    <a:pt x="3242" y="309"/>
                    <a:pt x="3242" y="322"/>
                    <a:pt x="3242" y="335"/>
                  </a:cubicBezTo>
                  <a:cubicBezTo>
                    <a:pt x="3204" y="442"/>
                    <a:pt x="3166" y="550"/>
                    <a:pt x="3128" y="658"/>
                  </a:cubicBezTo>
                  <a:cubicBezTo>
                    <a:pt x="3084" y="746"/>
                    <a:pt x="3052" y="867"/>
                    <a:pt x="3027" y="930"/>
                  </a:cubicBezTo>
                  <a:cubicBezTo>
                    <a:pt x="2957" y="1076"/>
                    <a:pt x="2894" y="1215"/>
                    <a:pt x="2830" y="1361"/>
                  </a:cubicBezTo>
                  <a:cubicBezTo>
                    <a:pt x="2678" y="1665"/>
                    <a:pt x="2533" y="1975"/>
                    <a:pt x="2381" y="2279"/>
                  </a:cubicBezTo>
                  <a:cubicBezTo>
                    <a:pt x="2184" y="2691"/>
                    <a:pt x="1988" y="3096"/>
                    <a:pt x="1830" y="3527"/>
                  </a:cubicBezTo>
                  <a:cubicBezTo>
                    <a:pt x="1699" y="3407"/>
                    <a:pt x="1444" y="3362"/>
                    <a:pt x="1202" y="3362"/>
                  </a:cubicBezTo>
                  <a:cubicBezTo>
                    <a:pt x="1020" y="3362"/>
                    <a:pt x="845" y="3388"/>
                    <a:pt x="734" y="3425"/>
                  </a:cubicBezTo>
                  <a:cubicBezTo>
                    <a:pt x="487" y="3514"/>
                    <a:pt x="151" y="3679"/>
                    <a:pt x="56" y="3938"/>
                  </a:cubicBezTo>
                  <a:cubicBezTo>
                    <a:pt x="31" y="4021"/>
                    <a:pt x="25" y="4103"/>
                    <a:pt x="44" y="4185"/>
                  </a:cubicBezTo>
                  <a:cubicBezTo>
                    <a:pt x="31" y="4211"/>
                    <a:pt x="18" y="4236"/>
                    <a:pt x="6" y="4261"/>
                  </a:cubicBezTo>
                  <a:cubicBezTo>
                    <a:pt x="1" y="4275"/>
                    <a:pt x="10" y="4286"/>
                    <a:pt x="19" y="4286"/>
                  </a:cubicBezTo>
                  <a:cubicBezTo>
                    <a:pt x="23" y="4286"/>
                    <a:pt x="27" y="4284"/>
                    <a:pt x="31" y="4280"/>
                  </a:cubicBezTo>
                  <a:cubicBezTo>
                    <a:pt x="44" y="4274"/>
                    <a:pt x="50" y="4261"/>
                    <a:pt x="63" y="4255"/>
                  </a:cubicBezTo>
                  <a:cubicBezTo>
                    <a:pt x="63" y="4261"/>
                    <a:pt x="69" y="4261"/>
                    <a:pt x="69" y="4268"/>
                  </a:cubicBezTo>
                  <a:cubicBezTo>
                    <a:pt x="69" y="4268"/>
                    <a:pt x="63" y="4274"/>
                    <a:pt x="63" y="4274"/>
                  </a:cubicBezTo>
                  <a:cubicBezTo>
                    <a:pt x="56" y="4287"/>
                    <a:pt x="69" y="4306"/>
                    <a:pt x="82" y="4306"/>
                  </a:cubicBezTo>
                  <a:cubicBezTo>
                    <a:pt x="132" y="4413"/>
                    <a:pt x="221" y="4508"/>
                    <a:pt x="322" y="4578"/>
                  </a:cubicBezTo>
                  <a:cubicBezTo>
                    <a:pt x="367" y="4603"/>
                    <a:pt x="411" y="4622"/>
                    <a:pt x="455" y="4641"/>
                  </a:cubicBezTo>
                  <a:cubicBezTo>
                    <a:pt x="462" y="4648"/>
                    <a:pt x="474" y="4654"/>
                    <a:pt x="493" y="4654"/>
                  </a:cubicBezTo>
                  <a:cubicBezTo>
                    <a:pt x="579" y="4683"/>
                    <a:pt x="668" y="4695"/>
                    <a:pt x="757" y="4695"/>
                  </a:cubicBezTo>
                  <a:cubicBezTo>
                    <a:pt x="904" y="4695"/>
                    <a:pt x="1052" y="4661"/>
                    <a:pt x="1190" y="4610"/>
                  </a:cubicBezTo>
                  <a:cubicBezTo>
                    <a:pt x="1469" y="4508"/>
                    <a:pt x="1944" y="4280"/>
                    <a:pt x="2001" y="3957"/>
                  </a:cubicBezTo>
                  <a:cubicBezTo>
                    <a:pt x="2013" y="3907"/>
                    <a:pt x="2013" y="3850"/>
                    <a:pt x="2001" y="3805"/>
                  </a:cubicBezTo>
                  <a:cubicBezTo>
                    <a:pt x="2083" y="3647"/>
                    <a:pt x="2159" y="3482"/>
                    <a:pt x="2235" y="3324"/>
                  </a:cubicBezTo>
                  <a:cubicBezTo>
                    <a:pt x="2387" y="3001"/>
                    <a:pt x="2539" y="2672"/>
                    <a:pt x="2691" y="2349"/>
                  </a:cubicBezTo>
                  <a:cubicBezTo>
                    <a:pt x="2830" y="2045"/>
                    <a:pt x="2976" y="1734"/>
                    <a:pt x="3115" y="1430"/>
                  </a:cubicBezTo>
                  <a:lnTo>
                    <a:pt x="3191" y="1481"/>
                  </a:lnTo>
                  <a:cubicBezTo>
                    <a:pt x="3255" y="1532"/>
                    <a:pt x="3350" y="1595"/>
                    <a:pt x="3375" y="1608"/>
                  </a:cubicBezTo>
                  <a:cubicBezTo>
                    <a:pt x="3527" y="1722"/>
                    <a:pt x="3673" y="1842"/>
                    <a:pt x="3818" y="1962"/>
                  </a:cubicBezTo>
                  <a:cubicBezTo>
                    <a:pt x="4097" y="2228"/>
                    <a:pt x="4414" y="2444"/>
                    <a:pt x="4743" y="2653"/>
                  </a:cubicBezTo>
                  <a:cubicBezTo>
                    <a:pt x="4756" y="2659"/>
                    <a:pt x="4768" y="2672"/>
                    <a:pt x="4787" y="2678"/>
                  </a:cubicBezTo>
                  <a:cubicBezTo>
                    <a:pt x="5053" y="2900"/>
                    <a:pt x="5326" y="3109"/>
                    <a:pt x="5630" y="3280"/>
                  </a:cubicBezTo>
                  <a:cubicBezTo>
                    <a:pt x="5560" y="3413"/>
                    <a:pt x="5497" y="3552"/>
                    <a:pt x="5440" y="3698"/>
                  </a:cubicBezTo>
                  <a:cubicBezTo>
                    <a:pt x="5319" y="3938"/>
                    <a:pt x="5186" y="4179"/>
                    <a:pt x="5072" y="4426"/>
                  </a:cubicBezTo>
                  <a:cubicBezTo>
                    <a:pt x="4901" y="4806"/>
                    <a:pt x="4743" y="5192"/>
                    <a:pt x="4610" y="5585"/>
                  </a:cubicBezTo>
                  <a:cubicBezTo>
                    <a:pt x="4540" y="5522"/>
                    <a:pt x="4458" y="5477"/>
                    <a:pt x="4357" y="5446"/>
                  </a:cubicBezTo>
                  <a:cubicBezTo>
                    <a:pt x="4254" y="5410"/>
                    <a:pt x="4141" y="5394"/>
                    <a:pt x="4023" y="5394"/>
                  </a:cubicBezTo>
                  <a:cubicBezTo>
                    <a:pt x="3657" y="5394"/>
                    <a:pt x="3252" y="5550"/>
                    <a:pt x="3027" y="5775"/>
                  </a:cubicBezTo>
                  <a:cubicBezTo>
                    <a:pt x="2862" y="5940"/>
                    <a:pt x="2818" y="6174"/>
                    <a:pt x="2913" y="6364"/>
                  </a:cubicBezTo>
                  <a:cubicBezTo>
                    <a:pt x="2913" y="6371"/>
                    <a:pt x="2906" y="6371"/>
                    <a:pt x="2906" y="6371"/>
                  </a:cubicBezTo>
                  <a:cubicBezTo>
                    <a:pt x="2891" y="6386"/>
                    <a:pt x="2904" y="6414"/>
                    <a:pt x="2924" y="6414"/>
                  </a:cubicBezTo>
                  <a:cubicBezTo>
                    <a:pt x="2928" y="6414"/>
                    <a:pt x="2933" y="6412"/>
                    <a:pt x="2938" y="6409"/>
                  </a:cubicBezTo>
                  <a:cubicBezTo>
                    <a:pt x="2957" y="6434"/>
                    <a:pt x="2976" y="6459"/>
                    <a:pt x="3001" y="6478"/>
                  </a:cubicBezTo>
                  <a:cubicBezTo>
                    <a:pt x="3128" y="6719"/>
                    <a:pt x="3445" y="6852"/>
                    <a:pt x="3723" y="6865"/>
                  </a:cubicBezTo>
                  <a:cubicBezTo>
                    <a:pt x="3735" y="6865"/>
                    <a:pt x="3747" y="6865"/>
                    <a:pt x="3759" y="6865"/>
                  </a:cubicBezTo>
                  <a:cubicBezTo>
                    <a:pt x="4181" y="6865"/>
                    <a:pt x="4652" y="6651"/>
                    <a:pt x="4800" y="6257"/>
                  </a:cubicBezTo>
                  <a:cubicBezTo>
                    <a:pt x="4857" y="6098"/>
                    <a:pt x="4844" y="5940"/>
                    <a:pt x="4781" y="5800"/>
                  </a:cubicBezTo>
                  <a:cubicBezTo>
                    <a:pt x="5243" y="4762"/>
                    <a:pt x="5737" y="3736"/>
                    <a:pt x="6212" y="2703"/>
                  </a:cubicBezTo>
                  <a:cubicBezTo>
                    <a:pt x="6219" y="2703"/>
                    <a:pt x="6231" y="2703"/>
                    <a:pt x="6238" y="2697"/>
                  </a:cubicBezTo>
                  <a:cubicBezTo>
                    <a:pt x="6288" y="2634"/>
                    <a:pt x="6326" y="2570"/>
                    <a:pt x="6358" y="2501"/>
                  </a:cubicBezTo>
                  <a:cubicBezTo>
                    <a:pt x="6402" y="2482"/>
                    <a:pt x="6421" y="2431"/>
                    <a:pt x="6390" y="2387"/>
                  </a:cubicBezTo>
                  <a:cubicBezTo>
                    <a:pt x="6396" y="2387"/>
                    <a:pt x="6396" y="2380"/>
                    <a:pt x="6396" y="2380"/>
                  </a:cubicBezTo>
                  <a:cubicBezTo>
                    <a:pt x="6396" y="2361"/>
                    <a:pt x="6390" y="2349"/>
                    <a:pt x="6377" y="2349"/>
                  </a:cubicBezTo>
                  <a:cubicBezTo>
                    <a:pt x="6377" y="2342"/>
                    <a:pt x="6377" y="2336"/>
                    <a:pt x="6383" y="2336"/>
                  </a:cubicBezTo>
                  <a:cubicBezTo>
                    <a:pt x="6392" y="2319"/>
                    <a:pt x="6378" y="2305"/>
                    <a:pt x="6365" y="2305"/>
                  </a:cubicBezTo>
                  <a:cubicBezTo>
                    <a:pt x="6359" y="2305"/>
                    <a:pt x="6354" y="2309"/>
                    <a:pt x="6352" y="2317"/>
                  </a:cubicBezTo>
                  <a:cubicBezTo>
                    <a:pt x="6345" y="2317"/>
                    <a:pt x="6339" y="2330"/>
                    <a:pt x="6333" y="2349"/>
                  </a:cubicBezTo>
                  <a:cubicBezTo>
                    <a:pt x="5826" y="2057"/>
                    <a:pt x="5376" y="1696"/>
                    <a:pt x="4927" y="1335"/>
                  </a:cubicBezTo>
                  <a:cubicBezTo>
                    <a:pt x="4642" y="1082"/>
                    <a:pt x="4357" y="822"/>
                    <a:pt x="4065" y="569"/>
                  </a:cubicBezTo>
                  <a:lnTo>
                    <a:pt x="4059" y="569"/>
                  </a:lnTo>
                  <a:cubicBezTo>
                    <a:pt x="3837" y="379"/>
                    <a:pt x="3616" y="195"/>
                    <a:pt x="3394" y="12"/>
                  </a:cubicBezTo>
                  <a:cubicBezTo>
                    <a:pt x="3386" y="4"/>
                    <a:pt x="3377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6653378" y="3779117"/>
              <a:ext cx="178958" cy="191371"/>
            </a:xfrm>
            <a:custGeom>
              <a:avLst/>
              <a:gdLst/>
              <a:ahLst/>
              <a:cxnLst/>
              <a:rect l="l" t="t" r="r" b="b"/>
              <a:pathLst>
                <a:path w="5161" h="5519" extrusionOk="0">
                  <a:moveTo>
                    <a:pt x="2678" y="482"/>
                  </a:moveTo>
                  <a:cubicBezTo>
                    <a:pt x="2678" y="489"/>
                    <a:pt x="2678" y="489"/>
                    <a:pt x="2684" y="489"/>
                  </a:cubicBezTo>
                  <a:cubicBezTo>
                    <a:pt x="2680" y="491"/>
                    <a:pt x="2676" y="493"/>
                    <a:pt x="2673" y="494"/>
                  </a:cubicBezTo>
                  <a:lnTo>
                    <a:pt x="2673" y="494"/>
                  </a:lnTo>
                  <a:cubicBezTo>
                    <a:pt x="2674" y="491"/>
                    <a:pt x="2676" y="487"/>
                    <a:pt x="2678" y="482"/>
                  </a:cubicBezTo>
                  <a:close/>
                  <a:moveTo>
                    <a:pt x="2988" y="609"/>
                  </a:moveTo>
                  <a:lnTo>
                    <a:pt x="2988" y="609"/>
                  </a:lnTo>
                  <a:cubicBezTo>
                    <a:pt x="3007" y="628"/>
                    <a:pt x="3026" y="641"/>
                    <a:pt x="3039" y="653"/>
                  </a:cubicBezTo>
                  <a:cubicBezTo>
                    <a:pt x="3046" y="661"/>
                    <a:pt x="3054" y="664"/>
                    <a:pt x="3061" y="664"/>
                  </a:cubicBezTo>
                  <a:cubicBezTo>
                    <a:pt x="3066" y="664"/>
                    <a:pt x="3072" y="662"/>
                    <a:pt x="3077" y="660"/>
                  </a:cubicBezTo>
                  <a:cubicBezTo>
                    <a:pt x="3115" y="704"/>
                    <a:pt x="3147" y="748"/>
                    <a:pt x="3185" y="786"/>
                  </a:cubicBezTo>
                  <a:cubicBezTo>
                    <a:pt x="3178" y="786"/>
                    <a:pt x="3172" y="780"/>
                    <a:pt x="3159" y="780"/>
                  </a:cubicBezTo>
                  <a:cubicBezTo>
                    <a:pt x="3128" y="748"/>
                    <a:pt x="3096" y="723"/>
                    <a:pt x="3064" y="698"/>
                  </a:cubicBezTo>
                  <a:cubicBezTo>
                    <a:pt x="3039" y="666"/>
                    <a:pt x="3014" y="641"/>
                    <a:pt x="2988" y="609"/>
                  </a:cubicBezTo>
                  <a:close/>
                  <a:moveTo>
                    <a:pt x="2710" y="742"/>
                  </a:moveTo>
                  <a:lnTo>
                    <a:pt x="2710" y="742"/>
                  </a:lnTo>
                  <a:cubicBezTo>
                    <a:pt x="2722" y="755"/>
                    <a:pt x="2735" y="767"/>
                    <a:pt x="2754" y="780"/>
                  </a:cubicBezTo>
                  <a:cubicBezTo>
                    <a:pt x="2754" y="784"/>
                    <a:pt x="2757" y="789"/>
                    <a:pt x="2759" y="793"/>
                  </a:cubicBezTo>
                  <a:lnTo>
                    <a:pt x="2759" y="793"/>
                  </a:lnTo>
                  <a:cubicBezTo>
                    <a:pt x="2746" y="781"/>
                    <a:pt x="2734" y="768"/>
                    <a:pt x="2722" y="755"/>
                  </a:cubicBezTo>
                  <a:cubicBezTo>
                    <a:pt x="2716" y="755"/>
                    <a:pt x="2710" y="748"/>
                    <a:pt x="2710" y="742"/>
                  </a:cubicBezTo>
                  <a:close/>
                  <a:moveTo>
                    <a:pt x="2691" y="780"/>
                  </a:moveTo>
                  <a:cubicBezTo>
                    <a:pt x="2767" y="837"/>
                    <a:pt x="2836" y="900"/>
                    <a:pt x="2906" y="957"/>
                  </a:cubicBezTo>
                  <a:cubicBezTo>
                    <a:pt x="2830" y="907"/>
                    <a:pt x="2760" y="856"/>
                    <a:pt x="2684" y="805"/>
                  </a:cubicBezTo>
                  <a:cubicBezTo>
                    <a:pt x="2684" y="793"/>
                    <a:pt x="2691" y="786"/>
                    <a:pt x="2691" y="780"/>
                  </a:cubicBezTo>
                  <a:close/>
                  <a:moveTo>
                    <a:pt x="2665" y="843"/>
                  </a:moveTo>
                  <a:cubicBezTo>
                    <a:pt x="2773" y="919"/>
                    <a:pt x="2887" y="995"/>
                    <a:pt x="2995" y="1071"/>
                  </a:cubicBezTo>
                  <a:cubicBezTo>
                    <a:pt x="2969" y="1059"/>
                    <a:pt x="2944" y="1040"/>
                    <a:pt x="2912" y="1027"/>
                  </a:cubicBezTo>
                  <a:cubicBezTo>
                    <a:pt x="2868" y="989"/>
                    <a:pt x="2817" y="957"/>
                    <a:pt x="2767" y="919"/>
                  </a:cubicBezTo>
                  <a:lnTo>
                    <a:pt x="2767" y="919"/>
                  </a:lnTo>
                  <a:cubicBezTo>
                    <a:pt x="2767" y="920"/>
                    <a:pt x="2767" y="920"/>
                    <a:pt x="2767" y="920"/>
                  </a:cubicBezTo>
                  <a:cubicBezTo>
                    <a:pt x="2766" y="920"/>
                    <a:pt x="2713" y="879"/>
                    <a:pt x="2665" y="843"/>
                  </a:cubicBezTo>
                  <a:close/>
                  <a:moveTo>
                    <a:pt x="2526" y="1103"/>
                  </a:moveTo>
                  <a:cubicBezTo>
                    <a:pt x="2558" y="1128"/>
                    <a:pt x="2596" y="1154"/>
                    <a:pt x="2634" y="1179"/>
                  </a:cubicBezTo>
                  <a:cubicBezTo>
                    <a:pt x="2596" y="1160"/>
                    <a:pt x="2558" y="1135"/>
                    <a:pt x="2513" y="1122"/>
                  </a:cubicBezTo>
                  <a:cubicBezTo>
                    <a:pt x="2520" y="1116"/>
                    <a:pt x="2520" y="1109"/>
                    <a:pt x="2526" y="1103"/>
                  </a:cubicBezTo>
                  <a:close/>
                  <a:moveTo>
                    <a:pt x="2760" y="704"/>
                  </a:moveTo>
                  <a:cubicBezTo>
                    <a:pt x="2786" y="704"/>
                    <a:pt x="2811" y="710"/>
                    <a:pt x="2836" y="723"/>
                  </a:cubicBezTo>
                  <a:cubicBezTo>
                    <a:pt x="3026" y="869"/>
                    <a:pt x="3204" y="1027"/>
                    <a:pt x="3375" y="1192"/>
                  </a:cubicBezTo>
                  <a:cubicBezTo>
                    <a:pt x="3375" y="1198"/>
                    <a:pt x="3368" y="1204"/>
                    <a:pt x="3368" y="1211"/>
                  </a:cubicBezTo>
                  <a:cubicBezTo>
                    <a:pt x="3305" y="1166"/>
                    <a:pt x="3242" y="1116"/>
                    <a:pt x="3178" y="1065"/>
                  </a:cubicBezTo>
                  <a:cubicBezTo>
                    <a:pt x="3039" y="951"/>
                    <a:pt x="2906" y="843"/>
                    <a:pt x="2767" y="729"/>
                  </a:cubicBezTo>
                  <a:cubicBezTo>
                    <a:pt x="2767" y="717"/>
                    <a:pt x="2760" y="710"/>
                    <a:pt x="2754" y="704"/>
                  </a:cubicBezTo>
                  <a:close/>
                  <a:moveTo>
                    <a:pt x="2770" y="805"/>
                  </a:moveTo>
                  <a:cubicBezTo>
                    <a:pt x="2773" y="805"/>
                    <a:pt x="2776" y="805"/>
                    <a:pt x="2779" y="805"/>
                  </a:cubicBezTo>
                  <a:cubicBezTo>
                    <a:pt x="2944" y="945"/>
                    <a:pt x="3121" y="1084"/>
                    <a:pt x="3299" y="1211"/>
                  </a:cubicBezTo>
                  <a:cubicBezTo>
                    <a:pt x="3299" y="1212"/>
                    <a:pt x="3299" y="1213"/>
                    <a:pt x="3299" y="1214"/>
                  </a:cubicBezTo>
                  <a:lnTo>
                    <a:pt x="3299" y="1214"/>
                  </a:lnTo>
                  <a:cubicBezTo>
                    <a:pt x="3263" y="1196"/>
                    <a:pt x="3234" y="1178"/>
                    <a:pt x="3210" y="1160"/>
                  </a:cubicBezTo>
                  <a:cubicBezTo>
                    <a:pt x="3058" y="1048"/>
                    <a:pt x="2901" y="935"/>
                    <a:pt x="2770" y="805"/>
                  </a:cubicBezTo>
                  <a:close/>
                  <a:moveTo>
                    <a:pt x="3216" y="1242"/>
                  </a:moveTo>
                  <a:cubicBezTo>
                    <a:pt x="3254" y="1261"/>
                    <a:pt x="3286" y="1287"/>
                    <a:pt x="3324" y="1306"/>
                  </a:cubicBezTo>
                  <a:lnTo>
                    <a:pt x="3305" y="1306"/>
                  </a:lnTo>
                  <a:cubicBezTo>
                    <a:pt x="3273" y="1287"/>
                    <a:pt x="3248" y="1261"/>
                    <a:pt x="3216" y="1242"/>
                  </a:cubicBezTo>
                  <a:close/>
                  <a:moveTo>
                    <a:pt x="2621" y="926"/>
                  </a:moveTo>
                  <a:cubicBezTo>
                    <a:pt x="2786" y="1065"/>
                    <a:pt x="2950" y="1198"/>
                    <a:pt x="3121" y="1325"/>
                  </a:cubicBezTo>
                  <a:cubicBezTo>
                    <a:pt x="3109" y="1318"/>
                    <a:pt x="3096" y="1318"/>
                    <a:pt x="3083" y="1312"/>
                  </a:cubicBezTo>
                  <a:cubicBezTo>
                    <a:pt x="2925" y="1198"/>
                    <a:pt x="2754" y="1090"/>
                    <a:pt x="2583" y="989"/>
                  </a:cubicBezTo>
                  <a:cubicBezTo>
                    <a:pt x="2596" y="970"/>
                    <a:pt x="2608" y="951"/>
                    <a:pt x="2621" y="926"/>
                  </a:cubicBezTo>
                  <a:close/>
                  <a:moveTo>
                    <a:pt x="3191" y="1382"/>
                  </a:moveTo>
                  <a:cubicBezTo>
                    <a:pt x="3204" y="1388"/>
                    <a:pt x="3216" y="1401"/>
                    <a:pt x="3229" y="1407"/>
                  </a:cubicBezTo>
                  <a:cubicBezTo>
                    <a:pt x="3216" y="1401"/>
                    <a:pt x="3197" y="1388"/>
                    <a:pt x="3185" y="1382"/>
                  </a:cubicBezTo>
                  <a:close/>
                  <a:moveTo>
                    <a:pt x="3020" y="1496"/>
                  </a:moveTo>
                  <a:lnTo>
                    <a:pt x="3020" y="1496"/>
                  </a:lnTo>
                  <a:cubicBezTo>
                    <a:pt x="3027" y="1502"/>
                    <a:pt x="3039" y="1509"/>
                    <a:pt x="3058" y="1515"/>
                  </a:cubicBezTo>
                  <a:cubicBezTo>
                    <a:pt x="3064" y="1515"/>
                    <a:pt x="3071" y="1521"/>
                    <a:pt x="3077" y="1521"/>
                  </a:cubicBezTo>
                  <a:cubicBezTo>
                    <a:pt x="3096" y="1534"/>
                    <a:pt x="3115" y="1546"/>
                    <a:pt x="3134" y="1559"/>
                  </a:cubicBezTo>
                  <a:cubicBezTo>
                    <a:pt x="3254" y="1654"/>
                    <a:pt x="3368" y="1749"/>
                    <a:pt x="3482" y="1850"/>
                  </a:cubicBezTo>
                  <a:cubicBezTo>
                    <a:pt x="3495" y="1857"/>
                    <a:pt x="3501" y="1863"/>
                    <a:pt x="3508" y="1869"/>
                  </a:cubicBezTo>
                  <a:cubicBezTo>
                    <a:pt x="3482" y="1857"/>
                    <a:pt x="3463" y="1838"/>
                    <a:pt x="3444" y="1825"/>
                  </a:cubicBezTo>
                  <a:cubicBezTo>
                    <a:pt x="3330" y="1743"/>
                    <a:pt x="3223" y="1654"/>
                    <a:pt x="3109" y="1572"/>
                  </a:cubicBezTo>
                  <a:cubicBezTo>
                    <a:pt x="3109" y="1565"/>
                    <a:pt x="3102" y="1559"/>
                    <a:pt x="3102" y="1559"/>
                  </a:cubicBezTo>
                  <a:cubicBezTo>
                    <a:pt x="3083" y="1546"/>
                    <a:pt x="3064" y="1527"/>
                    <a:pt x="3045" y="1515"/>
                  </a:cubicBezTo>
                  <a:cubicBezTo>
                    <a:pt x="3039" y="1509"/>
                    <a:pt x="3027" y="1502"/>
                    <a:pt x="3020" y="1496"/>
                  </a:cubicBezTo>
                  <a:close/>
                  <a:moveTo>
                    <a:pt x="3723" y="1540"/>
                  </a:moveTo>
                  <a:lnTo>
                    <a:pt x="3723" y="1540"/>
                  </a:lnTo>
                  <a:cubicBezTo>
                    <a:pt x="3742" y="1553"/>
                    <a:pt x="3761" y="1565"/>
                    <a:pt x="3780" y="1578"/>
                  </a:cubicBezTo>
                  <a:cubicBezTo>
                    <a:pt x="3913" y="1686"/>
                    <a:pt x="4046" y="1787"/>
                    <a:pt x="4173" y="1888"/>
                  </a:cubicBezTo>
                  <a:cubicBezTo>
                    <a:pt x="4211" y="1920"/>
                    <a:pt x="4249" y="1952"/>
                    <a:pt x="4287" y="1983"/>
                  </a:cubicBezTo>
                  <a:cubicBezTo>
                    <a:pt x="4293" y="1996"/>
                    <a:pt x="4299" y="2002"/>
                    <a:pt x="4306" y="2015"/>
                  </a:cubicBezTo>
                  <a:cubicBezTo>
                    <a:pt x="4109" y="1863"/>
                    <a:pt x="3913" y="1705"/>
                    <a:pt x="3723" y="1540"/>
                  </a:cubicBezTo>
                  <a:close/>
                  <a:moveTo>
                    <a:pt x="3330" y="1312"/>
                  </a:moveTo>
                  <a:lnTo>
                    <a:pt x="3330" y="1312"/>
                  </a:lnTo>
                  <a:cubicBezTo>
                    <a:pt x="3349" y="1318"/>
                    <a:pt x="3368" y="1331"/>
                    <a:pt x="3381" y="1337"/>
                  </a:cubicBezTo>
                  <a:cubicBezTo>
                    <a:pt x="3384" y="1341"/>
                    <a:pt x="3387" y="1342"/>
                    <a:pt x="3390" y="1342"/>
                  </a:cubicBezTo>
                  <a:cubicBezTo>
                    <a:pt x="3392" y="1342"/>
                    <a:pt x="3394" y="1341"/>
                    <a:pt x="3394" y="1337"/>
                  </a:cubicBezTo>
                  <a:lnTo>
                    <a:pt x="3406" y="1344"/>
                  </a:lnTo>
                  <a:cubicBezTo>
                    <a:pt x="3489" y="1445"/>
                    <a:pt x="3584" y="1527"/>
                    <a:pt x="3685" y="1616"/>
                  </a:cubicBezTo>
                  <a:cubicBezTo>
                    <a:pt x="3824" y="1736"/>
                    <a:pt x="3976" y="1850"/>
                    <a:pt x="4128" y="1952"/>
                  </a:cubicBezTo>
                  <a:cubicBezTo>
                    <a:pt x="4166" y="1990"/>
                    <a:pt x="4211" y="2021"/>
                    <a:pt x="4255" y="2059"/>
                  </a:cubicBezTo>
                  <a:cubicBezTo>
                    <a:pt x="4260" y="2064"/>
                    <a:pt x="4268" y="2073"/>
                    <a:pt x="4280" y="2082"/>
                  </a:cubicBezTo>
                  <a:lnTo>
                    <a:pt x="4280" y="2082"/>
                  </a:lnTo>
                  <a:cubicBezTo>
                    <a:pt x="4169" y="2003"/>
                    <a:pt x="4048" y="1923"/>
                    <a:pt x="3945" y="1844"/>
                  </a:cubicBezTo>
                  <a:cubicBezTo>
                    <a:pt x="3786" y="1724"/>
                    <a:pt x="3634" y="1591"/>
                    <a:pt x="3495" y="1458"/>
                  </a:cubicBezTo>
                  <a:cubicBezTo>
                    <a:pt x="3495" y="1451"/>
                    <a:pt x="3495" y="1445"/>
                    <a:pt x="3482" y="1432"/>
                  </a:cubicBezTo>
                  <a:cubicBezTo>
                    <a:pt x="3457" y="1420"/>
                    <a:pt x="3432" y="1401"/>
                    <a:pt x="3406" y="1382"/>
                  </a:cubicBezTo>
                  <a:cubicBezTo>
                    <a:pt x="3381" y="1356"/>
                    <a:pt x="3356" y="1331"/>
                    <a:pt x="3330" y="1312"/>
                  </a:cubicBezTo>
                  <a:close/>
                  <a:moveTo>
                    <a:pt x="4337" y="2021"/>
                  </a:moveTo>
                  <a:cubicBezTo>
                    <a:pt x="4350" y="2034"/>
                    <a:pt x="4369" y="2047"/>
                    <a:pt x="4388" y="2059"/>
                  </a:cubicBezTo>
                  <a:cubicBezTo>
                    <a:pt x="4388" y="2066"/>
                    <a:pt x="4388" y="2072"/>
                    <a:pt x="4394" y="2085"/>
                  </a:cubicBezTo>
                  <a:cubicBezTo>
                    <a:pt x="4375" y="2072"/>
                    <a:pt x="4363" y="2059"/>
                    <a:pt x="4350" y="2047"/>
                  </a:cubicBezTo>
                  <a:cubicBezTo>
                    <a:pt x="4344" y="2040"/>
                    <a:pt x="4337" y="2028"/>
                    <a:pt x="4337" y="2021"/>
                  </a:cubicBezTo>
                  <a:close/>
                  <a:moveTo>
                    <a:pt x="4413" y="2148"/>
                  </a:moveTo>
                  <a:lnTo>
                    <a:pt x="4420" y="2154"/>
                  </a:lnTo>
                  <a:cubicBezTo>
                    <a:pt x="4413" y="2154"/>
                    <a:pt x="4413" y="2154"/>
                    <a:pt x="4407" y="2148"/>
                  </a:cubicBezTo>
                  <a:close/>
                  <a:moveTo>
                    <a:pt x="4483" y="2243"/>
                  </a:moveTo>
                  <a:lnTo>
                    <a:pt x="4483" y="2243"/>
                  </a:lnTo>
                  <a:cubicBezTo>
                    <a:pt x="4489" y="2256"/>
                    <a:pt x="4496" y="2262"/>
                    <a:pt x="4502" y="2275"/>
                  </a:cubicBezTo>
                  <a:cubicBezTo>
                    <a:pt x="4496" y="2275"/>
                    <a:pt x="4496" y="2268"/>
                    <a:pt x="4489" y="2268"/>
                  </a:cubicBezTo>
                  <a:cubicBezTo>
                    <a:pt x="4489" y="2262"/>
                    <a:pt x="4483" y="2256"/>
                    <a:pt x="4483" y="2243"/>
                  </a:cubicBezTo>
                  <a:close/>
                  <a:moveTo>
                    <a:pt x="4394" y="1743"/>
                  </a:moveTo>
                  <a:cubicBezTo>
                    <a:pt x="4496" y="1819"/>
                    <a:pt x="4591" y="1901"/>
                    <a:pt x="4686" y="1977"/>
                  </a:cubicBezTo>
                  <a:cubicBezTo>
                    <a:pt x="4711" y="2078"/>
                    <a:pt x="4730" y="2173"/>
                    <a:pt x="4755" y="2275"/>
                  </a:cubicBezTo>
                  <a:cubicBezTo>
                    <a:pt x="4755" y="2275"/>
                    <a:pt x="4749" y="2275"/>
                    <a:pt x="4749" y="2281"/>
                  </a:cubicBezTo>
                  <a:cubicBezTo>
                    <a:pt x="4717" y="2199"/>
                    <a:pt x="4686" y="2116"/>
                    <a:pt x="4654" y="2034"/>
                  </a:cubicBezTo>
                  <a:cubicBezTo>
                    <a:pt x="4667" y="2015"/>
                    <a:pt x="4673" y="1983"/>
                    <a:pt x="4641" y="1958"/>
                  </a:cubicBezTo>
                  <a:cubicBezTo>
                    <a:pt x="4635" y="1945"/>
                    <a:pt x="4622" y="1939"/>
                    <a:pt x="4610" y="1933"/>
                  </a:cubicBezTo>
                  <a:cubicBezTo>
                    <a:pt x="4610" y="1926"/>
                    <a:pt x="4610" y="1926"/>
                    <a:pt x="4610" y="1926"/>
                  </a:cubicBezTo>
                  <a:cubicBezTo>
                    <a:pt x="4610" y="1920"/>
                    <a:pt x="4603" y="1914"/>
                    <a:pt x="4591" y="1914"/>
                  </a:cubicBezTo>
                  <a:cubicBezTo>
                    <a:pt x="4527" y="1857"/>
                    <a:pt x="4464" y="1800"/>
                    <a:pt x="4394" y="1743"/>
                  </a:cubicBezTo>
                  <a:close/>
                  <a:moveTo>
                    <a:pt x="3584" y="1882"/>
                  </a:moveTo>
                  <a:lnTo>
                    <a:pt x="3584" y="1882"/>
                  </a:lnTo>
                  <a:cubicBezTo>
                    <a:pt x="3748" y="2002"/>
                    <a:pt x="3926" y="2110"/>
                    <a:pt x="4103" y="2205"/>
                  </a:cubicBezTo>
                  <a:cubicBezTo>
                    <a:pt x="4141" y="2230"/>
                    <a:pt x="4185" y="2249"/>
                    <a:pt x="4223" y="2275"/>
                  </a:cubicBezTo>
                  <a:cubicBezTo>
                    <a:pt x="4217" y="2287"/>
                    <a:pt x="4223" y="2300"/>
                    <a:pt x="4230" y="2306"/>
                  </a:cubicBezTo>
                  <a:cubicBezTo>
                    <a:pt x="4071" y="2224"/>
                    <a:pt x="3926" y="2142"/>
                    <a:pt x="3774" y="2047"/>
                  </a:cubicBezTo>
                  <a:cubicBezTo>
                    <a:pt x="3710" y="1990"/>
                    <a:pt x="3647" y="1939"/>
                    <a:pt x="3584" y="1882"/>
                  </a:cubicBezTo>
                  <a:close/>
                  <a:moveTo>
                    <a:pt x="4464" y="2123"/>
                  </a:moveTo>
                  <a:cubicBezTo>
                    <a:pt x="4477" y="2135"/>
                    <a:pt x="4489" y="2142"/>
                    <a:pt x="4502" y="2154"/>
                  </a:cubicBezTo>
                  <a:cubicBezTo>
                    <a:pt x="4502" y="2154"/>
                    <a:pt x="4508" y="2161"/>
                    <a:pt x="4515" y="2161"/>
                  </a:cubicBezTo>
                  <a:cubicBezTo>
                    <a:pt x="4521" y="2180"/>
                    <a:pt x="4534" y="2199"/>
                    <a:pt x="4540" y="2218"/>
                  </a:cubicBezTo>
                  <a:cubicBezTo>
                    <a:pt x="4552" y="2254"/>
                    <a:pt x="4564" y="2291"/>
                    <a:pt x="4577" y="2328"/>
                  </a:cubicBezTo>
                  <a:lnTo>
                    <a:pt x="4577" y="2328"/>
                  </a:lnTo>
                  <a:cubicBezTo>
                    <a:pt x="4576" y="2326"/>
                    <a:pt x="4574" y="2325"/>
                    <a:pt x="4572" y="2325"/>
                  </a:cubicBezTo>
                  <a:cubicBezTo>
                    <a:pt x="4534" y="2262"/>
                    <a:pt x="4496" y="2192"/>
                    <a:pt x="4464" y="2123"/>
                  </a:cubicBezTo>
                  <a:close/>
                  <a:moveTo>
                    <a:pt x="4603" y="2072"/>
                  </a:moveTo>
                  <a:cubicBezTo>
                    <a:pt x="4629" y="2148"/>
                    <a:pt x="4641" y="2230"/>
                    <a:pt x="4654" y="2313"/>
                  </a:cubicBezTo>
                  <a:cubicBezTo>
                    <a:pt x="4654" y="2319"/>
                    <a:pt x="4648" y="2325"/>
                    <a:pt x="4648" y="2332"/>
                  </a:cubicBezTo>
                  <a:cubicBezTo>
                    <a:pt x="4622" y="2287"/>
                    <a:pt x="4597" y="2237"/>
                    <a:pt x="4572" y="2192"/>
                  </a:cubicBezTo>
                  <a:cubicBezTo>
                    <a:pt x="4572" y="2180"/>
                    <a:pt x="4565" y="2167"/>
                    <a:pt x="4559" y="2161"/>
                  </a:cubicBezTo>
                  <a:cubicBezTo>
                    <a:pt x="4591" y="2148"/>
                    <a:pt x="4603" y="2110"/>
                    <a:pt x="4572" y="2085"/>
                  </a:cubicBezTo>
                  <a:cubicBezTo>
                    <a:pt x="4572" y="2078"/>
                    <a:pt x="4565" y="2078"/>
                    <a:pt x="4565" y="2078"/>
                  </a:cubicBezTo>
                  <a:cubicBezTo>
                    <a:pt x="4578" y="2078"/>
                    <a:pt x="4591" y="2078"/>
                    <a:pt x="4603" y="2072"/>
                  </a:cubicBezTo>
                  <a:close/>
                  <a:moveTo>
                    <a:pt x="4692" y="2268"/>
                  </a:moveTo>
                  <a:lnTo>
                    <a:pt x="4692" y="2268"/>
                  </a:lnTo>
                  <a:cubicBezTo>
                    <a:pt x="4698" y="2287"/>
                    <a:pt x="4705" y="2306"/>
                    <a:pt x="4711" y="2325"/>
                  </a:cubicBezTo>
                  <a:cubicBezTo>
                    <a:pt x="4711" y="2332"/>
                    <a:pt x="4705" y="2338"/>
                    <a:pt x="4705" y="2338"/>
                  </a:cubicBezTo>
                  <a:cubicBezTo>
                    <a:pt x="4698" y="2319"/>
                    <a:pt x="4692" y="2294"/>
                    <a:pt x="4692" y="2268"/>
                  </a:cubicBezTo>
                  <a:close/>
                  <a:moveTo>
                    <a:pt x="4135" y="2300"/>
                  </a:moveTo>
                  <a:cubicBezTo>
                    <a:pt x="4198" y="2332"/>
                    <a:pt x="4261" y="2363"/>
                    <a:pt x="4325" y="2395"/>
                  </a:cubicBezTo>
                  <a:cubicBezTo>
                    <a:pt x="4394" y="2458"/>
                    <a:pt x="4477" y="2515"/>
                    <a:pt x="4559" y="2566"/>
                  </a:cubicBezTo>
                  <a:cubicBezTo>
                    <a:pt x="4553" y="2579"/>
                    <a:pt x="4546" y="2585"/>
                    <a:pt x="4540" y="2598"/>
                  </a:cubicBezTo>
                  <a:cubicBezTo>
                    <a:pt x="4413" y="2490"/>
                    <a:pt x="4274" y="2395"/>
                    <a:pt x="4135" y="2300"/>
                  </a:cubicBezTo>
                  <a:close/>
                  <a:moveTo>
                    <a:pt x="1861" y="2015"/>
                  </a:moveTo>
                  <a:lnTo>
                    <a:pt x="1861" y="2015"/>
                  </a:lnTo>
                  <a:cubicBezTo>
                    <a:pt x="1741" y="2300"/>
                    <a:pt x="1620" y="2585"/>
                    <a:pt x="1500" y="2864"/>
                  </a:cubicBezTo>
                  <a:lnTo>
                    <a:pt x="1494" y="2864"/>
                  </a:lnTo>
                  <a:cubicBezTo>
                    <a:pt x="1525" y="2775"/>
                    <a:pt x="1557" y="2686"/>
                    <a:pt x="1595" y="2604"/>
                  </a:cubicBezTo>
                  <a:cubicBezTo>
                    <a:pt x="1677" y="2401"/>
                    <a:pt x="1766" y="2211"/>
                    <a:pt x="1861" y="2015"/>
                  </a:cubicBezTo>
                  <a:close/>
                  <a:moveTo>
                    <a:pt x="645" y="2864"/>
                  </a:moveTo>
                  <a:cubicBezTo>
                    <a:pt x="639" y="2870"/>
                    <a:pt x="632" y="2876"/>
                    <a:pt x="626" y="2876"/>
                  </a:cubicBezTo>
                  <a:cubicBezTo>
                    <a:pt x="626" y="2876"/>
                    <a:pt x="626" y="2870"/>
                    <a:pt x="626" y="2870"/>
                  </a:cubicBezTo>
                  <a:cubicBezTo>
                    <a:pt x="632" y="2870"/>
                    <a:pt x="639" y="2870"/>
                    <a:pt x="645" y="2864"/>
                  </a:cubicBezTo>
                  <a:close/>
                  <a:moveTo>
                    <a:pt x="1133" y="2857"/>
                  </a:moveTo>
                  <a:cubicBezTo>
                    <a:pt x="1101" y="2870"/>
                    <a:pt x="1069" y="2883"/>
                    <a:pt x="1038" y="2902"/>
                  </a:cubicBezTo>
                  <a:cubicBezTo>
                    <a:pt x="1050" y="2883"/>
                    <a:pt x="1069" y="2870"/>
                    <a:pt x="1088" y="2857"/>
                  </a:cubicBezTo>
                  <a:close/>
                  <a:moveTo>
                    <a:pt x="550" y="2902"/>
                  </a:moveTo>
                  <a:lnTo>
                    <a:pt x="550" y="2902"/>
                  </a:lnTo>
                  <a:cubicBezTo>
                    <a:pt x="537" y="2914"/>
                    <a:pt x="525" y="2933"/>
                    <a:pt x="512" y="2946"/>
                  </a:cubicBezTo>
                  <a:cubicBezTo>
                    <a:pt x="506" y="2952"/>
                    <a:pt x="499" y="2959"/>
                    <a:pt x="487" y="2959"/>
                  </a:cubicBezTo>
                  <a:cubicBezTo>
                    <a:pt x="499" y="2946"/>
                    <a:pt x="506" y="2933"/>
                    <a:pt x="518" y="2914"/>
                  </a:cubicBezTo>
                  <a:cubicBezTo>
                    <a:pt x="531" y="2914"/>
                    <a:pt x="537" y="2908"/>
                    <a:pt x="550" y="2902"/>
                  </a:cubicBezTo>
                  <a:close/>
                  <a:moveTo>
                    <a:pt x="924" y="2851"/>
                  </a:moveTo>
                  <a:cubicBezTo>
                    <a:pt x="936" y="2857"/>
                    <a:pt x="943" y="2870"/>
                    <a:pt x="949" y="2883"/>
                  </a:cubicBezTo>
                  <a:cubicBezTo>
                    <a:pt x="905" y="2927"/>
                    <a:pt x="860" y="2978"/>
                    <a:pt x="816" y="3035"/>
                  </a:cubicBezTo>
                  <a:cubicBezTo>
                    <a:pt x="791" y="3054"/>
                    <a:pt x="765" y="3073"/>
                    <a:pt x="734" y="3098"/>
                  </a:cubicBezTo>
                  <a:cubicBezTo>
                    <a:pt x="746" y="3079"/>
                    <a:pt x="759" y="3066"/>
                    <a:pt x="765" y="3054"/>
                  </a:cubicBezTo>
                  <a:cubicBezTo>
                    <a:pt x="803" y="3003"/>
                    <a:pt x="835" y="2959"/>
                    <a:pt x="873" y="2908"/>
                  </a:cubicBezTo>
                  <a:cubicBezTo>
                    <a:pt x="886" y="2889"/>
                    <a:pt x="905" y="2870"/>
                    <a:pt x="924" y="2851"/>
                  </a:cubicBezTo>
                  <a:close/>
                  <a:moveTo>
                    <a:pt x="404" y="2997"/>
                  </a:moveTo>
                  <a:lnTo>
                    <a:pt x="404" y="2997"/>
                  </a:lnTo>
                  <a:cubicBezTo>
                    <a:pt x="379" y="3035"/>
                    <a:pt x="354" y="3066"/>
                    <a:pt x="341" y="3085"/>
                  </a:cubicBezTo>
                  <a:cubicBezTo>
                    <a:pt x="335" y="3092"/>
                    <a:pt x="316" y="3111"/>
                    <a:pt x="290" y="3142"/>
                  </a:cubicBezTo>
                  <a:cubicBezTo>
                    <a:pt x="328" y="3092"/>
                    <a:pt x="366" y="3041"/>
                    <a:pt x="404" y="2997"/>
                  </a:cubicBezTo>
                  <a:close/>
                  <a:moveTo>
                    <a:pt x="920" y="3057"/>
                  </a:moveTo>
                  <a:lnTo>
                    <a:pt x="920" y="3057"/>
                  </a:lnTo>
                  <a:cubicBezTo>
                    <a:pt x="874" y="3101"/>
                    <a:pt x="823" y="3141"/>
                    <a:pt x="772" y="3180"/>
                  </a:cubicBezTo>
                  <a:cubicBezTo>
                    <a:pt x="772" y="3180"/>
                    <a:pt x="772" y="3180"/>
                    <a:pt x="765" y="3187"/>
                  </a:cubicBezTo>
                  <a:cubicBezTo>
                    <a:pt x="772" y="3180"/>
                    <a:pt x="772" y="3174"/>
                    <a:pt x="778" y="3168"/>
                  </a:cubicBezTo>
                  <a:cubicBezTo>
                    <a:pt x="827" y="3130"/>
                    <a:pt x="873" y="3093"/>
                    <a:pt x="920" y="3057"/>
                  </a:cubicBezTo>
                  <a:close/>
                  <a:moveTo>
                    <a:pt x="1101" y="3123"/>
                  </a:moveTo>
                  <a:cubicBezTo>
                    <a:pt x="1101" y="3123"/>
                    <a:pt x="1101" y="3130"/>
                    <a:pt x="1107" y="3130"/>
                  </a:cubicBezTo>
                  <a:cubicBezTo>
                    <a:pt x="1038" y="3168"/>
                    <a:pt x="968" y="3206"/>
                    <a:pt x="898" y="3244"/>
                  </a:cubicBezTo>
                  <a:cubicBezTo>
                    <a:pt x="968" y="3199"/>
                    <a:pt x="1031" y="3161"/>
                    <a:pt x="1101" y="3123"/>
                  </a:cubicBezTo>
                  <a:close/>
                  <a:moveTo>
                    <a:pt x="297" y="3041"/>
                  </a:moveTo>
                  <a:lnTo>
                    <a:pt x="297" y="3041"/>
                  </a:lnTo>
                  <a:cubicBezTo>
                    <a:pt x="246" y="3111"/>
                    <a:pt x="195" y="3180"/>
                    <a:pt x="151" y="3256"/>
                  </a:cubicBezTo>
                  <a:cubicBezTo>
                    <a:pt x="157" y="3225"/>
                    <a:pt x="164" y="3193"/>
                    <a:pt x="183" y="3161"/>
                  </a:cubicBezTo>
                  <a:cubicBezTo>
                    <a:pt x="208" y="3117"/>
                    <a:pt x="246" y="3079"/>
                    <a:pt x="297" y="3041"/>
                  </a:cubicBezTo>
                  <a:close/>
                  <a:moveTo>
                    <a:pt x="658" y="2908"/>
                  </a:moveTo>
                  <a:cubicBezTo>
                    <a:pt x="626" y="2946"/>
                    <a:pt x="601" y="2978"/>
                    <a:pt x="569" y="3016"/>
                  </a:cubicBezTo>
                  <a:cubicBezTo>
                    <a:pt x="487" y="3098"/>
                    <a:pt x="404" y="3180"/>
                    <a:pt x="316" y="3256"/>
                  </a:cubicBezTo>
                  <a:cubicBezTo>
                    <a:pt x="341" y="3225"/>
                    <a:pt x="366" y="3193"/>
                    <a:pt x="392" y="3155"/>
                  </a:cubicBezTo>
                  <a:cubicBezTo>
                    <a:pt x="404" y="3142"/>
                    <a:pt x="417" y="3136"/>
                    <a:pt x="423" y="3123"/>
                  </a:cubicBezTo>
                  <a:cubicBezTo>
                    <a:pt x="461" y="3079"/>
                    <a:pt x="506" y="3035"/>
                    <a:pt x="537" y="2990"/>
                  </a:cubicBezTo>
                  <a:cubicBezTo>
                    <a:pt x="556" y="2978"/>
                    <a:pt x="563" y="2965"/>
                    <a:pt x="563" y="2965"/>
                  </a:cubicBezTo>
                  <a:cubicBezTo>
                    <a:pt x="569" y="2952"/>
                    <a:pt x="575" y="2946"/>
                    <a:pt x="582" y="2940"/>
                  </a:cubicBezTo>
                  <a:cubicBezTo>
                    <a:pt x="607" y="2927"/>
                    <a:pt x="632" y="2921"/>
                    <a:pt x="658" y="2908"/>
                  </a:cubicBezTo>
                  <a:close/>
                  <a:moveTo>
                    <a:pt x="810" y="2870"/>
                  </a:moveTo>
                  <a:cubicBezTo>
                    <a:pt x="784" y="2883"/>
                    <a:pt x="759" y="2914"/>
                    <a:pt x="727" y="2946"/>
                  </a:cubicBezTo>
                  <a:cubicBezTo>
                    <a:pt x="651" y="3028"/>
                    <a:pt x="575" y="3111"/>
                    <a:pt x="506" y="3199"/>
                  </a:cubicBezTo>
                  <a:cubicBezTo>
                    <a:pt x="480" y="3218"/>
                    <a:pt x="455" y="3244"/>
                    <a:pt x="430" y="3263"/>
                  </a:cubicBezTo>
                  <a:cubicBezTo>
                    <a:pt x="455" y="3231"/>
                    <a:pt x="474" y="3199"/>
                    <a:pt x="499" y="3168"/>
                  </a:cubicBezTo>
                  <a:cubicBezTo>
                    <a:pt x="525" y="3136"/>
                    <a:pt x="550" y="3104"/>
                    <a:pt x="575" y="3079"/>
                  </a:cubicBezTo>
                  <a:cubicBezTo>
                    <a:pt x="639" y="3016"/>
                    <a:pt x="696" y="2946"/>
                    <a:pt x="753" y="2883"/>
                  </a:cubicBezTo>
                  <a:cubicBezTo>
                    <a:pt x="772" y="2876"/>
                    <a:pt x="791" y="2870"/>
                    <a:pt x="810" y="2870"/>
                  </a:cubicBezTo>
                  <a:close/>
                  <a:moveTo>
                    <a:pt x="1418" y="3212"/>
                  </a:moveTo>
                  <a:cubicBezTo>
                    <a:pt x="1411" y="3231"/>
                    <a:pt x="1405" y="3256"/>
                    <a:pt x="1399" y="3282"/>
                  </a:cubicBezTo>
                  <a:cubicBezTo>
                    <a:pt x="1389" y="3268"/>
                    <a:pt x="1376" y="3260"/>
                    <a:pt x="1359" y="3260"/>
                  </a:cubicBezTo>
                  <a:cubicBezTo>
                    <a:pt x="1354" y="3260"/>
                    <a:pt x="1348" y="3261"/>
                    <a:pt x="1342" y="3263"/>
                  </a:cubicBezTo>
                  <a:cubicBezTo>
                    <a:pt x="1348" y="3256"/>
                    <a:pt x="1348" y="3250"/>
                    <a:pt x="1354" y="3237"/>
                  </a:cubicBezTo>
                  <a:cubicBezTo>
                    <a:pt x="1359" y="3240"/>
                    <a:pt x="1364" y="3242"/>
                    <a:pt x="1367" y="3242"/>
                  </a:cubicBezTo>
                  <a:cubicBezTo>
                    <a:pt x="1371" y="3242"/>
                    <a:pt x="1373" y="3239"/>
                    <a:pt x="1373" y="3231"/>
                  </a:cubicBezTo>
                  <a:cubicBezTo>
                    <a:pt x="1380" y="3225"/>
                    <a:pt x="1380" y="3225"/>
                    <a:pt x="1386" y="3218"/>
                  </a:cubicBezTo>
                  <a:cubicBezTo>
                    <a:pt x="1392" y="3218"/>
                    <a:pt x="1405" y="3212"/>
                    <a:pt x="1418" y="3212"/>
                  </a:cubicBezTo>
                  <a:close/>
                  <a:moveTo>
                    <a:pt x="677" y="3092"/>
                  </a:moveTo>
                  <a:cubicBezTo>
                    <a:pt x="658" y="3123"/>
                    <a:pt x="639" y="3161"/>
                    <a:pt x="620" y="3193"/>
                  </a:cubicBezTo>
                  <a:cubicBezTo>
                    <a:pt x="563" y="3237"/>
                    <a:pt x="512" y="3288"/>
                    <a:pt x="461" y="3339"/>
                  </a:cubicBezTo>
                  <a:cubicBezTo>
                    <a:pt x="487" y="3307"/>
                    <a:pt x="512" y="3275"/>
                    <a:pt x="531" y="3244"/>
                  </a:cubicBezTo>
                  <a:cubicBezTo>
                    <a:pt x="582" y="3193"/>
                    <a:pt x="632" y="3142"/>
                    <a:pt x="677" y="3092"/>
                  </a:cubicBezTo>
                  <a:close/>
                  <a:moveTo>
                    <a:pt x="208" y="3320"/>
                  </a:moveTo>
                  <a:cubicBezTo>
                    <a:pt x="195" y="3339"/>
                    <a:pt x="176" y="3358"/>
                    <a:pt x="164" y="3377"/>
                  </a:cubicBezTo>
                  <a:cubicBezTo>
                    <a:pt x="164" y="3370"/>
                    <a:pt x="164" y="3370"/>
                    <a:pt x="164" y="3364"/>
                  </a:cubicBezTo>
                  <a:cubicBezTo>
                    <a:pt x="170" y="3351"/>
                    <a:pt x="183" y="3345"/>
                    <a:pt x="189" y="3332"/>
                  </a:cubicBezTo>
                  <a:cubicBezTo>
                    <a:pt x="195" y="3332"/>
                    <a:pt x="202" y="3326"/>
                    <a:pt x="208" y="3320"/>
                  </a:cubicBezTo>
                  <a:close/>
                  <a:moveTo>
                    <a:pt x="328" y="3313"/>
                  </a:moveTo>
                  <a:lnTo>
                    <a:pt x="328" y="3313"/>
                  </a:lnTo>
                  <a:cubicBezTo>
                    <a:pt x="290" y="3364"/>
                    <a:pt x="252" y="3415"/>
                    <a:pt x="214" y="3465"/>
                  </a:cubicBezTo>
                  <a:cubicBezTo>
                    <a:pt x="202" y="3459"/>
                    <a:pt x="195" y="3446"/>
                    <a:pt x="189" y="3427"/>
                  </a:cubicBezTo>
                  <a:cubicBezTo>
                    <a:pt x="233" y="3396"/>
                    <a:pt x="284" y="3358"/>
                    <a:pt x="328" y="3313"/>
                  </a:cubicBezTo>
                  <a:close/>
                  <a:moveTo>
                    <a:pt x="335" y="3427"/>
                  </a:moveTo>
                  <a:cubicBezTo>
                    <a:pt x="316" y="3459"/>
                    <a:pt x="297" y="3491"/>
                    <a:pt x="271" y="3529"/>
                  </a:cubicBezTo>
                  <a:cubicBezTo>
                    <a:pt x="271" y="3529"/>
                    <a:pt x="271" y="3529"/>
                    <a:pt x="271" y="3535"/>
                  </a:cubicBezTo>
                  <a:cubicBezTo>
                    <a:pt x="265" y="3522"/>
                    <a:pt x="259" y="3516"/>
                    <a:pt x="246" y="3510"/>
                  </a:cubicBezTo>
                  <a:cubicBezTo>
                    <a:pt x="278" y="3484"/>
                    <a:pt x="309" y="3459"/>
                    <a:pt x="335" y="3427"/>
                  </a:cubicBezTo>
                  <a:close/>
                  <a:moveTo>
                    <a:pt x="303" y="3554"/>
                  </a:moveTo>
                  <a:cubicBezTo>
                    <a:pt x="309" y="3554"/>
                    <a:pt x="309" y="3560"/>
                    <a:pt x="309" y="3560"/>
                  </a:cubicBezTo>
                  <a:cubicBezTo>
                    <a:pt x="303" y="3560"/>
                    <a:pt x="303" y="3560"/>
                    <a:pt x="297" y="3554"/>
                  </a:cubicBezTo>
                  <a:close/>
                  <a:moveTo>
                    <a:pt x="354" y="3579"/>
                  </a:moveTo>
                  <a:cubicBezTo>
                    <a:pt x="360" y="3586"/>
                    <a:pt x="360" y="3586"/>
                    <a:pt x="360" y="3592"/>
                  </a:cubicBezTo>
                  <a:cubicBezTo>
                    <a:pt x="354" y="3592"/>
                    <a:pt x="354" y="3592"/>
                    <a:pt x="347" y="3586"/>
                  </a:cubicBezTo>
                  <a:cubicBezTo>
                    <a:pt x="347" y="3586"/>
                    <a:pt x="354" y="3586"/>
                    <a:pt x="354" y="3579"/>
                  </a:cubicBezTo>
                  <a:close/>
                  <a:moveTo>
                    <a:pt x="4261" y="3237"/>
                  </a:moveTo>
                  <a:cubicBezTo>
                    <a:pt x="4236" y="3313"/>
                    <a:pt x="4204" y="3383"/>
                    <a:pt x="4179" y="3453"/>
                  </a:cubicBezTo>
                  <a:cubicBezTo>
                    <a:pt x="4027" y="3807"/>
                    <a:pt x="3881" y="4162"/>
                    <a:pt x="3736" y="4523"/>
                  </a:cubicBezTo>
                  <a:cubicBezTo>
                    <a:pt x="3729" y="4517"/>
                    <a:pt x="3729" y="4510"/>
                    <a:pt x="3723" y="4504"/>
                  </a:cubicBezTo>
                  <a:cubicBezTo>
                    <a:pt x="3736" y="4479"/>
                    <a:pt x="3742" y="4460"/>
                    <a:pt x="3748" y="4441"/>
                  </a:cubicBezTo>
                  <a:cubicBezTo>
                    <a:pt x="3786" y="4333"/>
                    <a:pt x="3824" y="4225"/>
                    <a:pt x="3869" y="4118"/>
                  </a:cubicBezTo>
                  <a:cubicBezTo>
                    <a:pt x="3957" y="3883"/>
                    <a:pt x="4059" y="3649"/>
                    <a:pt x="4173" y="3421"/>
                  </a:cubicBezTo>
                  <a:cubicBezTo>
                    <a:pt x="4198" y="3358"/>
                    <a:pt x="4230" y="3301"/>
                    <a:pt x="4261" y="3237"/>
                  </a:cubicBezTo>
                  <a:close/>
                  <a:moveTo>
                    <a:pt x="3444" y="4555"/>
                  </a:moveTo>
                  <a:cubicBezTo>
                    <a:pt x="3299" y="4656"/>
                    <a:pt x="3153" y="4751"/>
                    <a:pt x="3001" y="4846"/>
                  </a:cubicBezTo>
                  <a:cubicBezTo>
                    <a:pt x="3045" y="4814"/>
                    <a:pt x="3090" y="4783"/>
                    <a:pt x="3128" y="4751"/>
                  </a:cubicBezTo>
                  <a:cubicBezTo>
                    <a:pt x="3235" y="4688"/>
                    <a:pt x="3337" y="4618"/>
                    <a:pt x="3438" y="4555"/>
                  </a:cubicBezTo>
                  <a:close/>
                  <a:moveTo>
                    <a:pt x="2900" y="4650"/>
                  </a:moveTo>
                  <a:cubicBezTo>
                    <a:pt x="2805" y="4719"/>
                    <a:pt x="2703" y="4795"/>
                    <a:pt x="2615" y="4878"/>
                  </a:cubicBezTo>
                  <a:cubicBezTo>
                    <a:pt x="2602" y="4884"/>
                    <a:pt x="2589" y="4890"/>
                    <a:pt x="2577" y="4897"/>
                  </a:cubicBezTo>
                  <a:cubicBezTo>
                    <a:pt x="2570" y="4897"/>
                    <a:pt x="2570" y="4897"/>
                    <a:pt x="2570" y="4890"/>
                  </a:cubicBezTo>
                  <a:cubicBezTo>
                    <a:pt x="2615" y="4846"/>
                    <a:pt x="2665" y="4802"/>
                    <a:pt x="2672" y="4789"/>
                  </a:cubicBezTo>
                  <a:cubicBezTo>
                    <a:pt x="2691" y="4776"/>
                    <a:pt x="2716" y="4751"/>
                    <a:pt x="2741" y="4732"/>
                  </a:cubicBezTo>
                  <a:cubicBezTo>
                    <a:pt x="2792" y="4700"/>
                    <a:pt x="2849" y="4669"/>
                    <a:pt x="2900" y="4650"/>
                  </a:cubicBezTo>
                  <a:close/>
                  <a:moveTo>
                    <a:pt x="3356" y="4529"/>
                  </a:moveTo>
                  <a:cubicBezTo>
                    <a:pt x="3210" y="4612"/>
                    <a:pt x="3071" y="4707"/>
                    <a:pt x="2938" y="4808"/>
                  </a:cubicBezTo>
                  <a:cubicBezTo>
                    <a:pt x="2893" y="4833"/>
                    <a:pt x="2843" y="4865"/>
                    <a:pt x="2798" y="4897"/>
                  </a:cubicBezTo>
                  <a:cubicBezTo>
                    <a:pt x="2836" y="4865"/>
                    <a:pt x="2868" y="4840"/>
                    <a:pt x="2906" y="4814"/>
                  </a:cubicBezTo>
                  <a:cubicBezTo>
                    <a:pt x="3052" y="4719"/>
                    <a:pt x="3197" y="4624"/>
                    <a:pt x="3343" y="4529"/>
                  </a:cubicBezTo>
                  <a:close/>
                  <a:moveTo>
                    <a:pt x="3501" y="4586"/>
                  </a:moveTo>
                  <a:cubicBezTo>
                    <a:pt x="3508" y="4586"/>
                    <a:pt x="3520" y="4593"/>
                    <a:pt x="3527" y="4599"/>
                  </a:cubicBezTo>
                  <a:cubicBezTo>
                    <a:pt x="3368" y="4694"/>
                    <a:pt x="3210" y="4795"/>
                    <a:pt x="3058" y="4903"/>
                  </a:cubicBezTo>
                  <a:cubicBezTo>
                    <a:pt x="3140" y="4840"/>
                    <a:pt x="3229" y="4776"/>
                    <a:pt x="3311" y="4719"/>
                  </a:cubicBezTo>
                  <a:cubicBezTo>
                    <a:pt x="3375" y="4681"/>
                    <a:pt x="3432" y="4643"/>
                    <a:pt x="3489" y="4605"/>
                  </a:cubicBezTo>
                  <a:cubicBezTo>
                    <a:pt x="3495" y="4599"/>
                    <a:pt x="3501" y="4593"/>
                    <a:pt x="3501" y="4586"/>
                  </a:cubicBezTo>
                  <a:close/>
                  <a:moveTo>
                    <a:pt x="3609" y="4675"/>
                  </a:moveTo>
                  <a:lnTo>
                    <a:pt x="3609" y="4675"/>
                  </a:lnTo>
                  <a:cubicBezTo>
                    <a:pt x="3596" y="4688"/>
                    <a:pt x="3590" y="4707"/>
                    <a:pt x="3596" y="4726"/>
                  </a:cubicBezTo>
                  <a:cubicBezTo>
                    <a:pt x="3463" y="4808"/>
                    <a:pt x="3324" y="4897"/>
                    <a:pt x="3191" y="4979"/>
                  </a:cubicBezTo>
                  <a:cubicBezTo>
                    <a:pt x="3330" y="4871"/>
                    <a:pt x="3470" y="4776"/>
                    <a:pt x="3609" y="4675"/>
                  </a:cubicBezTo>
                  <a:close/>
                  <a:moveTo>
                    <a:pt x="2634" y="5068"/>
                  </a:moveTo>
                  <a:lnTo>
                    <a:pt x="2634" y="5068"/>
                  </a:lnTo>
                  <a:cubicBezTo>
                    <a:pt x="2615" y="5087"/>
                    <a:pt x="2596" y="5106"/>
                    <a:pt x="2577" y="5125"/>
                  </a:cubicBezTo>
                  <a:cubicBezTo>
                    <a:pt x="2551" y="5145"/>
                    <a:pt x="2571" y="5182"/>
                    <a:pt x="2600" y="5182"/>
                  </a:cubicBezTo>
                  <a:cubicBezTo>
                    <a:pt x="2606" y="5182"/>
                    <a:pt x="2614" y="5180"/>
                    <a:pt x="2621" y="5175"/>
                  </a:cubicBezTo>
                  <a:lnTo>
                    <a:pt x="2691" y="5131"/>
                  </a:lnTo>
                  <a:lnTo>
                    <a:pt x="2691" y="5131"/>
                  </a:lnTo>
                  <a:cubicBezTo>
                    <a:pt x="2672" y="5150"/>
                    <a:pt x="2646" y="5175"/>
                    <a:pt x="2627" y="5194"/>
                  </a:cubicBezTo>
                  <a:cubicBezTo>
                    <a:pt x="2615" y="5207"/>
                    <a:pt x="2615" y="5220"/>
                    <a:pt x="2621" y="5232"/>
                  </a:cubicBezTo>
                  <a:cubicBezTo>
                    <a:pt x="2615" y="5232"/>
                    <a:pt x="2615" y="5232"/>
                    <a:pt x="2608" y="5226"/>
                  </a:cubicBezTo>
                  <a:cubicBezTo>
                    <a:pt x="2583" y="5194"/>
                    <a:pt x="2558" y="5163"/>
                    <a:pt x="2545" y="5125"/>
                  </a:cubicBezTo>
                  <a:cubicBezTo>
                    <a:pt x="2570" y="5106"/>
                    <a:pt x="2602" y="5087"/>
                    <a:pt x="2634" y="5068"/>
                  </a:cubicBezTo>
                  <a:close/>
                  <a:moveTo>
                    <a:pt x="2786" y="5220"/>
                  </a:moveTo>
                  <a:lnTo>
                    <a:pt x="2786" y="5220"/>
                  </a:lnTo>
                  <a:cubicBezTo>
                    <a:pt x="2767" y="5232"/>
                    <a:pt x="2748" y="5251"/>
                    <a:pt x="2729" y="5270"/>
                  </a:cubicBezTo>
                  <a:lnTo>
                    <a:pt x="2710" y="5270"/>
                  </a:lnTo>
                  <a:cubicBezTo>
                    <a:pt x="2735" y="5251"/>
                    <a:pt x="2760" y="5232"/>
                    <a:pt x="2786" y="5220"/>
                  </a:cubicBezTo>
                  <a:close/>
                  <a:moveTo>
                    <a:pt x="2925" y="5239"/>
                  </a:moveTo>
                  <a:lnTo>
                    <a:pt x="2925" y="5239"/>
                  </a:lnTo>
                  <a:cubicBezTo>
                    <a:pt x="2906" y="5258"/>
                    <a:pt x="2887" y="5277"/>
                    <a:pt x="2868" y="5296"/>
                  </a:cubicBezTo>
                  <a:lnTo>
                    <a:pt x="2843" y="5296"/>
                  </a:lnTo>
                  <a:cubicBezTo>
                    <a:pt x="2874" y="5277"/>
                    <a:pt x="2900" y="5258"/>
                    <a:pt x="2925" y="5239"/>
                  </a:cubicBezTo>
                  <a:close/>
                  <a:moveTo>
                    <a:pt x="2705" y="1"/>
                  </a:moveTo>
                  <a:cubicBezTo>
                    <a:pt x="2694" y="1"/>
                    <a:pt x="2682" y="8"/>
                    <a:pt x="2678" y="20"/>
                  </a:cubicBezTo>
                  <a:cubicBezTo>
                    <a:pt x="2672" y="39"/>
                    <a:pt x="2665" y="58"/>
                    <a:pt x="2659" y="83"/>
                  </a:cubicBezTo>
                  <a:cubicBezTo>
                    <a:pt x="2646" y="90"/>
                    <a:pt x="2640" y="102"/>
                    <a:pt x="2646" y="121"/>
                  </a:cubicBezTo>
                  <a:cubicBezTo>
                    <a:pt x="2621" y="121"/>
                    <a:pt x="2596" y="147"/>
                    <a:pt x="2596" y="166"/>
                  </a:cubicBezTo>
                  <a:cubicBezTo>
                    <a:pt x="2596" y="191"/>
                    <a:pt x="2602" y="216"/>
                    <a:pt x="2602" y="242"/>
                  </a:cubicBezTo>
                  <a:cubicBezTo>
                    <a:pt x="2602" y="248"/>
                    <a:pt x="2602" y="261"/>
                    <a:pt x="2602" y="273"/>
                  </a:cubicBezTo>
                  <a:cubicBezTo>
                    <a:pt x="2570" y="356"/>
                    <a:pt x="2539" y="444"/>
                    <a:pt x="2513" y="527"/>
                  </a:cubicBezTo>
                  <a:cubicBezTo>
                    <a:pt x="2475" y="603"/>
                    <a:pt x="2450" y="698"/>
                    <a:pt x="2431" y="748"/>
                  </a:cubicBezTo>
                  <a:cubicBezTo>
                    <a:pt x="2374" y="862"/>
                    <a:pt x="2323" y="976"/>
                    <a:pt x="2273" y="1097"/>
                  </a:cubicBezTo>
                  <a:cubicBezTo>
                    <a:pt x="2152" y="1337"/>
                    <a:pt x="2032" y="1584"/>
                    <a:pt x="1912" y="1831"/>
                  </a:cubicBezTo>
                  <a:cubicBezTo>
                    <a:pt x="1753" y="2161"/>
                    <a:pt x="1595" y="2490"/>
                    <a:pt x="1468" y="2832"/>
                  </a:cubicBezTo>
                  <a:cubicBezTo>
                    <a:pt x="1364" y="2739"/>
                    <a:pt x="1162" y="2702"/>
                    <a:pt x="968" y="2702"/>
                  </a:cubicBezTo>
                  <a:cubicBezTo>
                    <a:pt x="820" y="2702"/>
                    <a:pt x="678" y="2723"/>
                    <a:pt x="588" y="2756"/>
                  </a:cubicBezTo>
                  <a:cubicBezTo>
                    <a:pt x="392" y="2826"/>
                    <a:pt x="119" y="2959"/>
                    <a:pt x="43" y="3168"/>
                  </a:cubicBezTo>
                  <a:cubicBezTo>
                    <a:pt x="24" y="3231"/>
                    <a:pt x="18" y="3301"/>
                    <a:pt x="31" y="3364"/>
                  </a:cubicBezTo>
                  <a:cubicBezTo>
                    <a:pt x="24" y="3383"/>
                    <a:pt x="12" y="3408"/>
                    <a:pt x="5" y="3427"/>
                  </a:cubicBezTo>
                  <a:cubicBezTo>
                    <a:pt x="1" y="3436"/>
                    <a:pt x="6" y="3445"/>
                    <a:pt x="14" y="3445"/>
                  </a:cubicBezTo>
                  <a:cubicBezTo>
                    <a:pt x="17" y="3445"/>
                    <a:pt x="20" y="3444"/>
                    <a:pt x="24" y="3440"/>
                  </a:cubicBezTo>
                  <a:cubicBezTo>
                    <a:pt x="31" y="3434"/>
                    <a:pt x="37" y="3427"/>
                    <a:pt x="50" y="3421"/>
                  </a:cubicBezTo>
                  <a:cubicBezTo>
                    <a:pt x="50" y="3421"/>
                    <a:pt x="50" y="3427"/>
                    <a:pt x="50" y="3427"/>
                  </a:cubicBezTo>
                  <a:cubicBezTo>
                    <a:pt x="50" y="3434"/>
                    <a:pt x="50" y="3434"/>
                    <a:pt x="50" y="3434"/>
                  </a:cubicBezTo>
                  <a:cubicBezTo>
                    <a:pt x="43" y="3446"/>
                    <a:pt x="56" y="3459"/>
                    <a:pt x="62" y="3459"/>
                  </a:cubicBezTo>
                  <a:cubicBezTo>
                    <a:pt x="107" y="3548"/>
                    <a:pt x="176" y="3624"/>
                    <a:pt x="259" y="3674"/>
                  </a:cubicBezTo>
                  <a:cubicBezTo>
                    <a:pt x="290" y="3700"/>
                    <a:pt x="328" y="3712"/>
                    <a:pt x="360" y="3725"/>
                  </a:cubicBezTo>
                  <a:cubicBezTo>
                    <a:pt x="366" y="3738"/>
                    <a:pt x="379" y="3738"/>
                    <a:pt x="392" y="3738"/>
                  </a:cubicBezTo>
                  <a:cubicBezTo>
                    <a:pt x="464" y="3763"/>
                    <a:pt x="540" y="3774"/>
                    <a:pt x="616" y="3774"/>
                  </a:cubicBezTo>
                  <a:cubicBezTo>
                    <a:pt x="732" y="3774"/>
                    <a:pt x="848" y="3748"/>
                    <a:pt x="955" y="3706"/>
                  </a:cubicBezTo>
                  <a:cubicBezTo>
                    <a:pt x="1177" y="3624"/>
                    <a:pt x="1557" y="3440"/>
                    <a:pt x="1608" y="3180"/>
                  </a:cubicBezTo>
                  <a:cubicBezTo>
                    <a:pt x="1614" y="3136"/>
                    <a:pt x="1614" y="3098"/>
                    <a:pt x="1601" y="3060"/>
                  </a:cubicBezTo>
                  <a:cubicBezTo>
                    <a:pt x="1671" y="2933"/>
                    <a:pt x="1734" y="2800"/>
                    <a:pt x="1791" y="2674"/>
                  </a:cubicBezTo>
                  <a:cubicBezTo>
                    <a:pt x="1918" y="2414"/>
                    <a:pt x="2038" y="2148"/>
                    <a:pt x="2159" y="1888"/>
                  </a:cubicBezTo>
                  <a:cubicBezTo>
                    <a:pt x="2273" y="1641"/>
                    <a:pt x="2387" y="1394"/>
                    <a:pt x="2501" y="1154"/>
                  </a:cubicBezTo>
                  <a:cubicBezTo>
                    <a:pt x="2520" y="1166"/>
                    <a:pt x="2539" y="1179"/>
                    <a:pt x="2564" y="1192"/>
                  </a:cubicBezTo>
                  <a:cubicBezTo>
                    <a:pt x="2615" y="1230"/>
                    <a:pt x="2691" y="1280"/>
                    <a:pt x="2710" y="1293"/>
                  </a:cubicBezTo>
                  <a:cubicBezTo>
                    <a:pt x="2830" y="1388"/>
                    <a:pt x="2950" y="1483"/>
                    <a:pt x="3071" y="1578"/>
                  </a:cubicBezTo>
                  <a:cubicBezTo>
                    <a:pt x="3292" y="1793"/>
                    <a:pt x="3546" y="1964"/>
                    <a:pt x="3812" y="2135"/>
                  </a:cubicBezTo>
                  <a:cubicBezTo>
                    <a:pt x="3818" y="2142"/>
                    <a:pt x="3831" y="2148"/>
                    <a:pt x="3843" y="2154"/>
                  </a:cubicBezTo>
                  <a:cubicBezTo>
                    <a:pt x="4059" y="2332"/>
                    <a:pt x="4280" y="2496"/>
                    <a:pt x="4521" y="2636"/>
                  </a:cubicBezTo>
                  <a:cubicBezTo>
                    <a:pt x="4464" y="2743"/>
                    <a:pt x="4413" y="2857"/>
                    <a:pt x="4369" y="2971"/>
                  </a:cubicBezTo>
                  <a:cubicBezTo>
                    <a:pt x="4268" y="3168"/>
                    <a:pt x="4166" y="3358"/>
                    <a:pt x="4071" y="3560"/>
                  </a:cubicBezTo>
                  <a:cubicBezTo>
                    <a:pt x="3932" y="3864"/>
                    <a:pt x="3812" y="4175"/>
                    <a:pt x="3704" y="4491"/>
                  </a:cubicBezTo>
                  <a:cubicBezTo>
                    <a:pt x="3647" y="4441"/>
                    <a:pt x="3577" y="4403"/>
                    <a:pt x="3501" y="4377"/>
                  </a:cubicBezTo>
                  <a:cubicBezTo>
                    <a:pt x="3418" y="4350"/>
                    <a:pt x="3326" y="4337"/>
                    <a:pt x="3231" y="4337"/>
                  </a:cubicBezTo>
                  <a:cubicBezTo>
                    <a:pt x="2936" y="4337"/>
                    <a:pt x="2613" y="4460"/>
                    <a:pt x="2431" y="4637"/>
                  </a:cubicBezTo>
                  <a:cubicBezTo>
                    <a:pt x="2298" y="4776"/>
                    <a:pt x="2260" y="4966"/>
                    <a:pt x="2342" y="5118"/>
                  </a:cubicBezTo>
                  <a:cubicBezTo>
                    <a:pt x="2336" y="5118"/>
                    <a:pt x="2336" y="5118"/>
                    <a:pt x="2330" y="5125"/>
                  </a:cubicBezTo>
                  <a:cubicBezTo>
                    <a:pt x="2319" y="5135"/>
                    <a:pt x="2330" y="5154"/>
                    <a:pt x="2344" y="5154"/>
                  </a:cubicBezTo>
                  <a:cubicBezTo>
                    <a:pt x="2348" y="5154"/>
                    <a:pt x="2351" y="5153"/>
                    <a:pt x="2355" y="5150"/>
                  </a:cubicBezTo>
                  <a:lnTo>
                    <a:pt x="2361" y="5150"/>
                  </a:lnTo>
                  <a:cubicBezTo>
                    <a:pt x="2374" y="5169"/>
                    <a:pt x="2393" y="5188"/>
                    <a:pt x="2406" y="5207"/>
                  </a:cubicBezTo>
                  <a:cubicBezTo>
                    <a:pt x="2513" y="5397"/>
                    <a:pt x="2767" y="5511"/>
                    <a:pt x="2988" y="5517"/>
                  </a:cubicBezTo>
                  <a:cubicBezTo>
                    <a:pt x="3000" y="5518"/>
                    <a:pt x="3012" y="5518"/>
                    <a:pt x="3025" y="5518"/>
                  </a:cubicBezTo>
                  <a:cubicBezTo>
                    <a:pt x="3364" y="5518"/>
                    <a:pt x="3740" y="5348"/>
                    <a:pt x="3856" y="5030"/>
                  </a:cubicBezTo>
                  <a:cubicBezTo>
                    <a:pt x="3900" y="4903"/>
                    <a:pt x="3888" y="4776"/>
                    <a:pt x="3837" y="4662"/>
                  </a:cubicBezTo>
                  <a:cubicBezTo>
                    <a:pt x="4211" y="3826"/>
                    <a:pt x="4610" y="3003"/>
                    <a:pt x="4990" y="2173"/>
                  </a:cubicBezTo>
                  <a:cubicBezTo>
                    <a:pt x="4996" y="2173"/>
                    <a:pt x="5002" y="2173"/>
                    <a:pt x="5009" y="2167"/>
                  </a:cubicBezTo>
                  <a:cubicBezTo>
                    <a:pt x="5053" y="2116"/>
                    <a:pt x="5078" y="2066"/>
                    <a:pt x="5104" y="2015"/>
                  </a:cubicBezTo>
                  <a:cubicBezTo>
                    <a:pt x="5142" y="1996"/>
                    <a:pt x="5161" y="1952"/>
                    <a:pt x="5135" y="1920"/>
                  </a:cubicBezTo>
                  <a:cubicBezTo>
                    <a:pt x="5135" y="1920"/>
                    <a:pt x="5135" y="1914"/>
                    <a:pt x="5135" y="1914"/>
                  </a:cubicBezTo>
                  <a:cubicBezTo>
                    <a:pt x="5142" y="1901"/>
                    <a:pt x="5129" y="1888"/>
                    <a:pt x="5123" y="1888"/>
                  </a:cubicBezTo>
                  <a:cubicBezTo>
                    <a:pt x="5123" y="1882"/>
                    <a:pt x="5123" y="1882"/>
                    <a:pt x="5129" y="1876"/>
                  </a:cubicBezTo>
                  <a:cubicBezTo>
                    <a:pt x="5133" y="1863"/>
                    <a:pt x="5124" y="1854"/>
                    <a:pt x="5113" y="1854"/>
                  </a:cubicBezTo>
                  <a:cubicBezTo>
                    <a:pt x="5108" y="1854"/>
                    <a:pt x="5102" y="1856"/>
                    <a:pt x="5097" y="1863"/>
                  </a:cubicBezTo>
                  <a:cubicBezTo>
                    <a:pt x="5097" y="1863"/>
                    <a:pt x="5091" y="1876"/>
                    <a:pt x="5085" y="1888"/>
                  </a:cubicBezTo>
                  <a:cubicBezTo>
                    <a:pt x="4679" y="1654"/>
                    <a:pt x="4318" y="1363"/>
                    <a:pt x="3957" y="1071"/>
                  </a:cubicBezTo>
                  <a:cubicBezTo>
                    <a:pt x="3729" y="869"/>
                    <a:pt x="3501" y="660"/>
                    <a:pt x="3267" y="463"/>
                  </a:cubicBezTo>
                  <a:cubicBezTo>
                    <a:pt x="3261" y="457"/>
                    <a:pt x="3261" y="457"/>
                    <a:pt x="3261" y="457"/>
                  </a:cubicBezTo>
                  <a:cubicBezTo>
                    <a:pt x="3083" y="305"/>
                    <a:pt x="2906" y="153"/>
                    <a:pt x="2722" y="7"/>
                  </a:cubicBezTo>
                  <a:cubicBezTo>
                    <a:pt x="2718" y="3"/>
                    <a:pt x="2712" y="1"/>
                    <a:pt x="2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7039831" y="3542391"/>
              <a:ext cx="115988" cy="122958"/>
            </a:xfrm>
            <a:custGeom>
              <a:avLst/>
              <a:gdLst/>
              <a:ahLst/>
              <a:cxnLst/>
              <a:rect l="l" t="t" r="r" b="b"/>
              <a:pathLst>
                <a:path w="3345" h="3546" extrusionOk="0">
                  <a:moveTo>
                    <a:pt x="957" y="279"/>
                  </a:moveTo>
                  <a:cubicBezTo>
                    <a:pt x="1001" y="292"/>
                    <a:pt x="1039" y="305"/>
                    <a:pt x="1084" y="317"/>
                  </a:cubicBezTo>
                  <a:lnTo>
                    <a:pt x="1065" y="317"/>
                  </a:lnTo>
                  <a:cubicBezTo>
                    <a:pt x="1033" y="311"/>
                    <a:pt x="1001" y="311"/>
                    <a:pt x="970" y="305"/>
                  </a:cubicBezTo>
                  <a:cubicBezTo>
                    <a:pt x="938" y="298"/>
                    <a:pt x="913" y="292"/>
                    <a:pt x="881" y="279"/>
                  </a:cubicBezTo>
                  <a:lnTo>
                    <a:pt x="881" y="279"/>
                  </a:lnTo>
                  <a:cubicBezTo>
                    <a:pt x="900" y="286"/>
                    <a:pt x="919" y="286"/>
                    <a:pt x="932" y="292"/>
                  </a:cubicBezTo>
                  <a:cubicBezTo>
                    <a:pt x="944" y="292"/>
                    <a:pt x="957" y="286"/>
                    <a:pt x="957" y="279"/>
                  </a:cubicBezTo>
                  <a:close/>
                  <a:moveTo>
                    <a:pt x="634" y="330"/>
                  </a:moveTo>
                  <a:cubicBezTo>
                    <a:pt x="628" y="336"/>
                    <a:pt x="628" y="343"/>
                    <a:pt x="628" y="349"/>
                  </a:cubicBezTo>
                  <a:lnTo>
                    <a:pt x="621" y="349"/>
                  </a:lnTo>
                  <a:cubicBezTo>
                    <a:pt x="628" y="343"/>
                    <a:pt x="628" y="336"/>
                    <a:pt x="628" y="330"/>
                  </a:cubicBezTo>
                  <a:close/>
                  <a:moveTo>
                    <a:pt x="775" y="489"/>
                  </a:moveTo>
                  <a:lnTo>
                    <a:pt x="775" y="489"/>
                  </a:lnTo>
                  <a:cubicBezTo>
                    <a:pt x="783" y="489"/>
                    <a:pt x="790" y="491"/>
                    <a:pt x="797" y="494"/>
                  </a:cubicBezTo>
                  <a:lnTo>
                    <a:pt x="797" y="494"/>
                  </a:lnTo>
                  <a:cubicBezTo>
                    <a:pt x="790" y="492"/>
                    <a:pt x="783" y="491"/>
                    <a:pt x="775" y="489"/>
                  </a:cubicBezTo>
                  <a:close/>
                  <a:moveTo>
                    <a:pt x="811" y="495"/>
                  </a:moveTo>
                  <a:cubicBezTo>
                    <a:pt x="813" y="496"/>
                    <a:pt x="814" y="497"/>
                    <a:pt x="816" y="498"/>
                  </a:cubicBezTo>
                  <a:lnTo>
                    <a:pt x="816" y="498"/>
                  </a:lnTo>
                  <a:cubicBezTo>
                    <a:pt x="811" y="497"/>
                    <a:pt x="805" y="496"/>
                    <a:pt x="800" y="495"/>
                  </a:cubicBezTo>
                  <a:close/>
                  <a:moveTo>
                    <a:pt x="830" y="419"/>
                  </a:moveTo>
                  <a:cubicBezTo>
                    <a:pt x="1014" y="438"/>
                    <a:pt x="1198" y="463"/>
                    <a:pt x="1375" y="495"/>
                  </a:cubicBezTo>
                  <a:cubicBezTo>
                    <a:pt x="1375" y="501"/>
                    <a:pt x="1375" y="507"/>
                    <a:pt x="1381" y="514"/>
                  </a:cubicBezTo>
                  <a:cubicBezTo>
                    <a:pt x="1318" y="507"/>
                    <a:pt x="1255" y="507"/>
                    <a:pt x="1191" y="501"/>
                  </a:cubicBezTo>
                  <a:cubicBezTo>
                    <a:pt x="1058" y="482"/>
                    <a:pt x="925" y="469"/>
                    <a:pt x="786" y="450"/>
                  </a:cubicBezTo>
                  <a:cubicBezTo>
                    <a:pt x="786" y="444"/>
                    <a:pt x="780" y="444"/>
                    <a:pt x="773" y="438"/>
                  </a:cubicBezTo>
                  <a:cubicBezTo>
                    <a:pt x="792" y="431"/>
                    <a:pt x="811" y="425"/>
                    <a:pt x="830" y="419"/>
                  </a:cubicBezTo>
                  <a:close/>
                  <a:moveTo>
                    <a:pt x="761" y="520"/>
                  </a:moveTo>
                  <a:cubicBezTo>
                    <a:pt x="830" y="526"/>
                    <a:pt x="906" y="533"/>
                    <a:pt x="976" y="539"/>
                  </a:cubicBezTo>
                  <a:lnTo>
                    <a:pt x="767" y="533"/>
                  </a:lnTo>
                  <a:cubicBezTo>
                    <a:pt x="761" y="526"/>
                    <a:pt x="761" y="520"/>
                    <a:pt x="761" y="520"/>
                  </a:cubicBezTo>
                  <a:close/>
                  <a:moveTo>
                    <a:pt x="830" y="495"/>
                  </a:moveTo>
                  <a:cubicBezTo>
                    <a:pt x="995" y="520"/>
                    <a:pt x="1166" y="533"/>
                    <a:pt x="1331" y="545"/>
                  </a:cubicBezTo>
                  <a:lnTo>
                    <a:pt x="1255" y="545"/>
                  </a:lnTo>
                  <a:cubicBezTo>
                    <a:pt x="1107" y="534"/>
                    <a:pt x="960" y="528"/>
                    <a:pt x="822" y="499"/>
                  </a:cubicBezTo>
                  <a:lnTo>
                    <a:pt x="822" y="499"/>
                  </a:lnTo>
                  <a:cubicBezTo>
                    <a:pt x="825" y="499"/>
                    <a:pt x="828" y="498"/>
                    <a:pt x="830" y="495"/>
                  </a:cubicBezTo>
                  <a:close/>
                  <a:moveTo>
                    <a:pt x="767" y="564"/>
                  </a:moveTo>
                  <a:cubicBezTo>
                    <a:pt x="875" y="571"/>
                    <a:pt x="976" y="577"/>
                    <a:pt x="1084" y="577"/>
                  </a:cubicBezTo>
                  <a:cubicBezTo>
                    <a:pt x="1058" y="577"/>
                    <a:pt x="1033" y="583"/>
                    <a:pt x="1008" y="583"/>
                  </a:cubicBezTo>
                  <a:cubicBezTo>
                    <a:pt x="963" y="583"/>
                    <a:pt x="913" y="577"/>
                    <a:pt x="868" y="577"/>
                  </a:cubicBezTo>
                  <a:cubicBezTo>
                    <a:pt x="875" y="577"/>
                    <a:pt x="818" y="571"/>
                    <a:pt x="767" y="571"/>
                  </a:cubicBezTo>
                  <a:lnTo>
                    <a:pt x="767" y="564"/>
                  </a:lnTo>
                  <a:close/>
                  <a:moveTo>
                    <a:pt x="1388" y="590"/>
                  </a:moveTo>
                  <a:lnTo>
                    <a:pt x="1388" y="590"/>
                  </a:lnTo>
                  <a:cubicBezTo>
                    <a:pt x="1381" y="596"/>
                    <a:pt x="1381" y="596"/>
                    <a:pt x="1381" y="602"/>
                  </a:cubicBezTo>
                  <a:lnTo>
                    <a:pt x="1293" y="596"/>
                  </a:lnTo>
                  <a:cubicBezTo>
                    <a:pt x="1324" y="596"/>
                    <a:pt x="1356" y="596"/>
                    <a:pt x="1388" y="590"/>
                  </a:cubicBezTo>
                  <a:close/>
                  <a:moveTo>
                    <a:pt x="2268" y="431"/>
                  </a:moveTo>
                  <a:cubicBezTo>
                    <a:pt x="2363" y="438"/>
                    <a:pt x="2458" y="450"/>
                    <a:pt x="2553" y="457"/>
                  </a:cubicBezTo>
                  <a:cubicBezTo>
                    <a:pt x="2610" y="514"/>
                    <a:pt x="2661" y="564"/>
                    <a:pt x="2718" y="621"/>
                  </a:cubicBezTo>
                  <a:cubicBezTo>
                    <a:pt x="2718" y="621"/>
                    <a:pt x="2718" y="628"/>
                    <a:pt x="2718" y="628"/>
                  </a:cubicBezTo>
                  <a:cubicBezTo>
                    <a:pt x="2661" y="590"/>
                    <a:pt x="2610" y="552"/>
                    <a:pt x="2553" y="507"/>
                  </a:cubicBezTo>
                  <a:cubicBezTo>
                    <a:pt x="2553" y="488"/>
                    <a:pt x="2547" y="469"/>
                    <a:pt x="2515" y="463"/>
                  </a:cubicBezTo>
                  <a:cubicBezTo>
                    <a:pt x="2502" y="463"/>
                    <a:pt x="2496" y="463"/>
                    <a:pt x="2483" y="457"/>
                  </a:cubicBezTo>
                  <a:lnTo>
                    <a:pt x="2464" y="457"/>
                  </a:lnTo>
                  <a:cubicBezTo>
                    <a:pt x="2401" y="444"/>
                    <a:pt x="2331" y="438"/>
                    <a:pt x="2268" y="431"/>
                  </a:cubicBezTo>
                  <a:close/>
                  <a:moveTo>
                    <a:pt x="1749" y="577"/>
                  </a:moveTo>
                  <a:cubicBezTo>
                    <a:pt x="1761" y="577"/>
                    <a:pt x="1780" y="577"/>
                    <a:pt x="1799" y="583"/>
                  </a:cubicBezTo>
                  <a:cubicBezTo>
                    <a:pt x="1926" y="590"/>
                    <a:pt x="2053" y="602"/>
                    <a:pt x="2186" y="615"/>
                  </a:cubicBezTo>
                  <a:cubicBezTo>
                    <a:pt x="2224" y="621"/>
                    <a:pt x="2262" y="621"/>
                    <a:pt x="2293" y="628"/>
                  </a:cubicBezTo>
                  <a:cubicBezTo>
                    <a:pt x="2305" y="634"/>
                    <a:pt x="2311" y="640"/>
                    <a:pt x="2317" y="640"/>
                  </a:cubicBezTo>
                  <a:lnTo>
                    <a:pt x="2317" y="640"/>
                  </a:lnTo>
                  <a:cubicBezTo>
                    <a:pt x="2128" y="628"/>
                    <a:pt x="1938" y="602"/>
                    <a:pt x="1749" y="577"/>
                  </a:cubicBezTo>
                  <a:close/>
                  <a:moveTo>
                    <a:pt x="2344" y="634"/>
                  </a:moveTo>
                  <a:cubicBezTo>
                    <a:pt x="2357" y="634"/>
                    <a:pt x="2376" y="640"/>
                    <a:pt x="2388" y="640"/>
                  </a:cubicBezTo>
                  <a:cubicBezTo>
                    <a:pt x="2395" y="640"/>
                    <a:pt x="2401" y="647"/>
                    <a:pt x="2407" y="647"/>
                  </a:cubicBezTo>
                  <a:lnTo>
                    <a:pt x="2363" y="647"/>
                  </a:lnTo>
                  <a:cubicBezTo>
                    <a:pt x="2357" y="640"/>
                    <a:pt x="2350" y="640"/>
                    <a:pt x="2344" y="634"/>
                  </a:cubicBezTo>
                  <a:close/>
                  <a:moveTo>
                    <a:pt x="2673" y="647"/>
                  </a:moveTo>
                  <a:lnTo>
                    <a:pt x="2673" y="647"/>
                  </a:lnTo>
                  <a:cubicBezTo>
                    <a:pt x="2686" y="653"/>
                    <a:pt x="2699" y="666"/>
                    <a:pt x="2711" y="672"/>
                  </a:cubicBezTo>
                  <a:cubicBezTo>
                    <a:pt x="2711" y="678"/>
                    <a:pt x="2711" y="685"/>
                    <a:pt x="2711" y="691"/>
                  </a:cubicBezTo>
                  <a:cubicBezTo>
                    <a:pt x="2699" y="672"/>
                    <a:pt x="2686" y="659"/>
                    <a:pt x="2673" y="647"/>
                  </a:cubicBezTo>
                  <a:close/>
                  <a:moveTo>
                    <a:pt x="1457" y="583"/>
                  </a:moveTo>
                  <a:cubicBezTo>
                    <a:pt x="1552" y="615"/>
                    <a:pt x="1654" y="628"/>
                    <a:pt x="1755" y="640"/>
                  </a:cubicBezTo>
                  <a:cubicBezTo>
                    <a:pt x="1894" y="666"/>
                    <a:pt x="2040" y="672"/>
                    <a:pt x="2179" y="678"/>
                  </a:cubicBezTo>
                  <a:cubicBezTo>
                    <a:pt x="2224" y="685"/>
                    <a:pt x="2262" y="685"/>
                    <a:pt x="2306" y="691"/>
                  </a:cubicBezTo>
                  <a:cubicBezTo>
                    <a:pt x="2309" y="694"/>
                    <a:pt x="2313" y="695"/>
                    <a:pt x="2318" y="696"/>
                  </a:cubicBezTo>
                  <a:lnTo>
                    <a:pt x="2318" y="696"/>
                  </a:lnTo>
                  <a:cubicBezTo>
                    <a:pt x="2218" y="691"/>
                    <a:pt x="2114" y="691"/>
                    <a:pt x="2015" y="685"/>
                  </a:cubicBezTo>
                  <a:cubicBezTo>
                    <a:pt x="1863" y="666"/>
                    <a:pt x="1711" y="647"/>
                    <a:pt x="1565" y="621"/>
                  </a:cubicBezTo>
                  <a:cubicBezTo>
                    <a:pt x="1559" y="615"/>
                    <a:pt x="1559" y="609"/>
                    <a:pt x="1546" y="609"/>
                  </a:cubicBezTo>
                  <a:lnTo>
                    <a:pt x="1470" y="609"/>
                  </a:lnTo>
                  <a:cubicBezTo>
                    <a:pt x="1445" y="602"/>
                    <a:pt x="1419" y="596"/>
                    <a:pt x="1394" y="590"/>
                  </a:cubicBezTo>
                  <a:lnTo>
                    <a:pt x="1438" y="590"/>
                  </a:lnTo>
                  <a:cubicBezTo>
                    <a:pt x="1445" y="590"/>
                    <a:pt x="1451" y="590"/>
                    <a:pt x="1451" y="583"/>
                  </a:cubicBezTo>
                  <a:close/>
                  <a:moveTo>
                    <a:pt x="773" y="640"/>
                  </a:moveTo>
                  <a:cubicBezTo>
                    <a:pt x="938" y="659"/>
                    <a:pt x="1103" y="678"/>
                    <a:pt x="1267" y="691"/>
                  </a:cubicBezTo>
                  <a:lnTo>
                    <a:pt x="1236" y="691"/>
                  </a:lnTo>
                  <a:cubicBezTo>
                    <a:pt x="1084" y="691"/>
                    <a:pt x="932" y="691"/>
                    <a:pt x="780" y="697"/>
                  </a:cubicBezTo>
                  <a:cubicBezTo>
                    <a:pt x="780" y="678"/>
                    <a:pt x="780" y="659"/>
                    <a:pt x="773" y="640"/>
                  </a:cubicBezTo>
                  <a:close/>
                  <a:moveTo>
                    <a:pt x="2540" y="552"/>
                  </a:moveTo>
                  <a:cubicBezTo>
                    <a:pt x="2585" y="596"/>
                    <a:pt x="2629" y="640"/>
                    <a:pt x="2667" y="691"/>
                  </a:cubicBezTo>
                  <a:cubicBezTo>
                    <a:pt x="2673" y="697"/>
                    <a:pt x="2673" y="704"/>
                    <a:pt x="2673" y="710"/>
                  </a:cubicBezTo>
                  <a:cubicBezTo>
                    <a:pt x="2635" y="685"/>
                    <a:pt x="2604" y="666"/>
                    <a:pt x="2566" y="647"/>
                  </a:cubicBezTo>
                  <a:cubicBezTo>
                    <a:pt x="2559" y="640"/>
                    <a:pt x="2553" y="634"/>
                    <a:pt x="2547" y="628"/>
                  </a:cubicBezTo>
                  <a:cubicBezTo>
                    <a:pt x="2559" y="609"/>
                    <a:pt x="2553" y="583"/>
                    <a:pt x="2521" y="577"/>
                  </a:cubicBezTo>
                  <a:lnTo>
                    <a:pt x="2515" y="577"/>
                  </a:lnTo>
                  <a:cubicBezTo>
                    <a:pt x="2521" y="571"/>
                    <a:pt x="2534" y="564"/>
                    <a:pt x="2540" y="552"/>
                  </a:cubicBezTo>
                  <a:close/>
                  <a:moveTo>
                    <a:pt x="2515" y="647"/>
                  </a:moveTo>
                  <a:cubicBezTo>
                    <a:pt x="2528" y="659"/>
                    <a:pt x="2547" y="666"/>
                    <a:pt x="2559" y="678"/>
                  </a:cubicBezTo>
                  <a:cubicBezTo>
                    <a:pt x="2581" y="694"/>
                    <a:pt x="2598" y="710"/>
                    <a:pt x="2618" y="727"/>
                  </a:cubicBezTo>
                  <a:lnTo>
                    <a:pt x="2618" y="727"/>
                  </a:lnTo>
                  <a:cubicBezTo>
                    <a:pt x="2568" y="702"/>
                    <a:pt x="2513" y="677"/>
                    <a:pt x="2464" y="647"/>
                  </a:cubicBezTo>
                  <a:cubicBezTo>
                    <a:pt x="2477" y="647"/>
                    <a:pt x="2490" y="647"/>
                    <a:pt x="2502" y="653"/>
                  </a:cubicBezTo>
                  <a:cubicBezTo>
                    <a:pt x="2509" y="653"/>
                    <a:pt x="2515" y="653"/>
                    <a:pt x="2515" y="647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3"/>
                    <a:pt x="2547" y="723"/>
                    <a:pt x="2553" y="729"/>
                  </a:cubicBezTo>
                  <a:lnTo>
                    <a:pt x="2547" y="729"/>
                  </a:lnTo>
                  <a:cubicBezTo>
                    <a:pt x="2540" y="723"/>
                    <a:pt x="2534" y="723"/>
                    <a:pt x="2534" y="716"/>
                  </a:cubicBezTo>
                  <a:close/>
                  <a:moveTo>
                    <a:pt x="786" y="792"/>
                  </a:moveTo>
                  <a:cubicBezTo>
                    <a:pt x="818" y="799"/>
                    <a:pt x="856" y="799"/>
                    <a:pt x="887" y="799"/>
                  </a:cubicBezTo>
                  <a:cubicBezTo>
                    <a:pt x="856" y="799"/>
                    <a:pt x="824" y="805"/>
                    <a:pt x="786" y="811"/>
                  </a:cubicBezTo>
                  <a:cubicBezTo>
                    <a:pt x="786" y="805"/>
                    <a:pt x="786" y="799"/>
                    <a:pt x="786" y="792"/>
                  </a:cubicBezTo>
                  <a:close/>
                  <a:moveTo>
                    <a:pt x="1369" y="837"/>
                  </a:moveTo>
                  <a:cubicBezTo>
                    <a:pt x="1489" y="849"/>
                    <a:pt x="1603" y="862"/>
                    <a:pt x="1723" y="881"/>
                  </a:cubicBezTo>
                  <a:lnTo>
                    <a:pt x="1679" y="881"/>
                  </a:lnTo>
                  <a:cubicBezTo>
                    <a:pt x="1578" y="875"/>
                    <a:pt x="1470" y="862"/>
                    <a:pt x="1362" y="849"/>
                  </a:cubicBezTo>
                  <a:lnTo>
                    <a:pt x="1350" y="849"/>
                  </a:lnTo>
                  <a:cubicBezTo>
                    <a:pt x="1331" y="849"/>
                    <a:pt x="1312" y="843"/>
                    <a:pt x="1299" y="843"/>
                  </a:cubicBezTo>
                  <a:lnTo>
                    <a:pt x="1274" y="843"/>
                  </a:lnTo>
                  <a:cubicBezTo>
                    <a:pt x="1280" y="843"/>
                    <a:pt x="1286" y="837"/>
                    <a:pt x="1305" y="837"/>
                  </a:cubicBezTo>
                  <a:close/>
                  <a:moveTo>
                    <a:pt x="2376" y="849"/>
                  </a:moveTo>
                  <a:cubicBezTo>
                    <a:pt x="2376" y="856"/>
                    <a:pt x="2382" y="862"/>
                    <a:pt x="2395" y="862"/>
                  </a:cubicBezTo>
                  <a:cubicBezTo>
                    <a:pt x="2255" y="875"/>
                    <a:pt x="2122" y="881"/>
                    <a:pt x="1989" y="881"/>
                  </a:cubicBezTo>
                  <a:cubicBezTo>
                    <a:pt x="1926" y="875"/>
                    <a:pt x="1863" y="868"/>
                    <a:pt x="1799" y="856"/>
                  </a:cubicBezTo>
                  <a:lnTo>
                    <a:pt x="1799" y="856"/>
                  </a:lnTo>
                  <a:cubicBezTo>
                    <a:pt x="1865" y="858"/>
                    <a:pt x="1929" y="860"/>
                    <a:pt x="1994" y="860"/>
                  </a:cubicBezTo>
                  <a:cubicBezTo>
                    <a:pt x="2085" y="860"/>
                    <a:pt x="2175" y="857"/>
                    <a:pt x="2268" y="849"/>
                  </a:cubicBezTo>
                  <a:close/>
                  <a:moveTo>
                    <a:pt x="2490" y="881"/>
                  </a:moveTo>
                  <a:cubicBezTo>
                    <a:pt x="2566" y="894"/>
                    <a:pt x="2642" y="894"/>
                    <a:pt x="2711" y="894"/>
                  </a:cubicBezTo>
                  <a:cubicBezTo>
                    <a:pt x="2718" y="900"/>
                    <a:pt x="2718" y="913"/>
                    <a:pt x="2718" y="925"/>
                  </a:cubicBezTo>
                  <a:cubicBezTo>
                    <a:pt x="2585" y="906"/>
                    <a:pt x="2458" y="900"/>
                    <a:pt x="2331" y="900"/>
                  </a:cubicBezTo>
                  <a:cubicBezTo>
                    <a:pt x="2382" y="894"/>
                    <a:pt x="2439" y="887"/>
                    <a:pt x="2490" y="881"/>
                  </a:cubicBezTo>
                  <a:close/>
                  <a:moveTo>
                    <a:pt x="742" y="1660"/>
                  </a:moveTo>
                  <a:lnTo>
                    <a:pt x="742" y="1660"/>
                  </a:lnTo>
                  <a:cubicBezTo>
                    <a:pt x="780" y="1894"/>
                    <a:pt x="818" y="2129"/>
                    <a:pt x="856" y="2363"/>
                  </a:cubicBezTo>
                  <a:cubicBezTo>
                    <a:pt x="837" y="2293"/>
                    <a:pt x="824" y="2224"/>
                    <a:pt x="811" y="2154"/>
                  </a:cubicBezTo>
                  <a:cubicBezTo>
                    <a:pt x="780" y="1989"/>
                    <a:pt x="761" y="1825"/>
                    <a:pt x="742" y="1660"/>
                  </a:cubicBezTo>
                  <a:close/>
                  <a:moveTo>
                    <a:pt x="2806" y="1451"/>
                  </a:moveTo>
                  <a:cubicBezTo>
                    <a:pt x="2813" y="1514"/>
                    <a:pt x="2825" y="1571"/>
                    <a:pt x="2838" y="1628"/>
                  </a:cubicBezTo>
                  <a:cubicBezTo>
                    <a:pt x="2889" y="1920"/>
                    <a:pt x="2939" y="2211"/>
                    <a:pt x="2996" y="2502"/>
                  </a:cubicBezTo>
                  <a:cubicBezTo>
                    <a:pt x="2990" y="2502"/>
                    <a:pt x="2984" y="2502"/>
                    <a:pt x="2984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63"/>
                    <a:pt x="2933" y="2274"/>
                    <a:pt x="2914" y="2186"/>
                  </a:cubicBezTo>
                  <a:cubicBezTo>
                    <a:pt x="2876" y="1996"/>
                    <a:pt x="2844" y="1799"/>
                    <a:pt x="2819" y="1609"/>
                  </a:cubicBezTo>
                  <a:cubicBezTo>
                    <a:pt x="2813" y="1559"/>
                    <a:pt x="2806" y="1502"/>
                    <a:pt x="2806" y="1451"/>
                  </a:cubicBezTo>
                  <a:close/>
                  <a:moveTo>
                    <a:pt x="621" y="2509"/>
                  </a:moveTo>
                  <a:cubicBezTo>
                    <a:pt x="602" y="2534"/>
                    <a:pt x="590" y="2553"/>
                    <a:pt x="571" y="2578"/>
                  </a:cubicBezTo>
                  <a:cubicBezTo>
                    <a:pt x="577" y="2559"/>
                    <a:pt x="583" y="2547"/>
                    <a:pt x="590" y="2528"/>
                  </a:cubicBezTo>
                  <a:cubicBezTo>
                    <a:pt x="596" y="2521"/>
                    <a:pt x="609" y="2515"/>
                    <a:pt x="621" y="2509"/>
                  </a:cubicBezTo>
                  <a:close/>
                  <a:moveTo>
                    <a:pt x="951" y="2623"/>
                  </a:moveTo>
                  <a:cubicBezTo>
                    <a:pt x="951" y="2642"/>
                    <a:pt x="963" y="2654"/>
                    <a:pt x="970" y="2673"/>
                  </a:cubicBezTo>
                  <a:cubicBezTo>
                    <a:pt x="965" y="2672"/>
                    <a:pt x="959" y="2671"/>
                    <a:pt x="954" y="2671"/>
                  </a:cubicBezTo>
                  <a:cubicBezTo>
                    <a:pt x="941" y="2671"/>
                    <a:pt x="928" y="2677"/>
                    <a:pt x="919" y="2686"/>
                  </a:cubicBezTo>
                  <a:cubicBezTo>
                    <a:pt x="919" y="2680"/>
                    <a:pt x="919" y="2673"/>
                    <a:pt x="925" y="2667"/>
                  </a:cubicBezTo>
                  <a:cubicBezTo>
                    <a:pt x="925" y="2661"/>
                    <a:pt x="932" y="2661"/>
                    <a:pt x="932" y="2654"/>
                  </a:cubicBezTo>
                  <a:cubicBezTo>
                    <a:pt x="932" y="2648"/>
                    <a:pt x="932" y="2642"/>
                    <a:pt x="932" y="2635"/>
                  </a:cubicBezTo>
                  <a:cubicBezTo>
                    <a:pt x="938" y="2635"/>
                    <a:pt x="944" y="2629"/>
                    <a:pt x="951" y="2623"/>
                  </a:cubicBezTo>
                  <a:close/>
                  <a:moveTo>
                    <a:pt x="305" y="2718"/>
                  </a:moveTo>
                  <a:cubicBezTo>
                    <a:pt x="304" y="2725"/>
                    <a:pt x="298" y="2731"/>
                    <a:pt x="298" y="2737"/>
                  </a:cubicBezTo>
                  <a:cubicBezTo>
                    <a:pt x="298" y="2737"/>
                    <a:pt x="298" y="2737"/>
                    <a:pt x="298" y="2730"/>
                  </a:cubicBezTo>
                  <a:cubicBezTo>
                    <a:pt x="298" y="2730"/>
                    <a:pt x="304" y="2725"/>
                    <a:pt x="305" y="2718"/>
                  </a:cubicBezTo>
                  <a:close/>
                  <a:moveTo>
                    <a:pt x="482" y="2591"/>
                  </a:moveTo>
                  <a:cubicBezTo>
                    <a:pt x="488" y="2597"/>
                    <a:pt x="501" y="2597"/>
                    <a:pt x="507" y="2604"/>
                  </a:cubicBezTo>
                  <a:cubicBezTo>
                    <a:pt x="495" y="2654"/>
                    <a:pt x="488" y="2705"/>
                    <a:pt x="488" y="2756"/>
                  </a:cubicBezTo>
                  <a:cubicBezTo>
                    <a:pt x="476" y="2781"/>
                    <a:pt x="469" y="2806"/>
                    <a:pt x="457" y="2832"/>
                  </a:cubicBezTo>
                  <a:cubicBezTo>
                    <a:pt x="463" y="2819"/>
                    <a:pt x="463" y="2806"/>
                    <a:pt x="463" y="2787"/>
                  </a:cubicBezTo>
                  <a:cubicBezTo>
                    <a:pt x="463" y="2743"/>
                    <a:pt x="469" y="2699"/>
                    <a:pt x="469" y="2654"/>
                  </a:cubicBezTo>
                  <a:cubicBezTo>
                    <a:pt x="469" y="2635"/>
                    <a:pt x="476" y="2610"/>
                    <a:pt x="476" y="2591"/>
                  </a:cubicBezTo>
                  <a:close/>
                  <a:moveTo>
                    <a:pt x="260" y="2781"/>
                  </a:moveTo>
                  <a:lnTo>
                    <a:pt x="260" y="2781"/>
                  </a:lnTo>
                  <a:cubicBezTo>
                    <a:pt x="254" y="2800"/>
                    <a:pt x="254" y="2813"/>
                    <a:pt x="254" y="2825"/>
                  </a:cubicBezTo>
                  <a:cubicBezTo>
                    <a:pt x="248" y="2832"/>
                    <a:pt x="248" y="2838"/>
                    <a:pt x="241" y="2844"/>
                  </a:cubicBezTo>
                  <a:cubicBezTo>
                    <a:pt x="241" y="2832"/>
                    <a:pt x="248" y="2819"/>
                    <a:pt x="241" y="2806"/>
                  </a:cubicBezTo>
                  <a:cubicBezTo>
                    <a:pt x="248" y="2800"/>
                    <a:pt x="254" y="2787"/>
                    <a:pt x="260" y="2781"/>
                  </a:cubicBezTo>
                  <a:close/>
                  <a:moveTo>
                    <a:pt x="716" y="2699"/>
                  </a:moveTo>
                  <a:cubicBezTo>
                    <a:pt x="685" y="2749"/>
                    <a:pt x="653" y="2806"/>
                    <a:pt x="628" y="2857"/>
                  </a:cubicBezTo>
                  <a:cubicBezTo>
                    <a:pt x="653" y="2800"/>
                    <a:pt x="678" y="2749"/>
                    <a:pt x="704" y="2699"/>
                  </a:cubicBezTo>
                  <a:close/>
                  <a:moveTo>
                    <a:pt x="584" y="2666"/>
                  </a:moveTo>
                  <a:lnTo>
                    <a:pt x="584" y="2666"/>
                  </a:lnTo>
                  <a:cubicBezTo>
                    <a:pt x="578" y="2684"/>
                    <a:pt x="573" y="2701"/>
                    <a:pt x="571" y="2711"/>
                  </a:cubicBezTo>
                  <a:cubicBezTo>
                    <a:pt x="552" y="2762"/>
                    <a:pt x="539" y="2819"/>
                    <a:pt x="520" y="2870"/>
                  </a:cubicBezTo>
                  <a:lnTo>
                    <a:pt x="520" y="2876"/>
                  </a:lnTo>
                  <a:cubicBezTo>
                    <a:pt x="520" y="2870"/>
                    <a:pt x="514" y="2863"/>
                    <a:pt x="514" y="2857"/>
                  </a:cubicBezTo>
                  <a:cubicBezTo>
                    <a:pt x="539" y="2796"/>
                    <a:pt x="560" y="2731"/>
                    <a:pt x="584" y="2666"/>
                  </a:cubicBezTo>
                  <a:close/>
                  <a:moveTo>
                    <a:pt x="2825" y="2648"/>
                  </a:moveTo>
                  <a:cubicBezTo>
                    <a:pt x="2771" y="2762"/>
                    <a:pt x="2718" y="2881"/>
                    <a:pt x="2664" y="2995"/>
                  </a:cubicBezTo>
                  <a:lnTo>
                    <a:pt x="2664" y="2995"/>
                  </a:lnTo>
                  <a:cubicBezTo>
                    <a:pt x="2678" y="2964"/>
                    <a:pt x="2688" y="2933"/>
                    <a:pt x="2699" y="2901"/>
                  </a:cubicBezTo>
                  <a:cubicBezTo>
                    <a:pt x="2737" y="2819"/>
                    <a:pt x="2781" y="2730"/>
                    <a:pt x="2819" y="2648"/>
                  </a:cubicBezTo>
                  <a:close/>
                  <a:moveTo>
                    <a:pt x="2977" y="2654"/>
                  </a:moveTo>
                  <a:cubicBezTo>
                    <a:pt x="2977" y="2667"/>
                    <a:pt x="2977" y="2680"/>
                    <a:pt x="2990" y="2692"/>
                  </a:cubicBezTo>
                  <a:cubicBezTo>
                    <a:pt x="2939" y="2806"/>
                    <a:pt x="2889" y="2914"/>
                    <a:pt x="2838" y="3028"/>
                  </a:cubicBezTo>
                  <a:cubicBezTo>
                    <a:pt x="2882" y="2901"/>
                    <a:pt x="2927" y="2775"/>
                    <a:pt x="2977" y="2654"/>
                  </a:cubicBezTo>
                  <a:close/>
                  <a:moveTo>
                    <a:pt x="2895" y="2642"/>
                  </a:moveTo>
                  <a:cubicBezTo>
                    <a:pt x="2832" y="2768"/>
                    <a:pt x="2768" y="2901"/>
                    <a:pt x="2718" y="3034"/>
                  </a:cubicBezTo>
                  <a:cubicBezTo>
                    <a:pt x="2743" y="2958"/>
                    <a:pt x="2775" y="2882"/>
                    <a:pt x="2806" y="2806"/>
                  </a:cubicBezTo>
                  <a:cubicBezTo>
                    <a:pt x="2825" y="2756"/>
                    <a:pt x="2851" y="2711"/>
                    <a:pt x="2870" y="2661"/>
                  </a:cubicBezTo>
                  <a:cubicBezTo>
                    <a:pt x="2876" y="2654"/>
                    <a:pt x="2870" y="2648"/>
                    <a:pt x="2870" y="2642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1" y="3041"/>
                  </a:cubicBezTo>
                  <a:cubicBezTo>
                    <a:pt x="191" y="2996"/>
                    <a:pt x="197" y="2952"/>
                    <a:pt x="203" y="2901"/>
                  </a:cubicBezTo>
                  <a:close/>
                  <a:moveTo>
                    <a:pt x="412" y="2654"/>
                  </a:moveTo>
                  <a:cubicBezTo>
                    <a:pt x="406" y="2673"/>
                    <a:pt x="400" y="2705"/>
                    <a:pt x="393" y="2737"/>
                  </a:cubicBezTo>
                  <a:cubicBezTo>
                    <a:pt x="374" y="2819"/>
                    <a:pt x="362" y="2908"/>
                    <a:pt x="355" y="2996"/>
                  </a:cubicBezTo>
                  <a:cubicBezTo>
                    <a:pt x="349" y="3015"/>
                    <a:pt x="343" y="3041"/>
                    <a:pt x="330" y="3066"/>
                  </a:cubicBezTo>
                  <a:cubicBezTo>
                    <a:pt x="330" y="3034"/>
                    <a:pt x="336" y="3003"/>
                    <a:pt x="336" y="2971"/>
                  </a:cubicBezTo>
                  <a:cubicBezTo>
                    <a:pt x="343" y="2946"/>
                    <a:pt x="343" y="2914"/>
                    <a:pt x="349" y="2882"/>
                  </a:cubicBezTo>
                  <a:cubicBezTo>
                    <a:pt x="362" y="2819"/>
                    <a:pt x="374" y="2749"/>
                    <a:pt x="381" y="2686"/>
                  </a:cubicBezTo>
                  <a:cubicBezTo>
                    <a:pt x="393" y="2673"/>
                    <a:pt x="400" y="2661"/>
                    <a:pt x="412" y="2654"/>
                  </a:cubicBezTo>
                  <a:close/>
                  <a:moveTo>
                    <a:pt x="419" y="2851"/>
                  </a:moveTo>
                  <a:cubicBezTo>
                    <a:pt x="425" y="2882"/>
                    <a:pt x="425" y="2914"/>
                    <a:pt x="425" y="2939"/>
                  </a:cubicBezTo>
                  <a:cubicBezTo>
                    <a:pt x="412" y="2996"/>
                    <a:pt x="393" y="3047"/>
                    <a:pt x="387" y="3104"/>
                  </a:cubicBezTo>
                  <a:cubicBezTo>
                    <a:pt x="387" y="3072"/>
                    <a:pt x="387" y="3041"/>
                    <a:pt x="387" y="3009"/>
                  </a:cubicBezTo>
                  <a:cubicBezTo>
                    <a:pt x="400" y="2958"/>
                    <a:pt x="412" y="2908"/>
                    <a:pt x="419" y="2851"/>
                  </a:cubicBezTo>
                  <a:close/>
                  <a:moveTo>
                    <a:pt x="330" y="2743"/>
                  </a:moveTo>
                  <a:cubicBezTo>
                    <a:pt x="330" y="2775"/>
                    <a:pt x="324" y="2813"/>
                    <a:pt x="317" y="2844"/>
                  </a:cubicBezTo>
                  <a:cubicBezTo>
                    <a:pt x="298" y="2933"/>
                    <a:pt x="279" y="3022"/>
                    <a:pt x="254" y="3110"/>
                  </a:cubicBezTo>
                  <a:cubicBezTo>
                    <a:pt x="260" y="3079"/>
                    <a:pt x="260" y="3047"/>
                    <a:pt x="267" y="3015"/>
                  </a:cubicBezTo>
                  <a:cubicBezTo>
                    <a:pt x="267" y="3003"/>
                    <a:pt x="267" y="2990"/>
                    <a:pt x="267" y="2977"/>
                  </a:cubicBezTo>
                  <a:cubicBezTo>
                    <a:pt x="279" y="2933"/>
                    <a:pt x="286" y="2889"/>
                    <a:pt x="292" y="2844"/>
                  </a:cubicBezTo>
                  <a:cubicBezTo>
                    <a:pt x="292" y="2832"/>
                    <a:pt x="298" y="2819"/>
                    <a:pt x="292" y="2813"/>
                  </a:cubicBezTo>
                  <a:cubicBezTo>
                    <a:pt x="292" y="2806"/>
                    <a:pt x="292" y="2800"/>
                    <a:pt x="298" y="2794"/>
                  </a:cubicBezTo>
                  <a:cubicBezTo>
                    <a:pt x="305" y="2775"/>
                    <a:pt x="317" y="2756"/>
                    <a:pt x="330" y="2743"/>
                  </a:cubicBezTo>
                  <a:close/>
                  <a:moveTo>
                    <a:pt x="2756" y="2667"/>
                  </a:moveTo>
                  <a:cubicBezTo>
                    <a:pt x="2692" y="2781"/>
                    <a:pt x="2642" y="2901"/>
                    <a:pt x="2597" y="3022"/>
                  </a:cubicBezTo>
                  <a:cubicBezTo>
                    <a:pt x="2578" y="3060"/>
                    <a:pt x="2566" y="3098"/>
                    <a:pt x="2547" y="3136"/>
                  </a:cubicBezTo>
                  <a:cubicBezTo>
                    <a:pt x="2559" y="3104"/>
                    <a:pt x="2572" y="3066"/>
                    <a:pt x="2585" y="3034"/>
                  </a:cubicBezTo>
                  <a:cubicBezTo>
                    <a:pt x="2635" y="2914"/>
                    <a:pt x="2692" y="2794"/>
                    <a:pt x="2743" y="2673"/>
                  </a:cubicBezTo>
                  <a:cubicBezTo>
                    <a:pt x="2749" y="2667"/>
                    <a:pt x="2749" y="2667"/>
                    <a:pt x="2756" y="2667"/>
                  </a:cubicBezTo>
                  <a:close/>
                  <a:moveTo>
                    <a:pt x="153" y="2977"/>
                  </a:moveTo>
                  <a:cubicBezTo>
                    <a:pt x="153" y="3047"/>
                    <a:pt x="146" y="3110"/>
                    <a:pt x="153" y="3180"/>
                  </a:cubicBezTo>
                  <a:cubicBezTo>
                    <a:pt x="140" y="3155"/>
                    <a:pt x="134" y="3129"/>
                    <a:pt x="134" y="3104"/>
                  </a:cubicBezTo>
                  <a:cubicBezTo>
                    <a:pt x="127" y="3066"/>
                    <a:pt x="140" y="3022"/>
                    <a:pt x="153" y="2977"/>
                  </a:cubicBezTo>
                  <a:close/>
                  <a:moveTo>
                    <a:pt x="2509" y="2933"/>
                  </a:moveTo>
                  <a:cubicBezTo>
                    <a:pt x="2477" y="3022"/>
                    <a:pt x="2445" y="3110"/>
                    <a:pt x="2414" y="3199"/>
                  </a:cubicBezTo>
                  <a:cubicBezTo>
                    <a:pt x="2414" y="3212"/>
                    <a:pt x="2407" y="3218"/>
                    <a:pt x="2401" y="3231"/>
                  </a:cubicBezTo>
                  <a:lnTo>
                    <a:pt x="2395" y="3231"/>
                  </a:lnTo>
                  <a:cubicBezTo>
                    <a:pt x="2407" y="3180"/>
                    <a:pt x="2420" y="3129"/>
                    <a:pt x="2420" y="3123"/>
                  </a:cubicBezTo>
                  <a:cubicBezTo>
                    <a:pt x="2426" y="3104"/>
                    <a:pt x="2433" y="3079"/>
                    <a:pt x="2439" y="3053"/>
                  </a:cubicBezTo>
                  <a:cubicBezTo>
                    <a:pt x="2458" y="3009"/>
                    <a:pt x="2483" y="2971"/>
                    <a:pt x="2509" y="2933"/>
                  </a:cubicBezTo>
                  <a:close/>
                  <a:moveTo>
                    <a:pt x="210" y="3212"/>
                  </a:moveTo>
                  <a:cubicBezTo>
                    <a:pt x="210" y="3224"/>
                    <a:pt x="210" y="3237"/>
                    <a:pt x="210" y="3250"/>
                  </a:cubicBezTo>
                  <a:cubicBezTo>
                    <a:pt x="203" y="3250"/>
                    <a:pt x="203" y="3243"/>
                    <a:pt x="203" y="3243"/>
                  </a:cubicBezTo>
                  <a:cubicBezTo>
                    <a:pt x="203" y="3231"/>
                    <a:pt x="203" y="3224"/>
                    <a:pt x="210" y="3212"/>
                  </a:cubicBezTo>
                  <a:close/>
                  <a:moveTo>
                    <a:pt x="286" y="3142"/>
                  </a:moveTo>
                  <a:cubicBezTo>
                    <a:pt x="286" y="3193"/>
                    <a:pt x="279" y="3243"/>
                    <a:pt x="279" y="3288"/>
                  </a:cubicBezTo>
                  <a:cubicBezTo>
                    <a:pt x="267" y="3288"/>
                    <a:pt x="254" y="3281"/>
                    <a:pt x="248" y="3275"/>
                  </a:cubicBezTo>
                  <a:cubicBezTo>
                    <a:pt x="260" y="3231"/>
                    <a:pt x="273" y="3186"/>
                    <a:pt x="286" y="3142"/>
                  </a:cubicBezTo>
                  <a:close/>
                  <a:moveTo>
                    <a:pt x="343" y="3212"/>
                  </a:moveTo>
                  <a:cubicBezTo>
                    <a:pt x="343" y="3243"/>
                    <a:pt x="343" y="3269"/>
                    <a:pt x="343" y="3300"/>
                  </a:cubicBezTo>
                  <a:cubicBezTo>
                    <a:pt x="343" y="3300"/>
                    <a:pt x="343" y="3307"/>
                    <a:pt x="343" y="3307"/>
                  </a:cubicBezTo>
                  <a:cubicBezTo>
                    <a:pt x="336" y="3307"/>
                    <a:pt x="324" y="3300"/>
                    <a:pt x="317" y="3300"/>
                  </a:cubicBezTo>
                  <a:cubicBezTo>
                    <a:pt x="324" y="3269"/>
                    <a:pt x="336" y="3243"/>
                    <a:pt x="343" y="3212"/>
                  </a:cubicBezTo>
                  <a:close/>
                  <a:moveTo>
                    <a:pt x="381" y="3307"/>
                  </a:moveTo>
                  <a:cubicBezTo>
                    <a:pt x="381" y="3313"/>
                    <a:pt x="381" y="3313"/>
                    <a:pt x="381" y="3313"/>
                  </a:cubicBezTo>
                  <a:cubicBezTo>
                    <a:pt x="374" y="3313"/>
                    <a:pt x="374" y="3307"/>
                    <a:pt x="368" y="3307"/>
                  </a:cubicBezTo>
                  <a:close/>
                  <a:moveTo>
                    <a:pt x="425" y="3307"/>
                  </a:moveTo>
                  <a:cubicBezTo>
                    <a:pt x="425" y="3307"/>
                    <a:pt x="425" y="3313"/>
                    <a:pt x="425" y="3313"/>
                  </a:cubicBezTo>
                  <a:lnTo>
                    <a:pt x="412" y="3313"/>
                  </a:lnTo>
                  <a:cubicBezTo>
                    <a:pt x="412" y="3307"/>
                    <a:pt x="419" y="3307"/>
                    <a:pt x="419" y="3307"/>
                  </a:cubicBezTo>
                  <a:close/>
                  <a:moveTo>
                    <a:pt x="2775" y="3307"/>
                  </a:moveTo>
                  <a:cubicBezTo>
                    <a:pt x="2768" y="3326"/>
                    <a:pt x="2762" y="3345"/>
                    <a:pt x="2756" y="3364"/>
                  </a:cubicBezTo>
                  <a:cubicBezTo>
                    <a:pt x="2749" y="3370"/>
                    <a:pt x="2749" y="3370"/>
                    <a:pt x="2743" y="3376"/>
                  </a:cubicBezTo>
                  <a:cubicBezTo>
                    <a:pt x="2749" y="3351"/>
                    <a:pt x="2762" y="3326"/>
                    <a:pt x="2775" y="3307"/>
                  </a:cubicBezTo>
                  <a:close/>
                  <a:moveTo>
                    <a:pt x="2673" y="3351"/>
                  </a:moveTo>
                  <a:lnTo>
                    <a:pt x="2673" y="3351"/>
                  </a:lnTo>
                  <a:cubicBezTo>
                    <a:pt x="2667" y="3370"/>
                    <a:pt x="2661" y="3389"/>
                    <a:pt x="2654" y="3408"/>
                  </a:cubicBezTo>
                  <a:cubicBezTo>
                    <a:pt x="2654" y="3414"/>
                    <a:pt x="2648" y="3414"/>
                    <a:pt x="2642" y="3414"/>
                  </a:cubicBezTo>
                  <a:cubicBezTo>
                    <a:pt x="2654" y="3395"/>
                    <a:pt x="2661" y="3370"/>
                    <a:pt x="2673" y="3351"/>
                  </a:cubicBezTo>
                  <a:close/>
                  <a:moveTo>
                    <a:pt x="2509" y="3313"/>
                  </a:moveTo>
                  <a:cubicBezTo>
                    <a:pt x="2502" y="3338"/>
                    <a:pt x="2502" y="3357"/>
                    <a:pt x="2496" y="3376"/>
                  </a:cubicBezTo>
                  <a:cubicBezTo>
                    <a:pt x="2492" y="3393"/>
                    <a:pt x="2510" y="3407"/>
                    <a:pt x="2526" y="3407"/>
                  </a:cubicBezTo>
                  <a:cubicBezTo>
                    <a:pt x="2535" y="3407"/>
                    <a:pt x="2542" y="3404"/>
                    <a:pt x="2547" y="3395"/>
                  </a:cubicBezTo>
                  <a:cubicBezTo>
                    <a:pt x="2559" y="3370"/>
                    <a:pt x="2566" y="3351"/>
                    <a:pt x="2572" y="3332"/>
                  </a:cubicBezTo>
                  <a:lnTo>
                    <a:pt x="2572" y="3332"/>
                  </a:lnTo>
                  <a:cubicBezTo>
                    <a:pt x="2572" y="3357"/>
                    <a:pt x="2566" y="3376"/>
                    <a:pt x="2559" y="3402"/>
                  </a:cubicBezTo>
                  <a:cubicBezTo>
                    <a:pt x="2559" y="3414"/>
                    <a:pt x="2566" y="3421"/>
                    <a:pt x="2572" y="3427"/>
                  </a:cubicBezTo>
                  <a:lnTo>
                    <a:pt x="2566" y="3427"/>
                  </a:lnTo>
                  <a:cubicBezTo>
                    <a:pt x="2528" y="3421"/>
                    <a:pt x="2502" y="3408"/>
                    <a:pt x="2477" y="3389"/>
                  </a:cubicBezTo>
                  <a:cubicBezTo>
                    <a:pt x="2490" y="3364"/>
                    <a:pt x="2496" y="3338"/>
                    <a:pt x="2509" y="3313"/>
                  </a:cubicBezTo>
                  <a:close/>
                  <a:moveTo>
                    <a:pt x="463" y="1"/>
                  </a:moveTo>
                  <a:cubicBezTo>
                    <a:pt x="444" y="1"/>
                    <a:pt x="431" y="13"/>
                    <a:pt x="431" y="32"/>
                  </a:cubicBezTo>
                  <a:cubicBezTo>
                    <a:pt x="438" y="45"/>
                    <a:pt x="444" y="64"/>
                    <a:pt x="450" y="77"/>
                  </a:cubicBezTo>
                  <a:cubicBezTo>
                    <a:pt x="444" y="83"/>
                    <a:pt x="444" y="96"/>
                    <a:pt x="457" y="108"/>
                  </a:cubicBezTo>
                  <a:cubicBezTo>
                    <a:pt x="438" y="121"/>
                    <a:pt x="438" y="146"/>
                    <a:pt x="444" y="159"/>
                  </a:cubicBezTo>
                  <a:cubicBezTo>
                    <a:pt x="457" y="172"/>
                    <a:pt x="463" y="191"/>
                    <a:pt x="476" y="203"/>
                  </a:cubicBezTo>
                  <a:cubicBezTo>
                    <a:pt x="482" y="210"/>
                    <a:pt x="488" y="216"/>
                    <a:pt x="488" y="222"/>
                  </a:cubicBezTo>
                  <a:cubicBezTo>
                    <a:pt x="507" y="292"/>
                    <a:pt x="526" y="362"/>
                    <a:pt x="539" y="431"/>
                  </a:cubicBezTo>
                  <a:cubicBezTo>
                    <a:pt x="545" y="495"/>
                    <a:pt x="571" y="564"/>
                    <a:pt x="577" y="602"/>
                  </a:cubicBezTo>
                  <a:cubicBezTo>
                    <a:pt x="590" y="704"/>
                    <a:pt x="609" y="799"/>
                    <a:pt x="621" y="894"/>
                  </a:cubicBezTo>
                  <a:cubicBezTo>
                    <a:pt x="647" y="1103"/>
                    <a:pt x="672" y="1312"/>
                    <a:pt x="691" y="1521"/>
                  </a:cubicBezTo>
                  <a:cubicBezTo>
                    <a:pt x="729" y="1799"/>
                    <a:pt x="761" y="2084"/>
                    <a:pt x="824" y="2357"/>
                  </a:cubicBezTo>
                  <a:cubicBezTo>
                    <a:pt x="809" y="2354"/>
                    <a:pt x="794" y="2352"/>
                    <a:pt x="778" y="2352"/>
                  </a:cubicBezTo>
                  <a:cubicBezTo>
                    <a:pt x="593" y="2352"/>
                    <a:pt x="321" y="2545"/>
                    <a:pt x="222" y="2673"/>
                  </a:cubicBezTo>
                  <a:cubicBezTo>
                    <a:pt x="121" y="2800"/>
                    <a:pt x="1" y="2996"/>
                    <a:pt x="39" y="3161"/>
                  </a:cubicBezTo>
                  <a:cubicBezTo>
                    <a:pt x="51" y="3218"/>
                    <a:pt x="83" y="3262"/>
                    <a:pt x="115" y="3294"/>
                  </a:cubicBezTo>
                  <a:cubicBezTo>
                    <a:pt x="121" y="3313"/>
                    <a:pt x="121" y="3332"/>
                    <a:pt x="121" y="3351"/>
                  </a:cubicBezTo>
                  <a:cubicBezTo>
                    <a:pt x="125" y="3355"/>
                    <a:pt x="130" y="3358"/>
                    <a:pt x="136" y="3358"/>
                  </a:cubicBezTo>
                  <a:cubicBezTo>
                    <a:pt x="140" y="3358"/>
                    <a:pt x="144" y="3356"/>
                    <a:pt x="146" y="3351"/>
                  </a:cubicBezTo>
                  <a:cubicBezTo>
                    <a:pt x="146" y="3345"/>
                    <a:pt x="146" y="3332"/>
                    <a:pt x="153" y="3326"/>
                  </a:cubicBezTo>
                  <a:cubicBezTo>
                    <a:pt x="153" y="3326"/>
                    <a:pt x="153" y="3332"/>
                    <a:pt x="159" y="3332"/>
                  </a:cubicBezTo>
                  <a:cubicBezTo>
                    <a:pt x="159" y="3332"/>
                    <a:pt x="159" y="3338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4" y="3347"/>
                    <a:pt x="176" y="3347"/>
                    <a:pt x="178" y="3345"/>
                  </a:cubicBezTo>
                  <a:cubicBezTo>
                    <a:pt x="241" y="3383"/>
                    <a:pt x="317" y="3408"/>
                    <a:pt x="393" y="3408"/>
                  </a:cubicBezTo>
                  <a:cubicBezTo>
                    <a:pt x="425" y="3408"/>
                    <a:pt x="450" y="3402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50"/>
                    <a:pt x="856" y="3136"/>
                  </a:cubicBezTo>
                  <a:cubicBezTo>
                    <a:pt x="963" y="2984"/>
                    <a:pt x="1134" y="2711"/>
                    <a:pt x="1058" y="2521"/>
                  </a:cubicBezTo>
                  <a:cubicBezTo>
                    <a:pt x="1046" y="2490"/>
                    <a:pt x="1027" y="2464"/>
                    <a:pt x="1008" y="2445"/>
                  </a:cubicBezTo>
                  <a:cubicBezTo>
                    <a:pt x="1001" y="2331"/>
                    <a:pt x="982" y="2224"/>
                    <a:pt x="970" y="2116"/>
                  </a:cubicBezTo>
                  <a:cubicBezTo>
                    <a:pt x="938" y="1894"/>
                    <a:pt x="913" y="1673"/>
                    <a:pt x="881" y="1451"/>
                  </a:cubicBezTo>
                  <a:cubicBezTo>
                    <a:pt x="849" y="1248"/>
                    <a:pt x="818" y="1039"/>
                    <a:pt x="792" y="837"/>
                  </a:cubicBezTo>
                  <a:lnTo>
                    <a:pt x="849" y="837"/>
                  </a:lnTo>
                  <a:cubicBezTo>
                    <a:pt x="875" y="840"/>
                    <a:pt x="905" y="840"/>
                    <a:pt x="931" y="840"/>
                  </a:cubicBezTo>
                  <a:cubicBezTo>
                    <a:pt x="957" y="840"/>
                    <a:pt x="979" y="840"/>
                    <a:pt x="989" y="843"/>
                  </a:cubicBezTo>
                  <a:cubicBezTo>
                    <a:pt x="1103" y="849"/>
                    <a:pt x="1223" y="862"/>
                    <a:pt x="1337" y="875"/>
                  </a:cubicBezTo>
                  <a:cubicBezTo>
                    <a:pt x="1571" y="919"/>
                    <a:pt x="1806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9"/>
                    <a:pt x="2607" y="959"/>
                  </a:cubicBezTo>
                  <a:cubicBezTo>
                    <a:pt x="2644" y="959"/>
                    <a:pt x="2681" y="958"/>
                    <a:pt x="2718" y="957"/>
                  </a:cubicBezTo>
                  <a:cubicBezTo>
                    <a:pt x="2730" y="1046"/>
                    <a:pt x="2743" y="1141"/>
                    <a:pt x="2762" y="1236"/>
                  </a:cubicBezTo>
                  <a:cubicBezTo>
                    <a:pt x="2775" y="1400"/>
                    <a:pt x="2794" y="1571"/>
                    <a:pt x="2813" y="1736"/>
                  </a:cubicBezTo>
                  <a:cubicBezTo>
                    <a:pt x="2851" y="1996"/>
                    <a:pt x="2901" y="2243"/>
                    <a:pt x="2958" y="2496"/>
                  </a:cubicBezTo>
                  <a:cubicBezTo>
                    <a:pt x="2937" y="2494"/>
                    <a:pt x="2917" y="2492"/>
                    <a:pt x="2895" y="2492"/>
                  </a:cubicBezTo>
                  <a:cubicBezTo>
                    <a:pt x="2859" y="2492"/>
                    <a:pt x="2821" y="2497"/>
                    <a:pt x="2781" y="2509"/>
                  </a:cubicBezTo>
                  <a:cubicBezTo>
                    <a:pt x="2515" y="2572"/>
                    <a:pt x="2255" y="2870"/>
                    <a:pt x="2205" y="3123"/>
                  </a:cubicBezTo>
                  <a:cubicBezTo>
                    <a:pt x="2173" y="3269"/>
                    <a:pt x="2230" y="3402"/>
                    <a:pt x="2338" y="3471"/>
                  </a:cubicBezTo>
                  <a:lnTo>
                    <a:pt x="2338" y="3478"/>
                  </a:lnTo>
                  <a:cubicBezTo>
                    <a:pt x="2334" y="3486"/>
                    <a:pt x="2345" y="3494"/>
                    <a:pt x="2355" y="3494"/>
                  </a:cubicBezTo>
                  <a:cubicBezTo>
                    <a:pt x="2361" y="3494"/>
                    <a:pt x="2367" y="3491"/>
                    <a:pt x="2369" y="3484"/>
                  </a:cubicBezTo>
                  <a:cubicBezTo>
                    <a:pt x="2388" y="3490"/>
                    <a:pt x="2401" y="3497"/>
                    <a:pt x="2426" y="3503"/>
                  </a:cubicBezTo>
                  <a:cubicBezTo>
                    <a:pt x="2483" y="3533"/>
                    <a:pt x="2549" y="3546"/>
                    <a:pt x="2617" y="3546"/>
                  </a:cubicBezTo>
                  <a:cubicBezTo>
                    <a:pt x="2725" y="3546"/>
                    <a:pt x="2838" y="3513"/>
                    <a:pt x="2927" y="3459"/>
                  </a:cubicBezTo>
                  <a:cubicBezTo>
                    <a:pt x="3155" y="3319"/>
                    <a:pt x="3345" y="3047"/>
                    <a:pt x="3288" y="2781"/>
                  </a:cubicBezTo>
                  <a:cubicBezTo>
                    <a:pt x="3262" y="2680"/>
                    <a:pt x="3199" y="2604"/>
                    <a:pt x="3123" y="2553"/>
                  </a:cubicBezTo>
                  <a:cubicBezTo>
                    <a:pt x="3015" y="1856"/>
                    <a:pt x="2927" y="1153"/>
                    <a:pt x="2832" y="457"/>
                  </a:cubicBezTo>
                  <a:cubicBezTo>
                    <a:pt x="2832" y="457"/>
                    <a:pt x="2838" y="457"/>
                    <a:pt x="2838" y="450"/>
                  </a:cubicBezTo>
                  <a:cubicBezTo>
                    <a:pt x="2844" y="400"/>
                    <a:pt x="2844" y="355"/>
                    <a:pt x="2838" y="305"/>
                  </a:cubicBezTo>
                  <a:cubicBezTo>
                    <a:pt x="2857" y="279"/>
                    <a:pt x="2844" y="248"/>
                    <a:pt x="2819" y="235"/>
                  </a:cubicBezTo>
                  <a:cubicBezTo>
                    <a:pt x="2819" y="235"/>
                    <a:pt x="2819" y="229"/>
                    <a:pt x="2813" y="229"/>
                  </a:cubicBezTo>
                  <a:cubicBezTo>
                    <a:pt x="2813" y="224"/>
                    <a:pt x="2806" y="220"/>
                    <a:pt x="2800" y="220"/>
                  </a:cubicBezTo>
                  <a:cubicBezTo>
                    <a:pt x="2798" y="220"/>
                    <a:pt x="2796" y="221"/>
                    <a:pt x="2794" y="222"/>
                  </a:cubicBezTo>
                  <a:cubicBezTo>
                    <a:pt x="2794" y="216"/>
                    <a:pt x="2794" y="216"/>
                    <a:pt x="2794" y="210"/>
                  </a:cubicBezTo>
                  <a:cubicBezTo>
                    <a:pt x="2794" y="203"/>
                    <a:pt x="2787" y="200"/>
                    <a:pt x="2781" y="200"/>
                  </a:cubicBezTo>
                  <a:cubicBezTo>
                    <a:pt x="2775" y="200"/>
                    <a:pt x="2768" y="203"/>
                    <a:pt x="2768" y="210"/>
                  </a:cubicBezTo>
                  <a:cubicBezTo>
                    <a:pt x="2768" y="216"/>
                    <a:pt x="2768" y="222"/>
                    <a:pt x="2775" y="235"/>
                  </a:cubicBezTo>
                  <a:cubicBezTo>
                    <a:pt x="2708" y="239"/>
                    <a:pt x="2642" y="240"/>
                    <a:pt x="2577" y="240"/>
                  </a:cubicBezTo>
                  <a:cubicBezTo>
                    <a:pt x="2283" y="240"/>
                    <a:pt x="1994" y="209"/>
                    <a:pt x="1704" y="178"/>
                  </a:cubicBezTo>
                  <a:cubicBezTo>
                    <a:pt x="1470" y="140"/>
                    <a:pt x="1236" y="102"/>
                    <a:pt x="1001" y="70"/>
                  </a:cubicBezTo>
                  <a:lnTo>
                    <a:pt x="995" y="70"/>
                  </a:lnTo>
                  <a:cubicBezTo>
                    <a:pt x="818" y="45"/>
                    <a:pt x="640" y="20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7860311" y="3818231"/>
              <a:ext cx="115988" cy="122958"/>
            </a:xfrm>
            <a:custGeom>
              <a:avLst/>
              <a:gdLst/>
              <a:ahLst/>
              <a:cxnLst/>
              <a:rect l="l" t="t" r="r" b="b"/>
              <a:pathLst>
                <a:path w="3345" h="3546" extrusionOk="0">
                  <a:moveTo>
                    <a:pt x="963" y="273"/>
                  </a:moveTo>
                  <a:cubicBezTo>
                    <a:pt x="1001" y="292"/>
                    <a:pt x="1045" y="304"/>
                    <a:pt x="1083" y="311"/>
                  </a:cubicBezTo>
                  <a:cubicBezTo>
                    <a:pt x="1077" y="317"/>
                    <a:pt x="1071" y="317"/>
                    <a:pt x="1064" y="317"/>
                  </a:cubicBezTo>
                  <a:cubicBezTo>
                    <a:pt x="1033" y="311"/>
                    <a:pt x="1001" y="311"/>
                    <a:pt x="969" y="304"/>
                  </a:cubicBezTo>
                  <a:cubicBezTo>
                    <a:pt x="944" y="299"/>
                    <a:pt x="922" y="290"/>
                    <a:pt x="898" y="283"/>
                  </a:cubicBezTo>
                  <a:lnTo>
                    <a:pt x="898" y="283"/>
                  </a:lnTo>
                  <a:cubicBezTo>
                    <a:pt x="911" y="285"/>
                    <a:pt x="924" y="285"/>
                    <a:pt x="938" y="285"/>
                  </a:cubicBezTo>
                  <a:cubicBezTo>
                    <a:pt x="939" y="287"/>
                    <a:pt x="941" y="288"/>
                    <a:pt x="944" y="288"/>
                  </a:cubicBezTo>
                  <a:cubicBezTo>
                    <a:pt x="950" y="288"/>
                    <a:pt x="958" y="282"/>
                    <a:pt x="963" y="273"/>
                  </a:cubicBezTo>
                  <a:close/>
                  <a:moveTo>
                    <a:pt x="634" y="330"/>
                  </a:moveTo>
                  <a:cubicBezTo>
                    <a:pt x="634" y="336"/>
                    <a:pt x="627" y="342"/>
                    <a:pt x="627" y="349"/>
                  </a:cubicBezTo>
                  <a:lnTo>
                    <a:pt x="621" y="349"/>
                  </a:lnTo>
                  <a:cubicBezTo>
                    <a:pt x="627" y="342"/>
                    <a:pt x="627" y="336"/>
                    <a:pt x="627" y="330"/>
                  </a:cubicBezTo>
                  <a:close/>
                  <a:moveTo>
                    <a:pt x="830" y="418"/>
                  </a:moveTo>
                  <a:cubicBezTo>
                    <a:pt x="1014" y="437"/>
                    <a:pt x="1197" y="463"/>
                    <a:pt x="1375" y="494"/>
                  </a:cubicBezTo>
                  <a:cubicBezTo>
                    <a:pt x="1375" y="501"/>
                    <a:pt x="1375" y="507"/>
                    <a:pt x="1381" y="507"/>
                  </a:cubicBezTo>
                  <a:cubicBezTo>
                    <a:pt x="1318" y="507"/>
                    <a:pt x="1254" y="501"/>
                    <a:pt x="1197" y="501"/>
                  </a:cubicBezTo>
                  <a:cubicBezTo>
                    <a:pt x="1058" y="482"/>
                    <a:pt x="925" y="463"/>
                    <a:pt x="792" y="450"/>
                  </a:cubicBezTo>
                  <a:cubicBezTo>
                    <a:pt x="786" y="444"/>
                    <a:pt x="779" y="444"/>
                    <a:pt x="773" y="437"/>
                  </a:cubicBezTo>
                  <a:cubicBezTo>
                    <a:pt x="792" y="425"/>
                    <a:pt x="811" y="418"/>
                    <a:pt x="830" y="418"/>
                  </a:cubicBezTo>
                  <a:close/>
                  <a:moveTo>
                    <a:pt x="760" y="513"/>
                  </a:moveTo>
                  <a:lnTo>
                    <a:pt x="976" y="539"/>
                  </a:lnTo>
                  <a:lnTo>
                    <a:pt x="767" y="532"/>
                  </a:lnTo>
                  <a:cubicBezTo>
                    <a:pt x="767" y="526"/>
                    <a:pt x="760" y="520"/>
                    <a:pt x="760" y="513"/>
                  </a:cubicBezTo>
                  <a:close/>
                  <a:moveTo>
                    <a:pt x="754" y="482"/>
                  </a:moveTo>
                  <a:lnTo>
                    <a:pt x="754" y="482"/>
                  </a:lnTo>
                  <a:cubicBezTo>
                    <a:pt x="773" y="488"/>
                    <a:pt x="786" y="488"/>
                    <a:pt x="805" y="488"/>
                  </a:cubicBezTo>
                  <a:cubicBezTo>
                    <a:pt x="805" y="494"/>
                    <a:pt x="811" y="494"/>
                    <a:pt x="817" y="494"/>
                  </a:cubicBezTo>
                  <a:cubicBezTo>
                    <a:pt x="817" y="497"/>
                    <a:pt x="818" y="497"/>
                    <a:pt x="819" y="497"/>
                  </a:cubicBezTo>
                  <a:cubicBezTo>
                    <a:pt x="821" y="497"/>
                    <a:pt x="826" y="494"/>
                    <a:pt x="830" y="494"/>
                  </a:cubicBezTo>
                  <a:cubicBezTo>
                    <a:pt x="995" y="513"/>
                    <a:pt x="1166" y="532"/>
                    <a:pt x="1330" y="539"/>
                  </a:cubicBezTo>
                  <a:cubicBezTo>
                    <a:pt x="1337" y="545"/>
                    <a:pt x="1337" y="545"/>
                    <a:pt x="1337" y="545"/>
                  </a:cubicBezTo>
                  <a:lnTo>
                    <a:pt x="1254" y="545"/>
                  </a:lnTo>
                  <a:cubicBezTo>
                    <a:pt x="1090" y="532"/>
                    <a:pt x="925" y="526"/>
                    <a:pt x="773" y="488"/>
                  </a:cubicBezTo>
                  <a:cubicBezTo>
                    <a:pt x="767" y="488"/>
                    <a:pt x="760" y="488"/>
                    <a:pt x="754" y="482"/>
                  </a:cubicBezTo>
                  <a:close/>
                  <a:moveTo>
                    <a:pt x="767" y="564"/>
                  </a:moveTo>
                  <a:cubicBezTo>
                    <a:pt x="874" y="570"/>
                    <a:pt x="976" y="577"/>
                    <a:pt x="1083" y="577"/>
                  </a:cubicBezTo>
                  <a:cubicBezTo>
                    <a:pt x="1058" y="577"/>
                    <a:pt x="1033" y="577"/>
                    <a:pt x="1007" y="583"/>
                  </a:cubicBezTo>
                  <a:cubicBezTo>
                    <a:pt x="963" y="577"/>
                    <a:pt x="919" y="577"/>
                    <a:pt x="868" y="577"/>
                  </a:cubicBezTo>
                  <a:cubicBezTo>
                    <a:pt x="874" y="577"/>
                    <a:pt x="824" y="570"/>
                    <a:pt x="767" y="564"/>
                  </a:cubicBezTo>
                  <a:close/>
                  <a:moveTo>
                    <a:pt x="1387" y="589"/>
                  </a:moveTo>
                  <a:cubicBezTo>
                    <a:pt x="1387" y="589"/>
                    <a:pt x="1381" y="596"/>
                    <a:pt x="1381" y="602"/>
                  </a:cubicBezTo>
                  <a:cubicBezTo>
                    <a:pt x="1349" y="596"/>
                    <a:pt x="1324" y="596"/>
                    <a:pt x="1292" y="596"/>
                  </a:cubicBezTo>
                  <a:cubicBezTo>
                    <a:pt x="1324" y="596"/>
                    <a:pt x="1356" y="589"/>
                    <a:pt x="1387" y="589"/>
                  </a:cubicBezTo>
                  <a:close/>
                  <a:moveTo>
                    <a:pt x="2268" y="425"/>
                  </a:moveTo>
                  <a:lnTo>
                    <a:pt x="2268" y="425"/>
                  </a:lnTo>
                  <a:cubicBezTo>
                    <a:pt x="2363" y="437"/>
                    <a:pt x="2458" y="450"/>
                    <a:pt x="2553" y="456"/>
                  </a:cubicBezTo>
                  <a:cubicBezTo>
                    <a:pt x="2610" y="513"/>
                    <a:pt x="2667" y="564"/>
                    <a:pt x="2717" y="621"/>
                  </a:cubicBezTo>
                  <a:cubicBezTo>
                    <a:pt x="2717" y="621"/>
                    <a:pt x="2717" y="627"/>
                    <a:pt x="2717" y="627"/>
                  </a:cubicBezTo>
                  <a:cubicBezTo>
                    <a:pt x="2667" y="589"/>
                    <a:pt x="2610" y="551"/>
                    <a:pt x="2553" y="507"/>
                  </a:cubicBezTo>
                  <a:cubicBezTo>
                    <a:pt x="2553" y="488"/>
                    <a:pt x="2546" y="469"/>
                    <a:pt x="2515" y="463"/>
                  </a:cubicBezTo>
                  <a:cubicBezTo>
                    <a:pt x="2502" y="463"/>
                    <a:pt x="2496" y="463"/>
                    <a:pt x="2483" y="456"/>
                  </a:cubicBezTo>
                  <a:cubicBezTo>
                    <a:pt x="2480" y="453"/>
                    <a:pt x="2477" y="452"/>
                    <a:pt x="2473" y="452"/>
                  </a:cubicBezTo>
                  <a:cubicBezTo>
                    <a:pt x="2470" y="452"/>
                    <a:pt x="2467" y="453"/>
                    <a:pt x="2464" y="456"/>
                  </a:cubicBezTo>
                  <a:cubicBezTo>
                    <a:pt x="2401" y="444"/>
                    <a:pt x="2331" y="437"/>
                    <a:pt x="2268" y="425"/>
                  </a:cubicBezTo>
                  <a:close/>
                  <a:moveTo>
                    <a:pt x="1799" y="577"/>
                  </a:moveTo>
                  <a:cubicBezTo>
                    <a:pt x="1926" y="589"/>
                    <a:pt x="2059" y="602"/>
                    <a:pt x="2185" y="615"/>
                  </a:cubicBezTo>
                  <a:cubicBezTo>
                    <a:pt x="2223" y="621"/>
                    <a:pt x="2261" y="621"/>
                    <a:pt x="2299" y="627"/>
                  </a:cubicBezTo>
                  <a:cubicBezTo>
                    <a:pt x="2306" y="634"/>
                    <a:pt x="2312" y="634"/>
                    <a:pt x="2318" y="640"/>
                  </a:cubicBezTo>
                  <a:cubicBezTo>
                    <a:pt x="2128" y="627"/>
                    <a:pt x="1938" y="602"/>
                    <a:pt x="1748" y="577"/>
                  </a:cubicBezTo>
                  <a:close/>
                  <a:moveTo>
                    <a:pt x="2344" y="634"/>
                  </a:moveTo>
                  <a:cubicBezTo>
                    <a:pt x="2356" y="634"/>
                    <a:pt x="2375" y="634"/>
                    <a:pt x="2394" y="640"/>
                  </a:cubicBezTo>
                  <a:cubicBezTo>
                    <a:pt x="2394" y="640"/>
                    <a:pt x="2401" y="646"/>
                    <a:pt x="2407" y="646"/>
                  </a:cubicBezTo>
                  <a:lnTo>
                    <a:pt x="2363" y="646"/>
                  </a:lnTo>
                  <a:cubicBezTo>
                    <a:pt x="2356" y="640"/>
                    <a:pt x="2350" y="634"/>
                    <a:pt x="2344" y="634"/>
                  </a:cubicBezTo>
                  <a:close/>
                  <a:moveTo>
                    <a:pt x="2673" y="640"/>
                  </a:moveTo>
                  <a:lnTo>
                    <a:pt x="2673" y="640"/>
                  </a:lnTo>
                  <a:cubicBezTo>
                    <a:pt x="2686" y="653"/>
                    <a:pt x="2698" y="665"/>
                    <a:pt x="2717" y="672"/>
                  </a:cubicBezTo>
                  <a:cubicBezTo>
                    <a:pt x="2711" y="678"/>
                    <a:pt x="2711" y="684"/>
                    <a:pt x="2711" y="684"/>
                  </a:cubicBezTo>
                  <a:cubicBezTo>
                    <a:pt x="2698" y="672"/>
                    <a:pt x="2686" y="659"/>
                    <a:pt x="2673" y="640"/>
                  </a:cubicBezTo>
                  <a:close/>
                  <a:moveTo>
                    <a:pt x="1457" y="583"/>
                  </a:moveTo>
                  <a:cubicBezTo>
                    <a:pt x="1552" y="608"/>
                    <a:pt x="1653" y="627"/>
                    <a:pt x="1755" y="640"/>
                  </a:cubicBezTo>
                  <a:cubicBezTo>
                    <a:pt x="1894" y="659"/>
                    <a:pt x="2040" y="672"/>
                    <a:pt x="2179" y="678"/>
                  </a:cubicBezTo>
                  <a:cubicBezTo>
                    <a:pt x="2223" y="678"/>
                    <a:pt x="2261" y="684"/>
                    <a:pt x="2306" y="691"/>
                  </a:cubicBezTo>
                  <a:cubicBezTo>
                    <a:pt x="2317" y="691"/>
                    <a:pt x="2328" y="696"/>
                    <a:pt x="2339" y="697"/>
                  </a:cubicBezTo>
                  <a:lnTo>
                    <a:pt x="2339" y="697"/>
                  </a:lnTo>
                  <a:cubicBezTo>
                    <a:pt x="2232" y="691"/>
                    <a:pt x="2120" y="691"/>
                    <a:pt x="2014" y="678"/>
                  </a:cubicBezTo>
                  <a:cubicBezTo>
                    <a:pt x="1862" y="665"/>
                    <a:pt x="1710" y="646"/>
                    <a:pt x="1565" y="621"/>
                  </a:cubicBezTo>
                  <a:cubicBezTo>
                    <a:pt x="1565" y="615"/>
                    <a:pt x="1558" y="608"/>
                    <a:pt x="1546" y="608"/>
                  </a:cubicBezTo>
                  <a:cubicBezTo>
                    <a:pt x="1520" y="608"/>
                    <a:pt x="1495" y="608"/>
                    <a:pt x="1476" y="602"/>
                  </a:cubicBezTo>
                  <a:cubicBezTo>
                    <a:pt x="1451" y="602"/>
                    <a:pt x="1425" y="596"/>
                    <a:pt x="1400" y="589"/>
                  </a:cubicBezTo>
                  <a:lnTo>
                    <a:pt x="1444" y="589"/>
                  </a:lnTo>
                  <a:cubicBezTo>
                    <a:pt x="1444" y="589"/>
                    <a:pt x="1451" y="583"/>
                    <a:pt x="1451" y="583"/>
                  </a:cubicBezTo>
                  <a:close/>
                  <a:moveTo>
                    <a:pt x="779" y="640"/>
                  </a:moveTo>
                  <a:cubicBezTo>
                    <a:pt x="938" y="659"/>
                    <a:pt x="1102" y="678"/>
                    <a:pt x="1267" y="691"/>
                  </a:cubicBezTo>
                  <a:lnTo>
                    <a:pt x="1235" y="691"/>
                  </a:lnTo>
                  <a:cubicBezTo>
                    <a:pt x="1159" y="691"/>
                    <a:pt x="1083" y="689"/>
                    <a:pt x="1007" y="689"/>
                  </a:cubicBezTo>
                  <a:cubicBezTo>
                    <a:pt x="931" y="689"/>
                    <a:pt x="855" y="691"/>
                    <a:pt x="779" y="697"/>
                  </a:cubicBezTo>
                  <a:cubicBezTo>
                    <a:pt x="779" y="678"/>
                    <a:pt x="779" y="659"/>
                    <a:pt x="779" y="640"/>
                  </a:cubicBezTo>
                  <a:close/>
                  <a:moveTo>
                    <a:pt x="2540" y="551"/>
                  </a:moveTo>
                  <a:cubicBezTo>
                    <a:pt x="2584" y="596"/>
                    <a:pt x="2629" y="640"/>
                    <a:pt x="2667" y="684"/>
                  </a:cubicBezTo>
                  <a:cubicBezTo>
                    <a:pt x="2673" y="691"/>
                    <a:pt x="2673" y="697"/>
                    <a:pt x="2673" y="703"/>
                  </a:cubicBezTo>
                  <a:cubicBezTo>
                    <a:pt x="2635" y="684"/>
                    <a:pt x="2603" y="665"/>
                    <a:pt x="2565" y="640"/>
                  </a:cubicBezTo>
                  <a:cubicBezTo>
                    <a:pt x="2559" y="640"/>
                    <a:pt x="2553" y="634"/>
                    <a:pt x="2546" y="627"/>
                  </a:cubicBezTo>
                  <a:cubicBezTo>
                    <a:pt x="2559" y="608"/>
                    <a:pt x="2553" y="577"/>
                    <a:pt x="2521" y="577"/>
                  </a:cubicBezTo>
                  <a:cubicBezTo>
                    <a:pt x="2521" y="577"/>
                    <a:pt x="2515" y="570"/>
                    <a:pt x="2515" y="570"/>
                  </a:cubicBezTo>
                  <a:cubicBezTo>
                    <a:pt x="2527" y="570"/>
                    <a:pt x="2534" y="564"/>
                    <a:pt x="2540" y="551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2"/>
                    <a:pt x="2546" y="722"/>
                    <a:pt x="2553" y="729"/>
                  </a:cubicBezTo>
                  <a:lnTo>
                    <a:pt x="2546" y="729"/>
                  </a:lnTo>
                  <a:cubicBezTo>
                    <a:pt x="2540" y="722"/>
                    <a:pt x="2540" y="722"/>
                    <a:pt x="2534" y="716"/>
                  </a:cubicBezTo>
                  <a:close/>
                  <a:moveTo>
                    <a:pt x="2515" y="646"/>
                  </a:moveTo>
                  <a:cubicBezTo>
                    <a:pt x="2534" y="659"/>
                    <a:pt x="2546" y="665"/>
                    <a:pt x="2559" y="678"/>
                  </a:cubicBezTo>
                  <a:cubicBezTo>
                    <a:pt x="2584" y="691"/>
                    <a:pt x="2610" y="710"/>
                    <a:pt x="2629" y="729"/>
                  </a:cubicBezTo>
                  <a:lnTo>
                    <a:pt x="2622" y="729"/>
                  </a:lnTo>
                  <a:cubicBezTo>
                    <a:pt x="2572" y="703"/>
                    <a:pt x="2515" y="678"/>
                    <a:pt x="2464" y="646"/>
                  </a:cubicBezTo>
                  <a:lnTo>
                    <a:pt x="2502" y="646"/>
                  </a:lnTo>
                  <a:cubicBezTo>
                    <a:pt x="2504" y="649"/>
                    <a:pt x="2506" y="649"/>
                    <a:pt x="2508" y="649"/>
                  </a:cubicBezTo>
                  <a:cubicBezTo>
                    <a:pt x="2512" y="649"/>
                    <a:pt x="2515" y="646"/>
                    <a:pt x="2515" y="646"/>
                  </a:cubicBezTo>
                  <a:close/>
                  <a:moveTo>
                    <a:pt x="786" y="792"/>
                  </a:moveTo>
                  <a:cubicBezTo>
                    <a:pt x="824" y="792"/>
                    <a:pt x="855" y="798"/>
                    <a:pt x="887" y="798"/>
                  </a:cubicBezTo>
                  <a:cubicBezTo>
                    <a:pt x="855" y="798"/>
                    <a:pt x="824" y="805"/>
                    <a:pt x="786" y="805"/>
                  </a:cubicBezTo>
                  <a:cubicBezTo>
                    <a:pt x="786" y="805"/>
                    <a:pt x="786" y="798"/>
                    <a:pt x="786" y="792"/>
                  </a:cubicBezTo>
                  <a:close/>
                  <a:moveTo>
                    <a:pt x="1375" y="836"/>
                  </a:moveTo>
                  <a:cubicBezTo>
                    <a:pt x="1489" y="849"/>
                    <a:pt x="1603" y="862"/>
                    <a:pt x="1723" y="874"/>
                  </a:cubicBezTo>
                  <a:cubicBezTo>
                    <a:pt x="1729" y="881"/>
                    <a:pt x="1736" y="881"/>
                    <a:pt x="1742" y="881"/>
                  </a:cubicBezTo>
                  <a:lnTo>
                    <a:pt x="1685" y="881"/>
                  </a:lnTo>
                  <a:cubicBezTo>
                    <a:pt x="1577" y="874"/>
                    <a:pt x="1470" y="862"/>
                    <a:pt x="1362" y="849"/>
                  </a:cubicBezTo>
                  <a:lnTo>
                    <a:pt x="1349" y="849"/>
                  </a:lnTo>
                  <a:cubicBezTo>
                    <a:pt x="1337" y="843"/>
                    <a:pt x="1311" y="843"/>
                    <a:pt x="1299" y="843"/>
                  </a:cubicBezTo>
                  <a:lnTo>
                    <a:pt x="1273" y="843"/>
                  </a:lnTo>
                  <a:cubicBezTo>
                    <a:pt x="1280" y="836"/>
                    <a:pt x="1292" y="836"/>
                    <a:pt x="1305" y="836"/>
                  </a:cubicBezTo>
                  <a:close/>
                  <a:moveTo>
                    <a:pt x="2375" y="843"/>
                  </a:moveTo>
                  <a:cubicBezTo>
                    <a:pt x="2382" y="855"/>
                    <a:pt x="2382" y="862"/>
                    <a:pt x="2394" y="862"/>
                  </a:cubicBezTo>
                  <a:cubicBezTo>
                    <a:pt x="2261" y="874"/>
                    <a:pt x="2122" y="881"/>
                    <a:pt x="1989" y="881"/>
                  </a:cubicBezTo>
                  <a:cubicBezTo>
                    <a:pt x="1926" y="874"/>
                    <a:pt x="1862" y="868"/>
                    <a:pt x="1799" y="855"/>
                  </a:cubicBezTo>
                  <a:lnTo>
                    <a:pt x="1799" y="855"/>
                  </a:lnTo>
                  <a:cubicBezTo>
                    <a:pt x="1857" y="858"/>
                    <a:pt x="1915" y="859"/>
                    <a:pt x="1972" y="859"/>
                  </a:cubicBezTo>
                  <a:cubicBezTo>
                    <a:pt x="2072" y="859"/>
                    <a:pt x="2171" y="855"/>
                    <a:pt x="2268" y="843"/>
                  </a:cubicBezTo>
                  <a:cubicBezTo>
                    <a:pt x="2280" y="845"/>
                    <a:pt x="2292" y="846"/>
                    <a:pt x="2304" y="846"/>
                  </a:cubicBezTo>
                  <a:cubicBezTo>
                    <a:pt x="2327" y="846"/>
                    <a:pt x="2350" y="843"/>
                    <a:pt x="2375" y="843"/>
                  </a:cubicBezTo>
                  <a:close/>
                  <a:moveTo>
                    <a:pt x="2489" y="881"/>
                  </a:moveTo>
                  <a:cubicBezTo>
                    <a:pt x="2565" y="893"/>
                    <a:pt x="2641" y="893"/>
                    <a:pt x="2717" y="893"/>
                  </a:cubicBezTo>
                  <a:cubicBezTo>
                    <a:pt x="2717" y="900"/>
                    <a:pt x="2717" y="912"/>
                    <a:pt x="2717" y="919"/>
                  </a:cubicBezTo>
                  <a:cubicBezTo>
                    <a:pt x="2591" y="906"/>
                    <a:pt x="2458" y="900"/>
                    <a:pt x="2331" y="893"/>
                  </a:cubicBezTo>
                  <a:cubicBezTo>
                    <a:pt x="2382" y="893"/>
                    <a:pt x="2439" y="887"/>
                    <a:pt x="2489" y="881"/>
                  </a:cubicBezTo>
                  <a:close/>
                  <a:moveTo>
                    <a:pt x="741" y="1660"/>
                  </a:moveTo>
                  <a:cubicBezTo>
                    <a:pt x="779" y="1894"/>
                    <a:pt x="817" y="2128"/>
                    <a:pt x="855" y="2363"/>
                  </a:cubicBezTo>
                  <a:cubicBezTo>
                    <a:pt x="836" y="2293"/>
                    <a:pt x="824" y="2223"/>
                    <a:pt x="811" y="2154"/>
                  </a:cubicBezTo>
                  <a:cubicBezTo>
                    <a:pt x="779" y="1989"/>
                    <a:pt x="760" y="1824"/>
                    <a:pt x="741" y="1660"/>
                  </a:cubicBezTo>
                  <a:close/>
                  <a:moveTo>
                    <a:pt x="2806" y="1451"/>
                  </a:moveTo>
                  <a:cubicBezTo>
                    <a:pt x="2819" y="1508"/>
                    <a:pt x="2825" y="1571"/>
                    <a:pt x="2838" y="1628"/>
                  </a:cubicBezTo>
                  <a:cubicBezTo>
                    <a:pt x="2888" y="1919"/>
                    <a:pt x="2939" y="2211"/>
                    <a:pt x="2996" y="2502"/>
                  </a:cubicBezTo>
                  <a:cubicBezTo>
                    <a:pt x="2990" y="2496"/>
                    <a:pt x="2990" y="2496"/>
                    <a:pt x="2983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56"/>
                    <a:pt x="2933" y="2274"/>
                    <a:pt x="2914" y="2185"/>
                  </a:cubicBezTo>
                  <a:cubicBezTo>
                    <a:pt x="2876" y="1995"/>
                    <a:pt x="2844" y="1799"/>
                    <a:pt x="2819" y="1603"/>
                  </a:cubicBezTo>
                  <a:cubicBezTo>
                    <a:pt x="2812" y="1552"/>
                    <a:pt x="2806" y="1501"/>
                    <a:pt x="2806" y="1451"/>
                  </a:cubicBezTo>
                  <a:close/>
                  <a:moveTo>
                    <a:pt x="621" y="2508"/>
                  </a:moveTo>
                  <a:cubicBezTo>
                    <a:pt x="602" y="2534"/>
                    <a:pt x="589" y="2553"/>
                    <a:pt x="570" y="2578"/>
                  </a:cubicBezTo>
                  <a:cubicBezTo>
                    <a:pt x="577" y="2559"/>
                    <a:pt x="583" y="2540"/>
                    <a:pt x="589" y="2527"/>
                  </a:cubicBezTo>
                  <a:cubicBezTo>
                    <a:pt x="596" y="2521"/>
                    <a:pt x="608" y="2515"/>
                    <a:pt x="621" y="2508"/>
                  </a:cubicBezTo>
                  <a:close/>
                  <a:moveTo>
                    <a:pt x="950" y="2622"/>
                  </a:moveTo>
                  <a:cubicBezTo>
                    <a:pt x="957" y="2635"/>
                    <a:pt x="963" y="2654"/>
                    <a:pt x="969" y="2673"/>
                  </a:cubicBezTo>
                  <a:cubicBezTo>
                    <a:pt x="962" y="2671"/>
                    <a:pt x="955" y="2669"/>
                    <a:pt x="949" y="2669"/>
                  </a:cubicBezTo>
                  <a:cubicBezTo>
                    <a:pt x="939" y="2669"/>
                    <a:pt x="930" y="2673"/>
                    <a:pt x="922" y="2681"/>
                  </a:cubicBezTo>
                  <a:lnTo>
                    <a:pt x="922" y="2681"/>
                  </a:lnTo>
                  <a:cubicBezTo>
                    <a:pt x="925" y="2676"/>
                    <a:pt x="925" y="2670"/>
                    <a:pt x="925" y="2660"/>
                  </a:cubicBezTo>
                  <a:cubicBezTo>
                    <a:pt x="931" y="2660"/>
                    <a:pt x="931" y="2654"/>
                    <a:pt x="931" y="2648"/>
                  </a:cubicBezTo>
                  <a:cubicBezTo>
                    <a:pt x="931" y="2648"/>
                    <a:pt x="931" y="2641"/>
                    <a:pt x="931" y="2635"/>
                  </a:cubicBezTo>
                  <a:cubicBezTo>
                    <a:pt x="938" y="2629"/>
                    <a:pt x="944" y="2629"/>
                    <a:pt x="950" y="2622"/>
                  </a:cubicBezTo>
                  <a:close/>
                  <a:moveTo>
                    <a:pt x="304" y="2718"/>
                  </a:moveTo>
                  <a:cubicBezTo>
                    <a:pt x="304" y="2724"/>
                    <a:pt x="298" y="2730"/>
                    <a:pt x="298" y="2736"/>
                  </a:cubicBezTo>
                  <a:cubicBezTo>
                    <a:pt x="298" y="2730"/>
                    <a:pt x="298" y="2730"/>
                    <a:pt x="298" y="2730"/>
                  </a:cubicBezTo>
                  <a:cubicBezTo>
                    <a:pt x="298" y="2724"/>
                    <a:pt x="304" y="2724"/>
                    <a:pt x="304" y="2718"/>
                  </a:cubicBezTo>
                  <a:close/>
                  <a:moveTo>
                    <a:pt x="482" y="2591"/>
                  </a:moveTo>
                  <a:cubicBezTo>
                    <a:pt x="494" y="2591"/>
                    <a:pt x="501" y="2597"/>
                    <a:pt x="507" y="2597"/>
                  </a:cubicBezTo>
                  <a:cubicBezTo>
                    <a:pt x="501" y="2648"/>
                    <a:pt x="488" y="2705"/>
                    <a:pt x="488" y="2755"/>
                  </a:cubicBezTo>
                  <a:cubicBezTo>
                    <a:pt x="475" y="2781"/>
                    <a:pt x="469" y="2806"/>
                    <a:pt x="463" y="2831"/>
                  </a:cubicBezTo>
                  <a:cubicBezTo>
                    <a:pt x="463" y="2812"/>
                    <a:pt x="463" y="2800"/>
                    <a:pt x="463" y="2787"/>
                  </a:cubicBezTo>
                  <a:cubicBezTo>
                    <a:pt x="463" y="2743"/>
                    <a:pt x="469" y="2698"/>
                    <a:pt x="469" y="2648"/>
                  </a:cubicBezTo>
                  <a:cubicBezTo>
                    <a:pt x="469" y="2629"/>
                    <a:pt x="475" y="2610"/>
                    <a:pt x="482" y="2591"/>
                  </a:cubicBezTo>
                  <a:close/>
                  <a:moveTo>
                    <a:pt x="260" y="2781"/>
                  </a:moveTo>
                  <a:cubicBezTo>
                    <a:pt x="260" y="2793"/>
                    <a:pt x="254" y="2812"/>
                    <a:pt x="254" y="2825"/>
                  </a:cubicBezTo>
                  <a:cubicBezTo>
                    <a:pt x="254" y="2831"/>
                    <a:pt x="247" y="2838"/>
                    <a:pt x="247" y="2844"/>
                  </a:cubicBezTo>
                  <a:cubicBezTo>
                    <a:pt x="247" y="2831"/>
                    <a:pt x="247" y="2819"/>
                    <a:pt x="247" y="2806"/>
                  </a:cubicBezTo>
                  <a:cubicBezTo>
                    <a:pt x="247" y="2793"/>
                    <a:pt x="254" y="2787"/>
                    <a:pt x="260" y="2781"/>
                  </a:cubicBezTo>
                  <a:close/>
                  <a:moveTo>
                    <a:pt x="703" y="2692"/>
                  </a:moveTo>
                  <a:cubicBezTo>
                    <a:pt x="710" y="2698"/>
                    <a:pt x="710" y="2698"/>
                    <a:pt x="716" y="2698"/>
                  </a:cubicBezTo>
                  <a:cubicBezTo>
                    <a:pt x="684" y="2749"/>
                    <a:pt x="653" y="2800"/>
                    <a:pt x="627" y="2857"/>
                  </a:cubicBezTo>
                  <a:cubicBezTo>
                    <a:pt x="653" y="2800"/>
                    <a:pt x="678" y="2749"/>
                    <a:pt x="703" y="2692"/>
                  </a:cubicBezTo>
                  <a:close/>
                  <a:moveTo>
                    <a:pt x="621" y="2562"/>
                  </a:moveTo>
                  <a:lnTo>
                    <a:pt x="621" y="2562"/>
                  </a:lnTo>
                  <a:cubicBezTo>
                    <a:pt x="622" y="2562"/>
                    <a:pt x="584" y="2674"/>
                    <a:pt x="570" y="2711"/>
                  </a:cubicBezTo>
                  <a:cubicBezTo>
                    <a:pt x="551" y="2762"/>
                    <a:pt x="539" y="2812"/>
                    <a:pt x="520" y="2869"/>
                  </a:cubicBezTo>
                  <a:lnTo>
                    <a:pt x="520" y="2876"/>
                  </a:lnTo>
                  <a:cubicBezTo>
                    <a:pt x="520" y="2869"/>
                    <a:pt x="520" y="2863"/>
                    <a:pt x="513" y="2857"/>
                  </a:cubicBezTo>
                  <a:cubicBezTo>
                    <a:pt x="545" y="2774"/>
                    <a:pt x="570" y="2698"/>
                    <a:pt x="602" y="2616"/>
                  </a:cubicBezTo>
                  <a:cubicBezTo>
                    <a:pt x="615" y="2577"/>
                    <a:pt x="621" y="2562"/>
                    <a:pt x="621" y="2562"/>
                  </a:cubicBezTo>
                  <a:close/>
                  <a:moveTo>
                    <a:pt x="2823" y="2646"/>
                  </a:moveTo>
                  <a:lnTo>
                    <a:pt x="2823" y="2646"/>
                  </a:lnTo>
                  <a:cubicBezTo>
                    <a:pt x="2766" y="2771"/>
                    <a:pt x="2710" y="2896"/>
                    <a:pt x="2660" y="3015"/>
                  </a:cubicBezTo>
                  <a:cubicBezTo>
                    <a:pt x="2673" y="2977"/>
                    <a:pt x="2686" y="2939"/>
                    <a:pt x="2698" y="2901"/>
                  </a:cubicBezTo>
                  <a:cubicBezTo>
                    <a:pt x="2743" y="2819"/>
                    <a:pt x="2781" y="2730"/>
                    <a:pt x="2819" y="2648"/>
                  </a:cubicBezTo>
                  <a:cubicBezTo>
                    <a:pt x="2819" y="2648"/>
                    <a:pt x="2821" y="2648"/>
                    <a:pt x="2823" y="2646"/>
                  </a:cubicBezTo>
                  <a:close/>
                  <a:moveTo>
                    <a:pt x="2895" y="2641"/>
                  </a:moveTo>
                  <a:cubicBezTo>
                    <a:pt x="2831" y="2768"/>
                    <a:pt x="2768" y="2895"/>
                    <a:pt x="2717" y="3028"/>
                  </a:cubicBezTo>
                  <a:cubicBezTo>
                    <a:pt x="2743" y="2952"/>
                    <a:pt x="2774" y="2882"/>
                    <a:pt x="2806" y="2806"/>
                  </a:cubicBezTo>
                  <a:cubicBezTo>
                    <a:pt x="2825" y="2755"/>
                    <a:pt x="2850" y="2705"/>
                    <a:pt x="2869" y="2660"/>
                  </a:cubicBezTo>
                  <a:cubicBezTo>
                    <a:pt x="2876" y="2654"/>
                    <a:pt x="2876" y="2648"/>
                    <a:pt x="2869" y="2641"/>
                  </a:cubicBezTo>
                  <a:close/>
                  <a:moveTo>
                    <a:pt x="2982" y="2656"/>
                  </a:moveTo>
                  <a:lnTo>
                    <a:pt x="2982" y="2656"/>
                  </a:lnTo>
                  <a:cubicBezTo>
                    <a:pt x="2977" y="2668"/>
                    <a:pt x="2978" y="2680"/>
                    <a:pt x="2990" y="2692"/>
                  </a:cubicBezTo>
                  <a:cubicBezTo>
                    <a:pt x="2939" y="2806"/>
                    <a:pt x="2888" y="2914"/>
                    <a:pt x="2838" y="3028"/>
                  </a:cubicBezTo>
                  <a:cubicBezTo>
                    <a:pt x="2882" y="2902"/>
                    <a:pt x="2926" y="2776"/>
                    <a:pt x="2982" y="2656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0" y="3040"/>
                  </a:cubicBezTo>
                  <a:cubicBezTo>
                    <a:pt x="197" y="2996"/>
                    <a:pt x="197" y="2945"/>
                    <a:pt x="203" y="2901"/>
                  </a:cubicBezTo>
                  <a:close/>
                  <a:moveTo>
                    <a:pt x="412" y="2648"/>
                  </a:moveTo>
                  <a:cubicBezTo>
                    <a:pt x="406" y="2673"/>
                    <a:pt x="399" y="2698"/>
                    <a:pt x="393" y="2736"/>
                  </a:cubicBezTo>
                  <a:cubicBezTo>
                    <a:pt x="374" y="2819"/>
                    <a:pt x="361" y="2907"/>
                    <a:pt x="355" y="2996"/>
                  </a:cubicBezTo>
                  <a:cubicBezTo>
                    <a:pt x="349" y="3015"/>
                    <a:pt x="342" y="3040"/>
                    <a:pt x="330" y="3066"/>
                  </a:cubicBezTo>
                  <a:cubicBezTo>
                    <a:pt x="336" y="3034"/>
                    <a:pt x="336" y="3002"/>
                    <a:pt x="336" y="2971"/>
                  </a:cubicBezTo>
                  <a:cubicBezTo>
                    <a:pt x="342" y="2945"/>
                    <a:pt x="349" y="2914"/>
                    <a:pt x="349" y="2882"/>
                  </a:cubicBezTo>
                  <a:cubicBezTo>
                    <a:pt x="361" y="2819"/>
                    <a:pt x="374" y="2749"/>
                    <a:pt x="380" y="2679"/>
                  </a:cubicBezTo>
                  <a:cubicBezTo>
                    <a:pt x="393" y="2673"/>
                    <a:pt x="399" y="2660"/>
                    <a:pt x="412" y="2648"/>
                  </a:cubicBezTo>
                  <a:close/>
                  <a:moveTo>
                    <a:pt x="425" y="2850"/>
                  </a:moveTo>
                  <a:cubicBezTo>
                    <a:pt x="425" y="2882"/>
                    <a:pt x="425" y="2907"/>
                    <a:pt x="425" y="2939"/>
                  </a:cubicBezTo>
                  <a:cubicBezTo>
                    <a:pt x="412" y="2996"/>
                    <a:pt x="399" y="3047"/>
                    <a:pt x="387" y="3097"/>
                  </a:cubicBezTo>
                  <a:cubicBezTo>
                    <a:pt x="387" y="3072"/>
                    <a:pt x="387" y="3040"/>
                    <a:pt x="393" y="3009"/>
                  </a:cubicBezTo>
                  <a:cubicBezTo>
                    <a:pt x="399" y="2958"/>
                    <a:pt x="412" y="2901"/>
                    <a:pt x="425" y="2850"/>
                  </a:cubicBezTo>
                  <a:close/>
                  <a:moveTo>
                    <a:pt x="330" y="2743"/>
                  </a:moveTo>
                  <a:cubicBezTo>
                    <a:pt x="330" y="2774"/>
                    <a:pt x="323" y="2812"/>
                    <a:pt x="317" y="2844"/>
                  </a:cubicBezTo>
                  <a:cubicBezTo>
                    <a:pt x="304" y="2933"/>
                    <a:pt x="279" y="3021"/>
                    <a:pt x="254" y="3110"/>
                  </a:cubicBezTo>
                  <a:cubicBezTo>
                    <a:pt x="260" y="3078"/>
                    <a:pt x="260" y="3047"/>
                    <a:pt x="266" y="3009"/>
                  </a:cubicBezTo>
                  <a:cubicBezTo>
                    <a:pt x="266" y="3002"/>
                    <a:pt x="266" y="2990"/>
                    <a:pt x="273" y="2977"/>
                  </a:cubicBezTo>
                  <a:cubicBezTo>
                    <a:pt x="279" y="2933"/>
                    <a:pt x="285" y="2888"/>
                    <a:pt x="292" y="2844"/>
                  </a:cubicBezTo>
                  <a:cubicBezTo>
                    <a:pt x="292" y="2825"/>
                    <a:pt x="298" y="2819"/>
                    <a:pt x="292" y="2812"/>
                  </a:cubicBezTo>
                  <a:cubicBezTo>
                    <a:pt x="298" y="2806"/>
                    <a:pt x="298" y="2800"/>
                    <a:pt x="298" y="2793"/>
                  </a:cubicBezTo>
                  <a:cubicBezTo>
                    <a:pt x="311" y="2774"/>
                    <a:pt x="317" y="2755"/>
                    <a:pt x="330" y="2743"/>
                  </a:cubicBezTo>
                  <a:close/>
                  <a:moveTo>
                    <a:pt x="2755" y="2667"/>
                  </a:moveTo>
                  <a:cubicBezTo>
                    <a:pt x="2698" y="2781"/>
                    <a:pt x="2641" y="2901"/>
                    <a:pt x="2597" y="3021"/>
                  </a:cubicBezTo>
                  <a:cubicBezTo>
                    <a:pt x="2584" y="3059"/>
                    <a:pt x="2565" y="3097"/>
                    <a:pt x="2546" y="3135"/>
                  </a:cubicBezTo>
                  <a:cubicBezTo>
                    <a:pt x="2559" y="3097"/>
                    <a:pt x="2572" y="3066"/>
                    <a:pt x="2584" y="3034"/>
                  </a:cubicBezTo>
                  <a:cubicBezTo>
                    <a:pt x="2635" y="2914"/>
                    <a:pt x="2692" y="2793"/>
                    <a:pt x="2743" y="2673"/>
                  </a:cubicBezTo>
                  <a:cubicBezTo>
                    <a:pt x="2749" y="2667"/>
                    <a:pt x="2749" y="2667"/>
                    <a:pt x="2755" y="2667"/>
                  </a:cubicBezTo>
                  <a:close/>
                  <a:moveTo>
                    <a:pt x="152" y="2977"/>
                  </a:moveTo>
                  <a:cubicBezTo>
                    <a:pt x="152" y="3040"/>
                    <a:pt x="146" y="3110"/>
                    <a:pt x="152" y="3173"/>
                  </a:cubicBezTo>
                  <a:cubicBezTo>
                    <a:pt x="140" y="3154"/>
                    <a:pt x="133" y="3129"/>
                    <a:pt x="133" y="3104"/>
                  </a:cubicBezTo>
                  <a:cubicBezTo>
                    <a:pt x="127" y="3066"/>
                    <a:pt x="140" y="3021"/>
                    <a:pt x="152" y="2977"/>
                  </a:cubicBezTo>
                  <a:close/>
                  <a:moveTo>
                    <a:pt x="2508" y="2933"/>
                  </a:moveTo>
                  <a:lnTo>
                    <a:pt x="2508" y="2933"/>
                  </a:lnTo>
                  <a:cubicBezTo>
                    <a:pt x="2477" y="3021"/>
                    <a:pt x="2445" y="3110"/>
                    <a:pt x="2420" y="3199"/>
                  </a:cubicBezTo>
                  <a:cubicBezTo>
                    <a:pt x="2413" y="3211"/>
                    <a:pt x="2407" y="3218"/>
                    <a:pt x="2401" y="3230"/>
                  </a:cubicBezTo>
                  <a:lnTo>
                    <a:pt x="2394" y="3230"/>
                  </a:lnTo>
                  <a:cubicBezTo>
                    <a:pt x="2407" y="3180"/>
                    <a:pt x="2420" y="3129"/>
                    <a:pt x="2420" y="3116"/>
                  </a:cubicBezTo>
                  <a:cubicBezTo>
                    <a:pt x="2426" y="3104"/>
                    <a:pt x="2432" y="3078"/>
                    <a:pt x="2439" y="3053"/>
                  </a:cubicBezTo>
                  <a:cubicBezTo>
                    <a:pt x="2458" y="3009"/>
                    <a:pt x="2483" y="2971"/>
                    <a:pt x="2508" y="2933"/>
                  </a:cubicBezTo>
                  <a:close/>
                  <a:moveTo>
                    <a:pt x="209" y="3211"/>
                  </a:moveTo>
                  <a:cubicBezTo>
                    <a:pt x="209" y="3224"/>
                    <a:pt x="209" y="3237"/>
                    <a:pt x="209" y="3249"/>
                  </a:cubicBezTo>
                  <a:cubicBezTo>
                    <a:pt x="203" y="3249"/>
                    <a:pt x="203" y="3243"/>
                    <a:pt x="203" y="3243"/>
                  </a:cubicBezTo>
                  <a:cubicBezTo>
                    <a:pt x="203" y="3230"/>
                    <a:pt x="203" y="3224"/>
                    <a:pt x="209" y="3211"/>
                  </a:cubicBezTo>
                  <a:close/>
                  <a:moveTo>
                    <a:pt x="285" y="3142"/>
                  </a:moveTo>
                  <a:cubicBezTo>
                    <a:pt x="285" y="3192"/>
                    <a:pt x="279" y="3237"/>
                    <a:pt x="279" y="3287"/>
                  </a:cubicBezTo>
                  <a:cubicBezTo>
                    <a:pt x="266" y="3281"/>
                    <a:pt x="254" y="3281"/>
                    <a:pt x="247" y="3275"/>
                  </a:cubicBezTo>
                  <a:cubicBezTo>
                    <a:pt x="260" y="3230"/>
                    <a:pt x="273" y="3186"/>
                    <a:pt x="285" y="3142"/>
                  </a:cubicBezTo>
                  <a:close/>
                  <a:moveTo>
                    <a:pt x="342" y="3211"/>
                  </a:moveTo>
                  <a:cubicBezTo>
                    <a:pt x="342" y="3243"/>
                    <a:pt x="342" y="3268"/>
                    <a:pt x="342" y="3300"/>
                  </a:cubicBezTo>
                  <a:cubicBezTo>
                    <a:pt x="342" y="3300"/>
                    <a:pt x="342" y="3300"/>
                    <a:pt x="342" y="3306"/>
                  </a:cubicBezTo>
                  <a:cubicBezTo>
                    <a:pt x="336" y="3306"/>
                    <a:pt x="323" y="3300"/>
                    <a:pt x="317" y="3300"/>
                  </a:cubicBezTo>
                  <a:cubicBezTo>
                    <a:pt x="323" y="3268"/>
                    <a:pt x="336" y="3243"/>
                    <a:pt x="342" y="3211"/>
                  </a:cubicBezTo>
                  <a:close/>
                  <a:moveTo>
                    <a:pt x="418" y="3300"/>
                  </a:moveTo>
                  <a:cubicBezTo>
                    <a:pt x="418" y="3306"/>
                    <a:pt x="425" y="3306"/>
                    <a:pt x="425" y="3306"/>
                  </a:cubicBezTo>
                  <a:lnTo>
                    <a:pt x="412" y="3306"/>
                  </a:lnTo>
                  <a:cubicBezTo>
                    <a:pt x="418" y="3306"/>
                    <a:pt x="418" y="3306"/>
                    <a:pt x="418" y="3300"/>
                  </a:cubicBezTo>
                  <a:close/>
                  <a:moveTo>
                    <a:pt x="2774" y="3300"/>
                  </a:moveTo>
                  <a:cubicBezTo>
                    <a:pt x="2768" y="3325"/>
                    <a:pt x="2762" y="3344"/>
                    <a:pt x="2755" y="3363"/>
                  </a:cubicBezTo>
                  <a:cubicBezTo>
                    <a:pt x="2755" y="3363"/>
                    <a:pt x="2749" y="3370"/>
                    <a:pt x="2743" y="3370"/>
                  </a:cubicBezTo>
                  <a:cubicBezTo>
                    <a:pt x="2749" y="3351"/>
                    <a:pt x="2762" y="3325"/>
                    <a:pt x="2774" y="3300"/>
                  </a:cubicBezTo>
                  <a:close/>
                  <a:moveTo>
                    <a:pt x="2673" y="3344"/>
                  </a:moveTo>
                  <a:cubicBezTo>
                    <a:pt x="2667" y="3370"/>
                    <a:pt x="2660" y="3389"/>
                    <a:pt x="2654" y="3408"/>
                  </a:cubicBezTo>
                  <a:cubicBezTo>
                    <a:pt x="2654" y="3408"/>
                    <a:pt x="2648" y="3414"/>
                    <a:pt x="2641" y="3414"/>
                  </a:cubicBezTo>
                  <a:cubicBezTo>
                    <a:pt x="2654" y="3389"/>
                    <a:pt x="2660" y="3370"/>
                    <a:pt x="2673" y="3344"/>
                  </a:cubicBezTo>
                  <a:close/>
                  <a:moveTo>
                    <a:pt x="2508" y="3313"/>
                  </a:moveTo>
                  <a:cubicBezTo>
                    <a:pt x="2508" y="3332"/>
                    <a:pt x="2502" y="3357"/>
                    <a:pt x="2496" y="3376"/>
                  </a:cubicBezTo>
                  <a:cubicBezTo>
                    <a:pt x="2492" y="3392"/>
                    <a:pt x="2508" y="3405"/>
                    <a:pt x="2523" y="3405"/>
                  </a:cubicBezTo>
                  <a:cubicBezTo>
                    <a:pt x="2532" y="3405"/>
                    <a:pt x="2541" y="3401"/>
                    <a:pt x="2546" y="3389"/>
                  </a:cubicBezTo>
                  <a:cubicBezTo>
                    <a:pt x="2559" y="3370"/>
                    <a:pt x="2565" y="3351"/>
                    <a:pt x="2578" y="3332"/>
                  </a:cubicBezTo>
                  <a:lnTo>
                    <a:pt x="2578" y="3332"/>
                  </a:lnTo>
                  <a:cubicBezTo>
                    <a:pt x="2572" y="3357"/>
                    <a:pt x="2565" y="3376"/>
                    <a:pt x="2559" y="3401"/>
                  </a:cubicBezTo>
                  <a:cubicBezTo>
                    <a:pt x="2559" y="3414"/>
                    <a:pt x="2565" y="3420"/>
                    <a:pt x="2572" y="3427"/>
                  </a:cubicBezTo>
                  <a:lnTo>
                    <a:pt x="2565" y="3427"/>
                  </a:lnTo>
                  <a:cubicBezTo>
                    <a:pt x="2527" y="3420"/>
                    <a:pt x="2502" y="3408"/>
                    <a:pt x="2477" y="3389"/>
                  </a:cubicBezTo>
                  <a:cubicBezTo>
                    <a:pt x="2489" y="3363"/>
                    <a:pt x="2496" y="3338"/>
                    <a:pt x="2508" y="3313"/>
                  </a:cubicBezTo>
                  <a:close/>
                  <a:moveTo>
                    <a:pt x="463" y="0"/>
                  </a:moveTo>
                  <a:cubicBezTo>
                    <a:pt x="444" y="0"/>
                    <a:pt x="431" y="13"/>
                    <a:pt x="437" y="32"/>
                  </a:cubicBezTo>
                  <a:cubicBezTo>
                    <a:pt x="437" y="45"/>
                    <a:pt x="444" y="57"/>
                    <a:pt x="450" y="76"/>
                  </a:cubicBezTo>
                  <a:cubicBezTo>
                    <a:pt x="444" y="83"/>
                    <a:pt x="444" y="95"/>
                    <a:pt x="456" y="108"/>
                  </a:cubicBezTo>
                  <a:cubicBezTo>
                    <a:pt x="437" y="121"/>
                    <a:pt x="437" y="140"/>
                    <a:pt x="444" y="159"/>
                  </a:cubicBezTo>
                  <a:cubicBezTo>
                    <a:pt x="456" y="171"/>
                    <a:pt x="469" y="190"/>
                    <a:pt x="475" y="203"/>
                  </a:cubicBezTo>
                  <a:cubicBezTo>
                    <a:pt x="482" y="209"/>
                    <a:pt x="488" y="216"/>
                    <a:pt x="488" y="222"/>
                  </a:cubicBezTo>
                  <a:cubicBezTo>
                    <a:pt x="507" y="292"/>
                    <a:pt x="526" y="361"/>
                    <a:pt x="539" y="425"/>
                  </a:cubicBezTo>
                  <a:cubicBezTo>
                    <a:pt x="545" y="488"/>
                    <a:pt x="570" y="558"/>
                    <a:pt x="577" y="602"/>
                  </a:cubicBezTo>
                  <a:cubicBezTo>
                    <a:pt x="589" y="697"/>
                    <a:pt x="608" y="798"/>
                    <a:pt x="621" y="893"/>
                  </a:cubicBezTo>
                  <a:cubicBezTo>
                    <a:pt x="646" y="1102"/>
                    <a:pt x="672" y="1311"/>
                    <a:pt x="697" y="1520"/>
                  </a:cubicBezTo>
                  <a:cubicBezTo>
                    <a:pt x="729" y="1799"/>
                    <a:pt x="767" y="2078"/>
                    <a:pt x="824" y="2356"/>
                  </a:cubicBezTo>
                  <a:cubicBezTo>
                    <a:pt x="809" y="2353"/>
                    <a:pt x="794" y="2352"/>
                    <a:pt x="778" y="2352"/>
                  </a:cubicBezTo>
                  <a:cubicBezTo>
                    <a:pt x="592" y="2352"/>
                    <a:pt x="321" y="2545"/>
                    <a:pt x="222" y="2673"/>
                  </a:cubicBezTo>
                  <a:cubicBezTo>
                    <a:pt x="127" y="2800"/>
                    <a:pt x="0" y="2996"/>
                    <a:pt x="45" y="3161"/>
                  </a:cubicBezTo>
                  <a:cubicBezTo>
                    <a:pt x="57" y="3211"/>
                    <a:pt x="83" y="3262"/>
                    <a:pt x="114" y="3294"/>
                  </a:cubicBezTo>
                  <a:cubicBezTo>
                    <a:pt x="121" y="3313"/>
                    <a:pt x="121" y="3332"/>
                    <a:pt x="127" y="3351"/>
                  </a:cubicBezTo>
                  <a:cubicBezTo>
                    <a:pt x="127" y="3354"/>
                    <a:pt x="131" y="3358"/>
                    <a:pt x="136" y="3358"/>
                  </a:cubicBezTo>
                  <a:cubicBezTo>
                    <a:pt x="139" y="3358"/>
                    <a:pt x="143" y="3356"/>
                    <a:pt x="146" y="3351"/>
                  </a:cubicBezTo>
                  <a:cubicBezTo>
                    <a:pt x="146" y="3344"/>
                    <a:pt x="146" y="3332"/>
                    <a:pt x="152" y="3325"/>
                  </a:cubicBezTo>
                  <a:cubicBezTo>
                    <a:pt x="152" y="3325"/>
                    <a:pt x="152" y="3332"/>
                    <a:pt x="159" y="3332"/>
                  </a:cubicBezTo>
                  <a:cubicBezTo>
                    <a:pt x="159" y="3332"/>
                    <a:pt x="159" y="3332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3" y="3347"/>
                    <a:pt x="176" y="3346"/>
                    <a:pt x="178" y="3344"/>
                  </a:cubicBezTo>
                  <a:cubicBezTo>
                    <a:pt x="241" y="3382"/>
                    <a:pt x="317" y="3408"/>
                    <a:pt x="393" y="3408"/>
                  </a:cubicBezTo>
                  <a:cubicBezTo>
                    <a:pt x="425" y="3401"/>
                    <a:pt x="456" y="3401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49"/>
                    <a:pt x="855" y="3135"/>
                  </a:cubicBezTo>
                  <a:cubicBezTo>
                    <a:pt x="963" y="2983"/>
                    <a:pt x="1134" y="2711"/>
                    <a:pt x="1058" y="2521"/>
                  </a:cubicBezTo>
                  <a:cubicBezTo>
                    <a:pt x="1045" y="2489"/>
                    <a:pt x="1026" y="2464"/>
                    <a:pt x="1007" y="2445"/>
                  </a:cubicBezTo>
                  <a:cubicBezTo>
                    <a:pt x="1001" y="2331"/>
                    <a:pt x="982" y="2223"/>
                    <a:pt x="969" y="2116"/>
                  </a:cubicBezTo>
                  <a:cubicBezTo>
                    <a:pt x="938" y="1894"/>
                    <a:pt x="912" y="1672"/>
                    <a:pt x="881" y="1451"/>
                  </a:cubicBezTo>
                  <a:cubicBezTo>
                    <a:pt x="849" y="1248"/>
                    <a:pt x="824" y="1039"/>
                    <a:pt x="792" y="836"/>
                  </a:cubicBezTo>
                  <a:lnTo>
                    <a:pt x="849" y="836"/>
                  </a:lnTo>
                  <a:cubicBezTo>
                    <a:pt x="874" y="840"/>
                    <a:pt x="904" y="840"/>
                    <a:pt x="930" y="840"/>
                  </a:cubicBezTo>
                  <a:cubicBezTo>
                    <a:pt x="957" y="840"/>
                    <a:pt x="979" y="840"/>
                    <a:pt x="988" y="843"/>
                  </a:cubicBezTo>
                  <a:cubicBezTo>
                    <a:pt x="1102" y="849"/>
                    <a:pt x="1223" y="862"/>
                    <a:pt x="1337" y="874"/>
                  </a:cubicBezTo>
                  <a:cubicBezTo>
                    <a:pt x="1571" y="919"/>
                    <a:pt x="1805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8"/>
                    <a:pt x="2607" y="958"/>
                  </a:cubicBezTo>
                  <a:cubicBezTo>
                    <a:pt x="2644" y="958"/>
                    <a:pt x="2680" y="958"/>
                    <a:pt x="2717" y="957"/>
                  </a:cubicBezTo>
                  <a:cubicBezTo>
                    <a:pt x="2730" y="1045"/>
                    <a:pt x="2743" y="1140"/>
                    <a:pt x="2762" y="1235"/>
                  </a:cubicBezTo>
                  <a:cubicBezTo>
                    <a:pt x="2781" y="1400"/>
                    <a:pt x="2793" y="1571"/>
                    <a:pt x="2812" y="1736"/>
                  </a:cubicBezTo>
                  <a:cubicBezTo>
                    <a:pt x="2850" y="1995"/>
                    <a:pt x="2901" y="2242"/>
                    <a:pt x="2964" y="2496"/>
                  </a:cubicBezTo>
                  <a:cubicBezTo>
                    <a:pt x="2941" y="2493"/>
                    <a:pt x="2916" y="2492"/>
                    <a:pt x="2891" y="2492"/>
                  </a:cubicBezTo>
                  <a:cubicBezTo>
                    <a:pt x="2855" y="2492"/>
                    <a:pt x="2818" y="2495"/>
                    <a:pt x="2781" y="2502"/>
                  </a:cubicBezTo>
                  <a:cubicBezTo>
                    <a:pt x="2515" y="2572"/>
                    <a:pt x="2255" y="2869"/>
                    <a:pt x="2204" y="3123"/>
                  </a:cubicBezTo>
                  <a:cubicBezTo>
                    <a:pt x="2173" y="3262"/>
                    <a:pt x="2230" y="3401"/>
                    <a:pt x="2344" y="3465"/>
                  </a:cubicBezTo>
                  <a:lnTo>
                    <a:pt x="2337" y="3477"/>
                  </a:lnTo>
                  <a:cubicBezTo>
                    <a:pt x="2337" y="3485"/>
                    <a:pt x="2347" y="3493"/>
                    <a:pt x="2356" y="3493"/>
                  </a:cubicBezTo>
                  <a:cubicBezTo>
                    <a:pt x="2362" y="3493"/>
                    <a:pt x="2367" y="3491"/>
                    <a:pt x="2369" y="3484"/>
                  </a:cubicBezTo>
                  <a:cubicBezTo>
                    <a:pt x="2388" y="3490"/>
                    <a:pt x="2407" y="3496"/>
                    <a:pt x="2426" y="3503"/>
                  </a:cubicBezTo>
                  <a:cubicBezTo>
                    <a:pt x="2482" y="3532"/>
                    <a:pt x="2549" y="3546"/>
                    <a:pt x="2617" y="3546"/>
                  </a:cubicBezTo>
                  <a:cubicBezTo>
                    <a:pt x="2724" y="3546"/>
                    <a:pt x="2837" y="3513"/>
                    <a:pt x="2926" y="3458"/>
                  </a:cubicBezTo>
                  <a:cubicBezTo>
                    <a:pt x="3161" y="3319"/>
                    <a:pt x="3344" y="3040"/>
                    <a:pt x="3287" y="2781"/>
                  </a:cubicBezTo>
                  <a:cubicBezTo>
                    <a:pt x="3262" y="2679"/>
                    <a:pt x="3205" y="2603"/>
                    <a:pt x="3123" y="2553"/>
                  </a:cubicBezTo>
                  <a:cubicBezTo>
                    <a:pt x="3015" y="1856"/>
                    <a:pt x="2926" y="1153"/>
                    <a:pt x="2831" y="456"/>
                  </a:cubicBezTo>
                  <a:cubicBezTo>
                    <a:pt x="2838" y="456"/>
                    <a:pt x="2838" y="450"/>
                    <a:pt x="2838" y="444"/>
                  </a:cubicBezTo>
                  <a:cubicBezTo>
                    <a:pt x="2844" y="399"/>
                    <a:pt x="2844" y="355"/>
                    <a:pt x="2838" y="304"/>
                  </a:cubicBezTo>
                  <a:cubicBezTo>
                    <a:pt x="2857" y="279"/>
                    <a:pt x="2844" y="247"/>
                    <a:pt x="2819" y="235"/>
                  </a:cubicBezTo>
                  <a:cubicBezTo>
                    <a:pt x="2819" y="235"/>
                    <a:pt x="2819" y="228"/>
                    <a:pt x="2819" y="228"/>
                  </a:cubicBezTo>
                  <a:cubicBezTo>
                    <a:pt x="2814" y="224"/>
                    <a:pt x="2810" y="219"/>
                    <a:pt x="2803" y="219"/>
                  </a:cubicBezTo>
                  <a:cubicBezTo>
                    <a:pt x="2800" y="219"/>
                    <a:pt x="2797" y="220"/>
                    <a:pt x="2793" y="222"/>
                  </a:cubicBezTo>
                  <a:cubicBezTo>
                    <a:pt x="2793" y="216"/>
                    <a:pt x="2793" y="209"/>
                    <a:pt x="2793" y="209"/>
                  </a:cubicBezTo>
                  <a:cubicBezTo>
                    <a:pt x="2793" y="203"/>
                    <a:pt x="2787" y="200"/>
                    <a:pt x="2781" y="200"/>
                  </a:cubicBezTo>
                  <a:cubicBezTo>
                    <a:pt x="2774" y="200"/>
                    <a:pt x="2768" y="203"/>
                    <a:pt x="2768" y="209"/>
                  </a:cubicBezTo>
                  <a:cubicBezTo>
                    <a:pt x="2768" y="216"/>
                    <a:pt x="2774" y="222"/>
                    <a:pt x="2774" y="235"/>
                  </a:cubicBezTo>
                  <a:cubicBezTo>
                    <a:pt x="2708" y="238"/>
                    <a:pt x="2642" y="240"/>
                    <a:pt x="2576" y="240"/>
                  </a:cubicBezTo>
                  <a:cubicBezTo>
                    <a:pt x="2283" y="240"/>
                    <a:pt x="1993" y="209"/>
                    <a:pt x="1704" y="178"/>
                  </a:cubicBezTo>
                  <a:cubicBezTo>
                    <a:pt x="1470" y="140"/>
                    <a:pt x="1235" y="102"/>
                    <a:pt x="1001" y="70"/>
                  </a:cubicBezTo>
                  <a:lnTo>
                    <a:pt x="995" y="70"/>
                  </a:lnTo>
                  <a:cubicBezTo>
                    <a:pt x="817" y="45"/>
                    <a:pt x="640" y="19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6838023" y="4455869"/>
              <a:ext cx="201392" cy="254410"/>
            </a:xfrm>
            <a:custGeom>
              <a:avLst/>
              <a:gdLst/>
              <a:ahLst/>
              <a:cxnLst/>
              <a:rect l="l" t="t" r="r" b="b"/>
              <a:pathLst>
                <a:path w="5808" h="7337" extrusionOk="0">
                  <a:moveTo>
                    <a:pt x="3496" y="656"/>
                  </a:moveTo>
                  <a:cubicBezTo>
                    <a:pt x="3509" y="688"/>
                    <a:pt x="3515" y="719"/>
                    <a:pt x="3528" y="751"/>
                  </a:cubicBezTo>
                  <a:cubicBezTo>
                    <a:pt x="3528" y="757"/>
                    <a:pt x="3522" y="757"/>
                    <a:pt x="3522" y="764"/>
                  </a:cubicBezTo>
                  <a:cubicBezTo>
                    <a:pt x="3522" y="770"/>
                    <a:pt x="3522" y="770"/>
                    <a:pt x="3515" y="776"/>
                  </a:cubicBezTo>
                  <a:cubicBezTo>
                    <a:pt x="3515" y="770"/>
                    <a:pt x="3503" y="770"/>
                    <a:pt x="3496" y="770"/>
                  </a:cubicBezTo>
                  <a:cubicBezTo>
                    <a:pt x="3490" y="757"/>
                    <a:pt x="3484" y="751"/>
                    <a:pt x="3484" y="738"/>
                  </a:cubicBezTo>
                  <a:cubicBezTo>
                    <a:pt x="3490" y="713"/>
                    <a:pt x="3490" y="688"/>
                    <a:pt x="3496" y="656"/>
                  </a:cubicBezTo>
                  <a:close/>
                  <a:moveTo>
                    <a:pt x="3439" y="922"/>
                  </a:moveTo>
                  <a:cubicBezTo>
                    <a:pt x="3439" y="928"/>
                    <a:pt x="3446" y="935"/>
                    <a:pt x="3446" y="941"/>
                  </a:cubicBezTo>
                  <a:cubicBezTo>
                    <a:pt x="3439" y="941"/>
                    <a:pt x="3439" y="947"/>
                    <a:pt x="3433" y="954"/>
                  </a:cubicBezTo>
                  <a:cubicBezTo>
                    <a:pt x="3439" y="941"/>
                    <a:pt x="3439" y="928"/>
                    <a:pt x="3439" y="922"/>
                  </a:cubicBezTo>
                  <a:close/>
                  <a:moveTo>
                    <a:pt x="3420" y="371"/>
                  </a:moveTo>
                  <a:cubicBezTo>
                    <a:pt x="3427" y="396"/>
                    <a:pt x="3433" y="415"/>
                    <a:pt x="3439" y="434"/>
                  </a:cubicBezTo>
                  <a:cubicBezTo>
                    <a:pt x="3370" y="662"/>
                    <a:pt x="3300" y="884"/>
                    <a:pt x="3237" y="1112"/>
                  </a:cubicBezTo>
                  <a:cubicBezTo>
                    <a:pt x="3294" y="865"/>
                    <a:pt x="3351" y="618"/>
                    <a:pt x="3420" y="371"/>
                  </a:cubicBezTo>
                  <a:close/>
                  <a:moveTo>
                    <a:pt x="3205" y="1150"/>
                  </a:moveTo>
                  <a:lnTo>
                    <a:pt x="3205" y="1150"/>
                  </a:lnTo>
                  <a:cubicBezTo>
                    <a:pt x="3186" y="1251"/>
                    <a:pt x="3167" y="1359"/>
                    <a:pt x="3142" y="1460"/>
                  </a:cubicBezTo>
                  <a:cubicBezTo>
                    <a:pt x="3138" y="1481"/>
                    <a:pt x="3131" y="1501"/>
                    <a:pt x="3125" y="1523"/>
                  </a:cubicBezTo>
                  <a:lnTo>
                    <a:pt x="3125" y="1523"/>
                  </a:lnTo>
                  <a:cubicBezTo>
                    <a:pt x="3153" y="1397"/>
                    <a:pt x="3176" y="1271"/>
                    <a:pt x="3205" y="1150"/>
                  </a:cubicBezTo>
                  <a:close/>
                  <a:moveTo>
                    <a:pt x="3433" y="966"/>
                  </a:moveTo>
                  <a:cubicBezTo>
                    <a:pt x="3433" y="966"/>
                    <a:pt x="3433" y="973"/>
                    <a:pt x="3433" y="973"/>
                  </a:cubicBezTo>
                  <a:cubicBezTo>
                    <a:pt x="3433" y="992"/>
                    <a:pt x="3439" y="1004"/>
                    <a:pt x="3446" y="1023"/>
                  </a:cubicBezTo>
                  <a:cubicBezTo>
                    <a:pt x="3420" y="1131"/>
                    <a:pt x="3401" y="1245"/>
                    <a:pt x="3389" y="1353"/>
                  </a:cubicBezTo>
                  <a:cubicBezTo>
                    <a:pt x="3376" y="1416"/>
                    <a:pt x="3357" y="1479"/>
                    <a:pt x="3338" y="1536"/>
                  </a:cubicBezTo>
                  <a:cubicBezTo>
                    <a:pt x="3338" y="1524"/>
                    <a:pt x="3338" y="1505"/>
                    <a:pt x="3344" y="1486"/>
                  </a:cubicBezTo>
                  <a:cubicBezTo>
                    <a:pt x="3344" y="1473"/>
                    <a:pt x="3332" y="1473"/>
                    <a:pt x="3325" y="1473"/>
                  </a:cubicBezTo>
                  <a:lnTo>
                    <a:pt x="3325" y="1467"/>
                  </a:lnTo>
                  <a:cubicBezTo>
                    <a:pt x="3325" y="1460"/>
                    <a:pt x="3325" y="1454"/>
                    <a:pt x="3325" y="1441"/>
                  </a:cubicBezTo>
                  <a:cubicBezTo>
                    <a:pt x="3357" y="1283"/>
                    <a:pt x="3395" y="1125"/>
                    <a:pt x="3433" y="966"/>
                  </a:cubicBezTo>
                  <a:close/>
                  <a:moveTo>
                    <a:pt x="3496" y="1441"/>
                  </a:moveTo>
                  <a:cubicBezTo>
                    <a:pt x="3490" y="1473"/>
                    <a:pt x="3490" y="1492"/>
                    <a:pt x="3490" y="1498"/>
                  </a:cubicBezTo>
                  <a:cubicBezTo>
                    <a:pt x="3484" y="1549"/>
                    <a:pt x="3477" y="1606"/>
                    <a:pt x="3471" y="1657"/>
                  </a:cubicBezTo>
                  <a:cubicBezTo>
                    <a:pt x="3471" y="1625"/>
                    <a:pt x="3471" y="1593"/>
                    <a:pt x="3471" y="1555"/>
                  </a:cubicBezTo>
                  <a:cubicBezTo>
                    <a:pt x="3477" y="1517"/>
                    <a:pt x="3484" y="1479"/>
                    <a:pt x="3496" y="1441"/>
                  </a:cubicBezTo>
                  <a:close/>
                  <a:moveTo>
                    <a:pt x="3433" y="1720"/>
                  </a:moveTo>
                  <a:cubicBezTo>
                    <a:pt x="3439" y="1764"/>
                    <a:pt x="3446" y="1815"/>
                    <a:pt x="3452" y="1866"/>
                  </a:cubicBezTo>
                  <a:cubicBezTo>
                    <a:pt x="3448" y="1918"/>
                    <a:pt x="3449" y="1967"/>
                    <a:pt x="3445" y="1967"/>
                  </a:cubicBezTo>
                  <a:cubicBezTo>
                    <a:pt x="3441" y="1967"/>
                    <a:pt x="3434" y="1935"/>
                    <a:pt x="3420" y="1847"/>
                  </a:cubicBezTo>
                  <a:cubicBezTo>
                    <a:pt x="3420" y="1834"/>
                    <a:pt x="3420" y="1828"/>
                    <a:pt x="3414" y="1821"/>
                  </a:cubicBezTo>
                  <a:cubicBezTo>
                    <a:pt x="3420" y="1815"/>
                    <a:pt x="3420" y="1809"/>
                    <a:pt x="3420" y="1802"/>
                  </a:cubicBezTo>
                  <a:cubicBezTo>
                    <a:pt x="3427" y="1777"/>
                    <a:pt x="3433" y="1745"/>
                    <a:pt x="3433" y="1720"/>
                  </a:cubicBezTo>
                  <a:close/>
                  <a:moveTo>
                    <a:pt x="3237" y="1834"/>
                  </a:moveTo>
                  <a:cubicBezTo>
                    <a:pt x="3237" y="1847"/>
                    <a:pt x="3237" y="1853"/>
                    <a:pt x="3243" y="1866"/>
                  </a:cubicBezTo>
                  <a:cubicBezTo>
                    <a:pt x="3237" y="1878"/>
                    <a:pt x="3230" y="1891"/>
                    <a:pt x="3230" y="1904"/>
                  </a:cubicBezTo>
                  <a:cubicBezTo>
                    <a:pt x="3221" y="1931"/>
                    <a:pt x="3212" y="1963"/>
                    <a:pt x="3205" y="1992"/>
                  </a:cubicBezTo>
                  <a:lnTo>
                    <a:pt x="3205" y="1992"/>
                  </a:lnTo>
                  <a:cubicBezTo>
                    <a:pt x="3216" y="1939"/>
                    <a:pt x="3226" y="1887"/>
                    <a:pt x="3237" y="1834"/>
                  </a:cubicBezTo>
                  <a:close/>
                  <a:moveTo>
                    <a:pt x="3522" y="1574"/>
                  </a:moveTo>
                  <a:cubicBezTo>
                    <a:pt x="3522" y="1600"/>
                    <a:pt x="3528" y="1619"/>
                    <a:pt x="3528" y="1638"/>
                  </a:cubicBezTo>
                  <a:cubicBezTo>
                    <a:pt x="3528" y="1745"/>
                    <a:pt x="3534" y="1853"/>
                    <a:pt x="3509" y="1954"/>
                  </a:cubicBezTo>
                  <a:cubicBezTo>
                    <a:pt x="3502" y="1989"/>
                    <a:pt x="3498" y="2002"/>
                    <a:pt x="3496" y="2002"/>
                  </a:cubicBezTo>
                  <a:cubicBezTo>
                    <a:pt x="3492" y="2002"/>
                    <a:pt x="3501" y="1919"/>
                    <a:pt x="3496" y="1878"/>
                  </a:cubicBezTo>
                  <a:cubicBezTo>
                    <a:pt x="3490" y="1859"/>
                    <a:pt x="3490" y="1840"/>
                    <a:pt x="3490" y="1821"/>
                  </a:cubicBezTo>
                  <a:cubicBezTo>
                    <a:pt x="3503" y="1739"/>
                    <a:pt x="3509" y="1657"/>
                    <a:pt x="3522" y="1574"/>
                  </a:cubicBezTo>
                  <a:close/>
                  <a:moveTo>
                    <a:pt x="3465" y="1986"/>
                  </a:moveTo>
                  <a:cubicBezTo>
                    <a:pt x="3471" y="2024"/>
                    <a:pt x="3477" y="2062"/>
                    <a:pt x="3484" y="2100"/>
                  </a:cubicBezTo>
                  <a:cubicBezTo>
                    <a:pt x="3471" y="2081"/>
                    <a:pt x="3465" y="2068"/>
                    <a:pt x="3452" y="2049"/>
                  </a:cubicBezTo>
                  <a:cubicBezTo>
                    <a:pt x="3458" y="2030"/>
                    <a:pt x="3458" y="2005"/>
                    <a:pt x="3465" y="1986"/>
                  </a:cubicBezTo>
                  <a:close/>
                  <a:moveTo>
                    <a:pt x="3591" y="1612"/>
                  </a:moveTo>
                  <a:cubicBezTo>
                    <a:pt x="3636" y="1771"/>
                    <a:pt x="3680" y="1929"/>
                    <a:pt x="3731" y="2087"/>
                  </a:cubicBezTo>
                  <a:cubicBezTo>
                    <a:pt x="3731" y="2094"/>
                    <a:pt x="3731" y="2106"/>
                    <a:pt x="3737" y="2113"/>
                  </a:cubicBezTo>
                  <a:cubicBezTo>
                    <a:pt x="3712" y="2087"/>
                    <a:pt x="3686" y="2056"/>
                    <a:pt x="3661" y="2030"/>
                  </a:cubicBezTo>
                  <a:cubicBezTo>
                    <a:pt x="3655" y="1999"/>
                    <a:pt x="3648" y="1973"/>
                    <a:pt x="3648" y="1961"/>
                  </a:cubicBezTo>
                  <a:cubicBezTo>
                    <a:pt x="3623" y="1847"/>
                    <a:pt x="3604" y="1726"/>
                    <a:pt x="3591" y="1612"/>
                  </a:cubicBezTo>
                  <a:close/>
                  <a:moveTo>
                    <a:pt x="3671" y="2072"/>
                  </a:moveTo>
                  <a:cubicBezTo>
                    <a:pt x="3690" y="2094"/>
                    <a:pt x="3717" y="2131"/>
                    <a:pt x="3750" y="2163"/>
                  </a:cubicBezTo>
                  <a:cubicBezTo>
                    <a:pt x="3750" y="2170"/>
                    <a:pt x="3750" y="2176"/>
                    <a:pt x="3750" y="2182"/>
                  </a:cubicBezTo>
                  <a:cubicBezTo>
                    <a:pt x="3737" y="2170"/>
                    <a:pt x="3731" y="2157"/>
                    <a:pt x="3718" y="2144"/>
                  </a:cubicBezTo>
                  <a:cubicBezTo>
                    <a:pt x="3691" y="2107"/>
                    <a:pt x="3678" y="2083"/>
                    <a:pt x="3671" y="2072"/>
                  </a:cubicBezTo>
                  <a:close/>
                  <a:moveTo>
                    <a:pt x="3883" y="2151"/>
                  </a:moveTo>
                  <a:cubicBezTo>
                    <a:pt x="3895" y="2170"/>
                    <a:pt x="3914" y="2182"/>
                    <a:pt x="3927" y="2201"/>
                  </a:cubicBezTo>
                  <a:cubicBezTo>
                    <a:pt x="3933" y="2227"/>
                    <a:pt x="3940" y="2252"/>
                    <a:pt x="3946" y="2277"/>
                  </a:cubicBezTo>
                  <a:cubicBezTo>
                    <a:pt x="3933" y="2265"/>
                    <a:pt x="3927" y="2246"/>
                    <a:pt x="3914" y="2233"/>
                  </a:cubicBezTo>
                  <a:cubicBezTo>
                    <a:pt x="3902" y="2201"/>
                    <a:pt x="3889" y="2170"/>
                    <a:pt x="3883" y="2151"/>
                  </a:cubicBezTo>
                  <a:close/>
                  <a:moveTo>
                    <a:pt x="3680" y="2151"/>
                  </a:moveTo>
                  <a:lnTo>
                    <a:pt x="3680" y="2151"/>
                  </a:lnTo>
                  <a:cubicBezTo>
                    <a:pt x="3705" y="2182"/>
                    <a:pt x="3724" y="2220"/>
                    <a:pt x="3750" y="2252"/>
                  </a:cubicBezTo>
                  <a:cubicBezTo>
                    <a:pt x="3756" y="2295"/>
                    <a:pt x="3756" y="2326"/>
                    <a:pt x="3767" y="2334"/>
                  </a:cubicBezTo>
                  <a:lnTo>
                    <a:pt x="3767" y="2334"/>
                  </a:lnTo>
                  <a:cubicBezTo>
                    <a:pt x="3724" y="2307"/>
                    <a:pt x="3699" y="2232"/>
                    <a:pt x="3680" y="2151"/>
                  </a:cubicBezTo>
                  <a:close/>
                  <a:moveTo>
                    <a:pt x="3566" y="1847"/>
                  </a:moveTo>
                  <a:cubicBezTo>
                    <a:pt x="3572" y="1866"/>
                    <a:pt x="3572" y="1891"/>
                    <a:pt x="3579" y="1910"/>
                  </a:cubicBezTo>
                  <a:cubicBezTo>
                    <a:pt x="3585" y="1923"/>
                    <a:pt x="3585" y="1942"/>
                    <a:pt x="3585" y="1954"/>
                  </a:cubicBezTo>
                  <a:cubicBezTo>
                    <a:pt x="3579" y="1954"/>
                    <a:pt x="3566" y="1967"/>
                    <a:pt x="3572" y="1980"/>
                  </a:cubicBezTo>
                  <a:cubicBezTo>
                    <a:pt x="3579" y="1999"/>
                    <a:pt x="3591" y="2011"/>
                    <a:pt x="3598" y="2024"/>
                  </a:cubicBezTo>
                  <a:cubicBezTo>
                    <a:pt x="3617" y="2132"/>
                    <a:pt x="3636" y="2246"/>
                    <a:pt x="3686" y="2347"/>
                  </a:cubicBezTo>
                  <a:cubicBezTo>
                    <a:pt x="3623" y="2284"/>
                    <a:pt x="3566" y="2214"/>
                    <a:pt x="3515" y="2144"/>
                  </a:cubicBezTo>
                  <a:cubicBezTo>
                    <a:pt x="3522" y="2144"/>
                    <a:pt x="3534" y="2138"/>
                    <a:pt x="3534" y="2125"/>
                  </a:cubicBezTo>
                  <a:cubicBezTo>
                    <a:pt x="3547" y="2030"/>
                    <a:pt x="3560" y="1942"/>
                    <a:pt x="3566" y="1847"/>
                  </a:cubicBezTo>
                  <a:close/>
                  <a:moveTo>
                    <a:pt x="3819" y="2227"/>
                  </a:moveTo>
                  <a:cubicBezTo>
                    <a:pt x="3832" y="2233"/>
                    <a:pt x="3838" y="2239"/>
                    <a:pt x="3845" y="2252"/>
                  </a:cubicBezTo>
                  <a:cubicBezTo>
                    <a:pt x="3851" y="2258"/>
                    <a:pt x="3864" y="2271"/>
                    <a:pt x="3870" y="2284"/>
                  </a:cubicBezTo>
                  <a:cubicBezTo>
                    <a:pt x="3889" y="2328"/>
                    <a:pt x="3902" y="2372"/>
                    <a:pt x="3927" y="2417"/>
                  </a:cubicBezTo>
                  <a:cubicBezTo>
                    <a:pt x="3914" y="2404"/>
                    <a:pt x="3908" y="2398"/>
                    <a:pt x="3902" y="2385"/>
                  </a:cubicBezTo>
                  <a:cubicBezTo>
                    <a:pt x="3895" y="2379"/>
                    <a:pt x="3889" y="2366"/>
                    <a:pt x="3883" y="2360"/>
                  </a:cubicBezTo>
                  <a:cubicBezTo>
                    <a:pt x="3857" y="2322"/>
                    <a:pt x="3838" y="2284"/>
                    <a:pt x="3819" y="2239"/>
                  </a:cubicBezTo>
                  <a:cubicBezTo>
                    <a:pt x="3819" y="2233"/>
                    <a:pt x="3819" y="2233"/>
                    <a:pt x="3819" y="2227"/>
                  </a:cubicBezTo>
                  <a:close/>
                  <a:moveTo>
                    <a:pt x="3813" y="2385"/>
                  </a:moveTo>
                  <a:cubicBezTo>
                    <a:pt x="3832" y="2436"/>
                    <a:pt x="3851" y="2486"/>
                    <a:pt x="3883" y="2524"/>
                  </a:cubicBezTo>
                  <a:cubicBezTo>
                    <a:pt x="3851" y="2505"/>
                    <a:pt x="3826" y="2480"/>
                    <a:pt x="3800" y="2461"/>
                  </a:cubicBezTo>
                  <a:cubicBezTo>
                    <a:pt x="3807" y="2455"/>
                    <a:pt x="3807" y="2448"/>
                    <a:pt x="3807" y="2442"/>
                  </a:cubicBezTo>
                  <a:cubicBezTo>
                    <a:pt x="3813" y="2423"/>
                    <a:pt x="3813" y="2404"/>
                    <a:pt x="3813" y="2385"/>
                  </a:cubicBezTo>
                  <a:close/>
                  <a:moveTo>
                    <a:pt x="4047" y="2619"/>
                  </a:moveTo>
                  <a:cubicBezTo>
                    <a:pt x="4092" y="2676"/>
                    <a:pt x="4142" y="2727"/>
                    <a:pt x="4193" y="2778"/>
                  </a:cubicBezTo>
                  <a:cubicBezTo>
                    <a:pt x="4136" y="2733"/>
                    <a:pt x="4079" y="2689"/>
                    <a:pt x="4022" y="2645"/>
                  </a:cubicBezTo>
                  <a:cubicBezTo>
                    <a:pt x="4035" y="2638"/>
                    <a:pt x="4047" y="2632"/>
                    <a:pt x="4047" y="2619"/>
                  </a:cubicBezTo>
                  <a:close/>
                  <a:moveTo>
                    <a:pt x="4041" y="2296"/>
                  </a:moveTo>
                  <a:cubicBezTo>
                    <a:pt x="4041" y="2296"/>
                    <a:pt x="4047" y="2296"/>
                    <a:pt x="4047" y="2303"/>
                  </a:cubicBezTo>
                  <a:lnTo>
                    <a:pt x="4060" y="2303"/>
                  </a:lnTo>
                  <a:cubicBezTo>
                    <a:pt x="4130" y="2410"/>
                    <a:pt x="4206" y="2512"/>
                    <a:pt x="4288" y="2613"/>
                  </a:cubicBezTo>
                  <a:cubicBezTo>
                    <a:pt x="4288" y="2619"/>
                    <a:pt x="4288" y="2619"/>
                    <a:pt x="4288" y="2626"/>
                  </a:cubicBezTo>
                  <a:cubicBezTo>
                    <a:pt x="4313" y="2683"/>
                    <a:pt x="4339" y="2746"/>
                    <a:pt x="4364" y="2803"/>
                  </a:cubicBezTo>
                  <a:cubicBezTo>
                    <a:pt x="4256" y="2676"/>
                    <a:pt x="4155" y="2550"/>
                    <a:pt x="4054" y="2417"/>
                  </a:cubicBezTo>
                  <a:cubicBezTo>
                    <a:pt x="4047" y="2372"/>
                    <a:pt x="4047" y="2334"/>
                    <a:pt x="4041" y="2296"/>
                  </a:cubicBezTo>
                  <a:close/>
                  <a:moveTo>
                    <a:pt x="4655" y="3031"/>
                  </a:moveTo>
                  <a:cubicBezTo>
                    <a:pt x="4656" y="3031"/>
                    <a:pt x="4662" y="3037"/>
                    <a:pt x="4662" y="3037"/>
                  </a:cubicBezTo>
                  <a:cubicBezTo>
                    <a:pt x="4663" y="3040"/>
                    <a:pt x="4664" y="3042"/>
                    <a:pt x="4665" y="3044"/>
                  </a:cubicBezTo>
                  <a:lnTo>
                    <a:pt x="4665" y="3044"/>
                  </a:lnTo>
                  <a:cubicBezTo>
                    <a:pt x="4662" y="3039"/>
                    <a:pt x="4658" y="3034"/>
                    <a:pt x="4655" y="3031"/>
                  </a:cubicBezTo>
                  <a:close/>
                  <a:moveTo>
                    <a:pt x="4353" y="2699"/>
                  </a:moveTo>
                  <a:cubicBezTo>
                    <a:pt x="4355" y="2699"/>
                    <a:pt x="4358" y="2702"/>
                    <a:pt x="4358" y="2702"/>
                  </a:cubicBezTo>
                  <a:cubicBezTo>
                    <a:pt x="4383" y="2727"/>
                    <a:pt x="4402" y="2752"/>
                    <a:pt x="4421" y="2778"/>
                  </a:cubicBezTo>
                  <a:cubicBezTo>
                    <a:pt x="4459" y="2822"/>
                    <a:pt x="4497" y="2879"/>
                    <a:pt x="4503" y="2892"/>
                  </a:cubicBezTo>
                  <a:cubicBezTo>
                    <a:pt x="4579" y="2987"/>
                    <a:pt x="4643" y="3082"/>
                    <a:pt x="4706" y="3183"/>
                  </a:cubicBezTo>
                  <a:cubicBezTo>
                    <a:pt x="4700" y="3183"/>
                    <a:pt x="4693" y="3177"/>
                    <a:pt x="4681" y="3170"/>
                  </a:cubicBezTo>
                  <a:cubicBezTo>
                    <a:pt x="4655" y="3151"/>
                    <a:pt x="4636" y="3132"/>
                    <a:pt x="4611" y="3107"/>
                  </a:cubicBezTo>
                  <a:cubicBezTo>
                    <a:pt x="4617" y="3101"/>
                    <a:pt x="4617" y="3088"/>
                    <a:pt x="4611" y="3082"/>
                  </a:cubicBezTo>
                  <a:cubicBezTo>
                    <a:pt x="4535" y="2999"/>
                    <a:pt x="4465" y="2917"/>
                    <a:pt x="4396" y="2835"/>
                  </a:cubicBezTo>
                  <a:cubicBezTo>
                    <a:pt x="4370" y="2778"/>
                    <a:pt x="4339" y="2702"/>
                    <a:pt x="4351" y="2702"/>
                  </a:cubicBezTo>
                  <a:cubicBezTo>
                    <a:pt x="4351" y="2699"/>
                    <a:pt x="4352" y="2699"/>
                    <a:pt x="4353" y="2699"/>
                  </a:cubicBezTo>
                  <a:close/>
                  <a:moveTo>
                    <a:pt x="4852" y="2955"/>
                  </a:moveTo>
                  <a:lnTo>
                    <a:pt x="4852" y="2955"/>
                  </a:lnTo>
                  <a:cubicBezTo>
                    <a:pt x="4865" y="2959"/>
                    <a:pt x="4879" y="2964"/>
                    <a:pt x="4892" y="2964"/>
                  </a:cubicBezTo>
                  <a:cubicBezTo>
                    <a:pt x="4898" y="2964"/>
                    <a:pt x="4903" y="2963"/>
                    <a:pt x="4909" y="2961"/>
                  </a:cubicBezTo>
                  <a:cubicBezTo>
                    <a:pt x="4921" y="2980"/>
                    <a:pt x="4940" y="2999"/>
                    <a:pt x="4953" y="3018"/>
                  </a:cubicBezTo>
                  <a:cubicBezTo>
                    <a:pt x="4972" y="3082"/>
                    <a:pt x="4991" y="3145"/>
                    <a:pt x="5010" y="3208"/>
                  </a:cubicBezTo>
                  <a:cubicBezTo>
                    <a:pt x="4959" y="3126"/>
                    <a:pt x="4921" y="3069"/>
                    <a:pt x="4902" y="3044"/>
                  </a:cubicBezTo>
                  <a:cubicBezTo>
                    <a:pt x="4902" y="3037"/>
                    <a:pt x="4896" y="3031"/>
                    <a:pt x="4890" y="3025"/>
                  </a:cubicBezTo>
                  <a:cubicBezTo>
                    <a:pt x="4877" y="3006"/>
                    <a:pt x="4864" y="2980"/>
                    <a:pt x="4852" y="2955"/>
                  </a:cubicBezTo>
                  <a:close/>
                  <a:moveTo>
                    <a:pt x="4845" y="3272"/>
                  </a:moveTo>
                  <a:cubicBezTo>
                    <a:pt x="4864" y="3310"/>
                    <a:pt x="4877" y="3341"/>
                    <a:pt x="4896" y="3379"/>
                  </a:cubicBezTo>
                  <a:cubicBezTo>
                    <a:pt x="4877" y="3348"/>
                    <a:pt x="4858" y="3322"/>
                    <a:pt x="4833" y="3291"/>
                  </a:cubicBezTo>
                  <a:cubicBezTo>
                    <a:pt x="4839" y="3284"/>
                    <a:pt x="4845" y="3278"/>
                    <a:pt x="4845" y="3272"/>
                  </a:cubicBezTo>
                  <a:close/>
                  <a:moveTo>
                    <a:pt x="3097" y="3297"/>
                  </a:moveTo>
                  <a:cubicBezTo>
                    <a:pt x="3135" y="3348"/>
                    <a:pt x="3180" y="3392"/>
                    <a:pt x="3218" y="3436"/>
                  </a:cubicBezTo>
                  <a:cubicBezTo>
                    <a:pt x="3180" y="3405"/>
                    <a:pt x="3135" y="3367"/>
                    <a:pt x="3091" y="3329"/>
                  </a:cubicBezTo>
                  <a:lnTo>
                    <a:pt x="3097" y="3297"/>
                  </a:lnTo>
                  <a:close/>
                  <a:moveTo>
                    <a:pt x="3059" y="3462"/>
                  </a:moveTo>
                  <a:cubicBezTo>
                    <a:pt x="3167" y="3582"/>
                    <a:pt x="3281" y="3696"/>
                    <a:pt x="3408" y="3804"/>
                  </a:cubicBezTo>
                  <a:cubicBezTo>
                    <a:pt x="3395" y="3797"/>
                    <a:pt x="3382" y="3791"/>
                    <a:pt x="3370" y="3785"/>
                  </a:cubicBezTo>
                  <a:cubicBezTo>
                    <a:pt x="3268" y="3683"/>
                    <a:pt x="3161" y="3588"/>
                    <a:pt x="3047" y="3500"/>
                  </a:cubicBezTo>
                  <a:cubicBezTo>
                    <a:pt x="3053" y="3487"/>
                    <a:pt x="3053" y="3474"/>
                    <a:pt x="3059" y="3462"/>
                  </a:cubicBezTo>
                  <a:close/>
                  <a:moveTo>
                    <a:pt x="3389" y="3804"/>
                  </a:moveTo>
                  <a:lnTo>
                    <a:pt x="3389" y="3804"/>
                  </a:lnTo>
                  <a:cubicBezTo>
                    <a:pt x="3401" y="3810"/>
                    <a:pt x="3414" y="3816"/>
                    <a:pt x="3420" y="3823"/>
                  </a:cubicBezTo>
                  <a:lnTo>
                    <a:pt x="3427" y="3823"/>
                  </a:lnTo>
                  <a:cubicBezTo>
                    <a:pt x="3503" y="3886"/>
                    <a:pt x="3572" y="3943"/>
                    <a:pt x="3648" y="4000"/>
                  </a:cubicBezTo>
                  <a:cubicBezTo>
                    <a:pt x="3718" y="4070"/>
                    <a:pt x="3781" y="4139"/>
                    <a:pt x="3826" y="4209"/>
                  </a:cubicBezTo>
                  <a:cubicBezTo>
                    <a:pt x="3731" y="4133"/>
                    <a:pt x="3629" y="4057"/>
                    <a:pt x="3534" y="3975"/>
                  </a:cubicBezTo>
                  <a:cubicBezTo>
                    <a:pt x="3490" y="3918"/>
                    <a:pt x="3439" y="3861"/>
                    <a:pt x="3389" y="3804"/>
                  </a:cubicBezTo>
                  <a:close/>
                  <a:moveTo>
                    <a:pt x="4141" y="4145"/>
                  </a:moveTo>
                  <a:lnTo>
                    <a:pt x="4141" y="4145"/>
                  </a:lnTo>
                  <a:cubicBezTo>
                    <a:pt x="4175" y="4180"/>
                    <a:pt x="4210" y="4220"/>
                    <a:pt x="4244" y="4260"/>
                  </a:cubicBezTo>
                  <a:cubicBezTo>
                    <a:pt x="4212" y="4228"/>
                    <a:pt x="4174" y="4190"/>
                    <a:pt x="4142" y="4158"/>
                  </a:cubicBezTo>
                  <a:cubicBezTo>
                    <a:pt x="4142" y="4155"/>
                    <a:pt x="4142" y="4150"/>
                    <a:pt x="4141" y="4145"/>
                  </a:cubicBezTo>
                  <a:close/>
                  <a:moveTo>
                    <a:pt x="3984" y="4342"/>
                  </a:moveTo>
                  <a:cubicBezTo>
                    <a:pt x="4035" y="4405"/>
                    <a:pt x="4079" y="4475"/>
                    <a:pt x="4130" y="4532"/>
                  </a:cubicBezTo>
                  <a:cubicBezTo>
                    <a:pt x="4079" y="4488"/>
                    <a:pt x="4022" y="4443"/>
                    <a:pt x="3971" y="4399"/>
                  </a:cubicBezTo>
                  <a:cubicBezTo>
                    <a:pt x="3978" y="4386"/>
                    <a:pt x="3984" y="4380"/>
                    <a:pt x="3984" y="4367"/>
                  </a:cubicBezTo>
                  <a:cubicBezTo>
                    <a:pt x="3984" y="4361"/>
                    <a:pt x="3984" y="4355"/>
                    <a:pt x="3984" y="4342"/>
                  </a:cubicBezTo>
                  <a:close/>
                  <a:moveTo>
                    <a:pt x="4130" y="4374"/>
                  </a:moveTo>
                  <a:lnTo>
                    <a:pt x="4130" y="4374"/>
                  </a:lnTo>
                  <a:cubicBezTo>
                    <a:pt x="4231" y="4469"/>
                    <a:pt x="4332" y="4570"/>
                    <a:pt x="4440" y="4671"/>
                  </a:cubicBezTo>
                  <a:cubicBezTo>
                    <a:pt x="4427" y="4678"/>
                    <a:pt x="4415" y="4697"/>
                    <a:pt x="4421" y="4709"/>
                  </a:cubicBezTo>
                  <a:lnTo>
                    <a:pt x="4434" y="4741"/>
                  </a:lnTo>
                  <a:cubicBezTo>
                    <a:pt x="4326" y="4621"/>
                    <a:pt x="4225" y="4500"/>
                    <a:pt x="4130" y="4374"/>
                  </a:cubicBezTo>
                  <a:close/>
                  <a:moveTo>
                    <a:pt x="4643" y="4722"/>
                  </a:moveTo>
                  <a:cubicBezTo>
                    <a:pt x="4643" y="4741"/>
                    <a:pt x="4643" y="4766"/>
                    <a:pt x="4649" y="4792"/>
                  </a:cubicBezTo>
                  <a:cubicBezTo>
                    <a:pt x="4643" y="4785"/>
                    <a:pt x="4636" y="4785"/>
                    <a:pt x="4630" y="4785"/>
                  </a:cubicBezTo>
                  <a:cubicBezTo>
                    <a:pt x="4630" y="4779"/>
                    <a:pt x="4630" y="4773"/>
                    <a:pt x="4630" y="4773"/>
                  </a:cubicBezTo>
                  <a:cubicBezTo>
                    <a:pt x="4636" y="4754"/>
                    <a:pt x="4643" y="4741"/>
                    <a:pt x="4630" y="4722"/>
                  </a:cubicBezTo>
                  <a:close/>
                  <a:moveTo>
                    <a:pt x="4497" y="4728"/>
                  </a:moveTo>
                  <a:lnTo>
                    <a:pt x="4497" y="4728"/>
                  </a:lnTo>
                  <a:cubicBezTo>
                    <a:pt x="4516" y="4741"/>
                    <a:pt x="4529" y="4754"/>
                    <a:pt x="4548" y="4773"/>
                  </a:cubicBezTo>
                  <a:cubicBezTo>
                    <a:pt x="4554" y="4811"/>
                    <a:pt x="4567" y="4849"/>
                    <a:pt x="4579" y="4887"/>
                  </a:cubicBezTo>
                  <a:lnTo>
                    <a:pt x="4573" y="4887"/>
                  </a:lnTo>
                  <a:cubicBezTo>
                    <a:pt x="4573" y="4906"/>
                    <a:pt x="4573" y="4918"/>
                    <a:pt x="4573" y="4937"/>
                  </a:cubicBezTo>
                  <a:cubicBezTo>
                    <a:pt x="4548" y="4868"/>
                    <a:pt x="4529" y="4798"/>
                    <a:pt x="4497" y="4728"/>
                  </a:cubicBezTo>
                  <a:close/>
                  <a:moveTo>
                    <a:pt x="4586" y="4918"/>
                  </a:moveTo>
                  <a:cubicBezTo>
                    <a:pt x="4598" y="4982"/>
                    <a:pt x="4617" y="5045"/>
                    <a:pt x="4636" y="5115"/>
                  </a:cubicBezTo>
                  <a:cubicBezTo>
                    <a:pt x="4617" y="5064"/>
                    <a:pt x="4598" y="5013"/>
                    <a:pt x="4579" y="4963"/>
                  </a:cubicBezTo>
                  <a:cubicBezTo>
                    <a:pt x="4579" y="4944"/>
                    <a:pt x="4579" y="4931"/>
                    <a:pt x="4586" y="4918"/>
                  </a:cubicBezTo>
                  <a:close/>
                  <a:moveTo>
                    <a:pt x="3344" y="2195"/>
                  </a:moveTo>
                  <a:cubicBezTo>
                    <a:pt x="3515" y="2505"/>
                    <a:pt x="3857" y="2765"/>
                    <a:pt x="4123" y="2974"/>
                  </a:cubicBezTo>
                  <a:cubicBezTo>
                    <a:pt x="4655" y="3392"/>
                    <a:pt x="5434" y="4171"/>
                    <a:pt x="5124" y="4855"/>
                  </a:cubicBezTo>
                  <a:cubicBezTo>
                    <a:pt x="5067" y="4956"/>
                    <a:pt x="4997" y="5051"/>
                    <a:pt x="4909" y="5140"/>
                  </a:cubicBezTo>
                  <a:cubicBezTo>
                    <a:pt x="4921" y="4912"/>
                    <a:pt x="4877" y="4671"/>
                    <a:pt x="4769" y="4456"/>
                  </a:cubicBezTo>
                  <a:cubicBezTo>
                    <a:pt x="4605" y="4114"/>
                    <a:pt x="4351" y="3829"/>
                    <a:pt x="4066" y="3588"/>
                  </a:cubicBezTo>
                  <a:cubicBezTo>
                    <a:pt x="3661" y="3253"/>
                    <a:pt x="3338" y="2987"/>
                    <a:pt x="3275" y="2505"/>
                  </a:cubicBezTo>
                  <a:cubicBezTo>
                    <a:pt x="3300" y="2404"/>
                    <a:pt x="3319" y="2296"/>
                    <a:pt x="3344" y="2195"/>
                  </a:cubicBezTo>
                  <a:close/>
                  <a:moveTo>
                    <a:pt x="4434" y="4912"/>
                  </a:moveTo>
                  <a:cubicBezTo>
                    <a:pt x="4453" y="4918"/>
                    <a:pt x="4478" y="4931"/>
                    <a:pt x="4497" y="4937"/>
                  </a:cubicBezTo>
                  <a:lnTo>
                    <a:pt x="4503" y="4937"/>
                  </a:lnTo>
                  <a:lnTo>
                    <a:pt x="4516" y="4982"/>
                  </a:lnTo>
                  <a:cubicBezTo>
                    <a:pt x="4541" y="5045"/>
                    <a:pt x="4554" y="5115"/>
                    <a:pt x="4573" y="5184"/>
                  </a:cubicBezTo>
                  <a:cubicBezTo>
                    <a:pt x="4573" y="5197"/>
                    <a:pt x="4573" y="5216"/>
                    <a:pt x="4573" y="5229"/>
                  </a:cubicBezTo>
                  <a:cubicBezTo>
                    <a:pt x="4529" y="5121"/>
                    <a:pt x="4484" y="5013"/>
                    <a:pt x="4434" y="4912"/>
                  </a:cubicBezTo>
                  <a:close/>
                  <a:moveTo>
                    <a:pt x="4537" y="5303"/>
                  </a:moveTo>
                  <a:lnTo>
                    <a:pt x="4567" y="5374"/>
                  </a:lnTo>
                  <a:cubicBezTo>
                    <a:pt x="4573" y="5387"/>
                    <a:pt x="4573" y="5400"/>
                    <a:pt x="4579" y="5412"/>
                  </a:cubicBezTo>
                  <a:cubicBezTo>
                    <a:pt x="4567" y="5387"/>
                    <a:pt x="4560" y="5362"/>
                    <a:pt x="4548" y="5343"/>
                  </a:cubicBezTo>
                  <a:cubicBezTo>
                    <a:pt x="4542" y="5332"/>
                    <a:pt x="4541" y="5316"/>
                    <a:pt x="4537" y="5303"/>
                  </a:cubicBezTo>
                  <a:close/>
                  <a:moveTo>
                    <a:pt x="2641" y="3563"/>
                  </a:moveTo>
                  <a:cubicBezTo>
                    <a:pt x="2496" y="4228"/>
                    <a:pt x="2369" y="4899"/>
                    <a:pt x="2255" y="5558"/>
                  </a:cubicBezTo>
                  <a:cubicBezTo>
                    <a:pt x="2217" y="5501"/>
                    <a:pt x="2179" y="5457"/>
                    <a:pt x="2135" y="5419"/>
                  </a:cubicBezTo>
                  <a:cubicBezTo>
                    <a:pt x="2306" y="4823"/>
                    <a:pt x="2477" y="4196"/>
                    <a:pt x="2641" y="3563"/>
                  </a:cubicBezTo>
                  <a:close/>
                  <a:moveTo>
                    <a:pt x="4573" y="5533"/>
                  </a:moveTo>
                  <a:cubicBezTo>
                    <a:pt x="4573" y="5533"/>
                    <a:pt x="4573" y="5539"/>
                    <a:pt x="4573" y="5539"/>
                  </a:cubicBezTo>
                  <a:cubicBezTo>
                    <a:pt x="4579" y="5545"/>
                    <a:pt x="4586" y="5552"/>
                    <a:pt x="4592" y="5552"/>
                  </a:cubicBezTo>
                  <a:cubicBezTo>
                    <a:pt x="4592" y="5552"/>
                    <a:pt x="4592" y="5558"/>
                    <a:pt x="4592" y="5558"/>
                  </a:cubicBezTo>
                  <a:cubicBezTo>
                    <a:pt x="4586" y="5558"/>
                    <a:pt x="4586" y="5564"/>
                    <a:pt x="4586" y="5564"/>
                  </a:cubicBezTo>
                  <a:cubicBezTo>
                    <a:pt x="4579" y="5577"/>
                    <a:pt x="4573" y="5590"/>
                    <a:pt x="4567" y="5596"/>
                  </a:cubicBezTo>
                  <a:cubicBezTo>
                    <a:pt x="4573" y="5577"/>
                    <a:pt x="4573" y="5552"/>
                    <a:pt x="4573" y="5533"/>
                  </a:cubicBezTo>
                  <a:close/>
                  <a:moveTo>
                    <a:pt x="1501" y="5583"/>
                  </a:moveTo>
                  <a:cubicBezTo>
                    <a:pt x="1501" y="5583"/>
                    <a:pt x="1501" y="5590"/>
                    <a:pt x="1501" y="5596"/>
                  </a:cubicBezTo>
                  <a:cubicBezTo>
                    <a:pt x="1501" y="5596"/>
                    <a:pt x="1495" y="5602"/>
                    <a:pt x="1495" y="5602"/>
                  </a:cubicBezTo>
                  <a:cubicBezTo>
                    <a:pt x="1495" y="5596"/>
                    <a:pt x="1489" y="5590"/>
                    <a:pt x="1489" y="5583"/>
                  </a:cubicBezTo>
                  <a:close/>
                  <a:moveTo>
                    <a:pt x="1685" y="5539"/>
                  </a:moveTo>
                  <a:cubicBezTo>
                    <a:pt x="1685" y="5564"/>
                    <a:pt x="1691" y="5590"/>
                    <a:pt x="1691" y="5609"/>
                  </a:cubicBezTo>
                  <a:cubicBezTo>
                    <a:pt x="1672" y="5628"/>
                    <a:pt x="1660" y="5640"/>
                    <a:pt x="1641" y="5653"/>
                  </a:cubicBezTo>
                  <a:cubicBezTo>
                    <a:pt x="1634" y="5621"/>
                    <a:pt x="1628" y="5583"/>
                    <a:pt x="1622" y="5552"/>
                  </a:cubicBezTo>
                  <a:cubicBezTo>
                    <a:pt x="1641" y="5545"/>
                    <a:pt x="1666" y="5545"/>
                    <a:pt x="1685" y="5539"/>
                  </a:cubicBezTo>
                  <a:close/>
                  <a:moveTo>
                    <a:pt x="1457" y="5596"/>
                  </a:moveTo>
                  <a:cubicBezTo>
                    <a:pt x="1457" y="5615"/>
                    <a:pt x="1457" y="5634"/>
                    <a:pt x="1457" y="5653"/>
                  </a:cubicBezTo>
                  <a:cubicBezTo>
                    <a:pt x="1451" y="5659"/>
                    <a:pt x="1444" y="5666"/>
                    <a:pt x="1438" y="5678"/>
                  </a:cubicBezTo>
                  <a:cubicBezTo>
                    <a:pt x="1432" y="5653"/>
                    <a:pt x="1425" y="5634"/>
                    <a:pt x="1425" y="5609"/>
                  </a:cubicBezTo>
                  <a:cubicBezTo>
                    <a:pt x="1432" y="5602"/>
                    <a:pt x="1444" y="5602"/>
                    <a:pt x="1457" y="5596"/>
                  </a:cubicBezTo>
                  <a:close/>
                  <a:moveTo>
                    <a:pt x="1786" y="5564"/>
                  </a:moveTo>
                  <a:cubicBezTo>
                    <a:pt x="1786" y="5621"/>
                    <a:pt x="1780" y="5672"/>
                    <a:pt x="1780" y="5723"/>
                  </a:cubicBezTo>
                  <a:cubicBezTo>
                    <a:pt x="1774" y="5678"/>
                    <a:pt x="1774" y="5634"/>
                    <a:pt x="1767" y="5590"/>
                  </a:cubicBezTo>
                  <a:cubicBezTo>
                    <a:pt x="1774" y="5583"/>
                    <a:pt x="1780" y="5577"/>
                    <a:pt x="1786" y="5564"/>
                  </a:cubicBezTo>
                  <a:close/>
                  <a:moveTo>
                    <a:pt x="1888" y="5558"/>
                  </a:moveTo>
                  <a:cubicBezTo>
                    <a:pt x="1900" y="5564"/>
                    <a:pt x="1919" y="5571"/>
                    <a:pt x="1932" y="5577"/>
                  </a:cubicBezTo>
                  <a:cubicBezTo>
                    <a:pt x="1926" y="5628"/>
                    <a:pt x="1913" y="5672"/>
                    <a:pt x="1907" y="5723"/>
                  </a:cubicBezTo>
                  <a:cubicBezTo>
                    <a:pt x="1900" y="5672"/>
                    <a:pt x="1894" y="5615"/>
                    <a:pt x="1888" y="5558"/>
                  </a:cubicBezTo>
                  <a:close/>
                  <a:moveTo>
                    <a:pt x="1520" y="5672"/>
                  </a:moveTo>
                  <a:cubicBezTo>
                    <a:pt x="1527" y="5697"/>
                    <a:pt x="1527" y="5729"/>
                    <a:pt x="1533" y="5754"/>
                  </a:cubicBezTo>
                  <a:cubicBezTo>
                    <a:pt x="1527" y="5761"/>
                    <a:pt x="1514" y="5773"/>
                    <a:pt x="1508" y="5780"/>
                  </a:cubicBezTo>
                  <a:cubicBezTo>
                    <a:pt x="1508" y="5761"/>
                    <a:pt x="1501" y="5742"/>
                    <a:pt x="1501" y="5723"/>
                  </a:cubicBezTo>
                  <a:cubicBezTo>
                    <a:pt x="1501" y="5716"/>
                    <a:pt x="1501" y="5710"/>
                    <a:pt x="1501" y="5697"/>
                  </a:cubicBezTo>
                  <a:cubicBezTo>
                    <a:pt x="1508" y="5691"/>
                    <a:pt x="1508" y="5685"/>
                    <a:pt x="1514" y="5678"/>
                  </a:cubicBezTo>
                  <a:cubicBezTo>
                    <a:pt x="1514" y="5672"/>
                    <a:pt x="1514" y="5672"/>
                    <a:pt x="1520" y="5672"/>
                  </a:cubicBezTo>
                  <a:close/>
                  <a:moveTo>
                    <a:pt x="1457" y="5754"/>
                  </a:moveTo>
                  <a:cubicBezTo>
                    <a:pt x="1457" y="5780"/>
                    <a:pt x="1457" y="5799"/>
                    <a:pt x="1457" y="5824"/>
                  </a:cubicBezTo>
                  <a:cubicBezTo>
                    <a:pt x="1451" y="5805"/>
                    <a:pt x="1451" y="5786"/>
                    <a:pt x="1451" y="5767"/>
                  </a:cubicBezTo>
                  <a:cubicBezTo>
                    <a:pt x="1451" y="5761"/>
                    <a:pt x="1451" y="5761"/>
                    <a:pt x="1457" y="5754"/>
                  </a:cubicBezTo>
                  <a:close/>
                  <a:moveTo>
                    <a:pt x="4706" y="5469"/>
                  </a:moveTo>
                  <a:cubicBezTo>
                    <a:pt x="4709" y="5472"/>
                    <a:pt x="4712" y="5474"/>
                    <a:pt x="4715" y="5474"/>
                  </a:cubicBezTo>
                  <a:cubicBezTo>
                    <a:pt x="4719" y="5474"/>
                    <a:pt x="4722" y="5472"/>
                    <a:pt x="4725" y="5469"/>
                  </a:cubicBezTo>
                  <a:lnTo>
                    <a:pt x="4725" y="5469"/>
                  </a:lnTo>
                  <a:cubicBezTo>
                    <a:pt x="4693" y="5583"/>
                    <a:pt x="4649" y="5691"/>
                    <a:pt x="4579" y="5786"/>
                  </a:cubicBezTo>
                  <a:cubicBezTo>
                    <a:pt x="4575" y="5790"/>
                    <a:pt x="4550" y="5821"/>
                    <a:pt x="4523" y="5860"/>
                  </a:cubicBezTo>
                  <a:lnTo>
                    <a:pt x="4523" y="5860"/>
                  </a:lnTo>
                  <a:cubicBezTo>
                    <a:pt x="4529" y="5836"/>
                    <a:pt x="4535" y="5817"/>
                    <a:pt x="4541" y="5792"/>
                  </a:cubicBezTo>
                  <a:cubicBezTo>
                    <a:pt x="4547" y="5795"/>
                    <a:pt x="4552" y="5796"/>
                    <a:pt x="4557" y="5796"/>
                  </a:cubicBezTo>
                  <a:cubicBezTo>
                    <a:pt x="4563" y="5796"/>
                    <a:pt x="4569" y="5793"/>
                    <a:pt x="4573" y="5786"/>
                  </a:cubicBezTo>
                  <a:cubicBezTo>
                    <a:pt x="4579" y="5761"/>
                    <a:pt x="4586" y="5735"/>
                    <a:pt x="4592" y="5710"/>
                  </a:cubicBezTo>
                  <a:cubicBezTo>
                    <a:pt x="4605" y="5710"/>
                    <a:pt x="4611" y="5710"/>
                    <a:pt x="4617" y="5697"/>
                  </a:cubicBezTo>
                  <a:cubicBezTo>
                    <a:pt x="4630" y="5659"/>
                    <a:pt x="4643" y="5621"/>
                    <a:pt x="4655" y="5590"/>
                  </a:cubicBezTo>
                  <a:cubicBezTo>
                    <a:pt x="4662" y="5583"/>
                    <a:pt x="4674" y="5583"/>
                    <a:pt x="4674" y="5571"/>
                  </a:cubicBezTo>
                  <a:cubicBezTo>
                    <a:pt x="4687" y="5533"/>
                    <a:pt x="4700" y="5501"/>
                    <a:pt x="4706" y="5469"/>
                  </a:cubicBezTo>
                  <a:close/>
                  <a:moveTo>
                    <a:pt x="1691" y="5672"/>
                  </a:moveTo>
                  <a:cubicBezTo>
                    <a:pt x="1698" y="5735"/>
                    <a:pt x="1698" y="5799"/>
                    <a:pt x="1704" y="5862"/>
                  </a:cubicBezTo>
                  <a:cubicBezTo>
                    <a:pt x="1700" y="5860"/>
                    <a:pt x="1697" y="5859"/>
                    <a:pt x="1694" y="5859"/>
                  </a:cubicBezTo>
                  <a:cubicBezTo>
                    <a:pt x="1688" y="5859"/>
                    <a:pt x="1683" y="5864"/>
                    <a:pt x="1679" y="5868"/>
                  </a:cubicBezTo>
                  <a:cubicBezTo>
                    <a:pt x="1679" y="5868"/>
                    <a:pt x="1672" y="5875"/>
                    <a:pt x="1672" y="5875"/>
                  </a:cubicBezTo>
                  <a:cubicBezTo>
                    <a:pt x="1666" y="5824"/>
                    <a:pt x="1660" y="5767"/>
                    <a:pt x="1653" y="5716"/>
                  </a:cubicBezTo>
                  <a:cubicBezTo>
                    <a:pt x="1666" y="5704"/>
                    <a:pt x="1679" y="5685"/>
                    <a:pt x="1691" y="5672"/>
                  </a:cubicBezTo>
                  <a:close/>
                  <a:moveTo>
                    <a:pt x="1368" y="5634"/>
                  </a:moveTo>
                  <a:cubicBezTo>
                    <a:pt x="1368" y="5672"/>
                    <a:pt x="1375" y="5710"/>
                    <a:pt x="1375" y="5754"/>
                  </a:cubicBezTo>
                  <a:cubicBezTo>
                    <a:pt x="1337" y="5799"/>
                    <a:pt x="1305" y="5837"/>
                    <a:pt x="1273" y="5881"/>
                  </a:cubicBezTo>
                  <a:cubicBezTo>
                    <a:pt x="1261" y="5849"/>
                    <a:pt x="1254" y="5811"/>
                    <a:pt x="1248" y="5780"/>
                  </a:cubicBezTo>
                  <a:cubicBezTo>
                    <a:pt x="1267" y="5742"/>
                    <a:pt x="1286" y="5697"/>
                    <a:pt x="1305" y="5659"/>
                  </a:cubicBezTo>
                  <a:cubicBezTo>
                    <a:pt x="1324" y="5653"/>
                    <a:pt x="1349" y="5640"/>
                    <a:pt x="1368" y="5634"/>
                  </a:cubicBezTo>
                  <a:close/>
                  <a:moveTo>
                    <a:pt x="1546" y="5837"/>
                  </a:moveTo>
                  <a:cubicBezTo>
                    <a:pt x="1546" y="5849"/>
                    <a:pt x="1546" y="5856"/>
                    <a:pt x="1546" y="5868"/>
                  </a:cubicBezTo>
                  <a:lnTo>
                    <a:pt x="1539" y="5868"/>
                  </a:lnTo>
                  <a:cubicBezTo>
                    <a:pt x="1533" y="5881"/>
                    <a:pt x="1520" y="5894"/>
                    <a:pt x="1514" y="5900"/>
                  </a:cubicBezTo>
                  <a:cubicBezTo>
                    <a:pt x="1508" y="5894"/>
                    <a:pt x="1508" y="5887"/>
                    <a:pt x="1508" y="5875"/>
                  </a:cubicBezTo>
                  <a:cubicBezTo>
                    <a:pt x="1520" y="5862"/>
                    <a:pt x="1533" y="5849"/>
                    <a:pt x="1546" y="5837"/>
                  </a:cubicBezTo>
                  <a:close/>
                  <a:moveTo>
                    <a:pt x="4520" y="5864"/>
                  </a:moveTo>
                  <a:cubicBezTo>
                    <a:pt x="4510" y="5878"/>
                    <a:pt x="4500" y="5892"/>
                    <a:pt x="4491" y="5906"/>
                  </a:cubicBezTo>
                  <a:cubicBezTo>
                    <a:pt x="4497" y="5894"/>
                    <a:pt x="4503" y="5881"/>
                    <a:pt x="4510" y="5868"/>
                  </a:cubicBezTo>
                  <a:cubicBezTo>
                    <a:pt x="4510" y="5868"/>
                    <a:pt x="4514" y="5868"/>
                    <a:pt x="4520" y="5864"/>
                  </a:cubicBezTo>
                  <a:close/>
                  <a:moveTo>
                    <a:pt x="1381" y="5862"/>
                  </a:moveTo>
                  <a:cubicBezTo>
                    <a:pt x="1381" y="5875"/>
                    <a:pt x="1381" y="5881"/>
                    <a:pt x="1381" y="5894"/>
                  </a:cubicBezTo>
                  <a:cubicBezTo>
                    <a:pt x="1362" y="5913"/>
                    <a:pt x="1337" y="5932"/>
                    <a:pt x="1311" y="5957"/>
                  </a:cubicBezTo>
                  <a:cubicBezTo>
                    <a:pt x="1337" y="5925"/>
                    <a:pt x="1356" y="5894"/>
                    <a:pt x="1381" y="5862"/>
                  </a:cubicBezTo>
                  <a:close/>
                  <a:moveTo>
                    <a:pt x="1552" y="5938"/>
                  </a:moveTo>
                  <a:cubicBezTo>
                    <a:pt x="1552" y="5951"/>
                    <a:pt x="1552" y="5963"/>
                    <a:pt x="1552" y="5982"/>
                  </a:cubicBezTo>
                  <a:cubicBezTo>
                    <a:pt x="1546" y="5989"/>
                    <a:pt x="1533" y="6001"/>
                    <a:pt x="1520" y="6008"/>
                  </a:cubicBezTo>
                  <a:cubicBezTo>
                    <a:pt x="1520" y="6001"/>
                    <a:pt x="1520" y="5989"/>
                    <a:pt x="1514" y="5976"/>
                  </a:cubicBezTo>
                  <a:cubicBezTo>
                    <a:pt x="1527" y="5963"/>
                    <a:pt x="1539" y="5951"/>
                    <a:pt x="1552" y="5938"/>
                  </a:cubicBezTo>
                  <a:close/>
                  <a:moveTo>
                    <a:pt x="1223" y="5818"/>
                  </a:moveTo>
                  <a:cubicBezTo>
                    <a:pt x="1229" y="5849"/>
                    <a:pt x="1242" y="5881"/>
                    <a:pt x="1248" y="5913"/>
                  </a:cubicBezTo>
                  <a:cubicBezTo>
                    <a:pt x="1197" y="5963"/>
                    <a:pt x="1147" y="6008"/>
                    <a:pt x="1102" y="6058"/>
                  </a:cubicBezTo>
                  <a:cubicBezTo>
                    <a:pt x="1140" y="5982"/>
                    <a:pt x="1185" y="5900"/>
                    <a:pt x="1223" y="5818"/>
                  </a:cubicBezTo>
                  <a:close/>
                  <a:moveTo>
                    <a:pt x="1470" y="6027"/>
                  </a:moveTo>
                  <a:cubicBezTo>
                    <a:pt x="1470" y="6039"/>
                    <a:pt x="1476" y="6046"/>
                    <a:pt x="1476" y="6058"/>
                  </a:cubicBezTo>
                  <a:cubicBezTo>
                    <a:pt x="1470" y="6058"/>
                    <a:pt x="1470" y="6065"/>
                    <a:pt x="1463" y="6065"/>
                  </a:cubicBezTo>
                  <a:cubicBezTo>
                    <a:pt x="1470" y="6052"/>
                    <a:pt x="1463" y="6046"/>
                    <a:pt x="1463" y="6033"/>
                  </a:cubicBezTo>
                  <a:cubicBezTo>
                    <a:pt x="1470" y="6033"/>
                    <a:pt x="1470" y="6033"/>
                    <a:pt x="1470" y="6027"/>
                  </a:cubicBezTo>
                  <a:close/>
                  <a:moveTo>
                    <a:pt x="1394" y="6008"/>
                  </a:moveTo>
                  <a:cubicBezTo>
                    <a:pt x="1394" y="6014"/>
                    <a:pt x="1394" y="6014"/>
                    <a:pt x="1394" y="6020"/>
                  </a:cubicBezTo>
                  <a:lnTo>
                    <a:pt x="1381" y="6033"/>
                  </a:lnTo>
                  <a:cubicBezTo>
                    <a:pt x="1362" y="6052"/>
                    <a:pt x="1343" y="6071"/>
                    <a:pt x="1324" y="6090"/>
                  </a:cubicBezTo>
                  <a:cubicBezTo>
                    <a:pt x="1324" y="6090"/>
                    <a:pt x="1324" y="6090"/>
                    <a:pt x="1324" y="6084"/>
                  </a:cubicBezTo>
                  <a:cubicBezTo>
                    <a:pt x="1343" y="6058"/>
                    <a:pt x="1368" y="6033"/>
                    <a:pt x="1394" y="6008"/>
                  </a:cubicBezTo>
                  <a:close/>
                  <a:moveTo>
                    <a:pt x="1077" y="6134"/>
                  </a:moveTo>
                  <a:lnTo>
                    <a:pt x="1077" y="6134"/>
                  </a:lnTo>
                  <a:cubicBezTo>
                    <a:pt x="1064" y="6160"/>
                    <a:pt x="1045" y="6179"/>
                    <a:pt x="1026" y="6204"/>
                  </a:cubicBezTo>
                  <a:cubicBezTo>
                    <a:pt x="1033" y="6191"/>
                    <a:pt x="1039" y="6185"/>
                    <a:pt x="1045" y="6179"/>
                  </a:cubicBezTo>
                  <a:cubicBezTo>
                    <a:pt x="1052" y="6160"/>
                    <a:pt x="1064" y="6147"/>
                    <a:pt x="1077" y="6134"/>
                  </a:cubicBezTo>
                  <a:close/>
                  <a:moveTo>
                    <a:pt x="1406" y="6103"/>
                  </a:moveTo>
                  <a:cubicBezTo>
                    <a:pt x="1406" y="6115"/>
                    <a:pt x="1406" y="6122"/>
                    <a:pt x="1406" y="6134"/>
                  </a:cubicBezTo>
                  <a:cubicBezTo>
                    <a:pt x="1394" y="6153"/>
                    <a:pt x="1381" y="6172"/>
                    <a:pt x="1362" y="6191"/>
                  </a:cubicBezTo>
                  <a:cubicBezTo>
                    <a:pt x="1356" y="6198"/>
                    <a:pt x="1349" y="6204"/>
                    <a:pt x="1349" y="6210"/>
                  </a:cubicBezTo>
                  <a:cubicBezTo>
                    <a:pt x="1343" y="6198"/>
                    <a:pt x="1343" y="6191"/>
                    <a:pt x="1343" y="6179"/>
                  </a:cubicBezTo>
                  <a:cubicBezTo>
                    <a:pt x="1362" y="6153"/>
                    <a:pt x="1381" y="6128"/>
                    <a:pt x="1406" y="6103"/>
                  </a:cubicBezTo>
                  <a:close/>
                  <a:moveTo>
                    <a:pt x="1191" y="6147"/>
                  </a:moveTo>
                  <a:cubicBezTo>
                    <a:pt x="1166" y="6179"/>
                    <a:pt x="1134" y="6217"/>
                    <a:pt x="1102" y="6248"/>
                  </a:cubicBezTo>
                  <a:cubicBezTo>
                    <a:pt x="1115" y="6236"/>
                    <a:pt x="1128" y="6217"/>
                    <a:pt x="1134" y="6204"/>
                  </a:cubicBezTo>
                  <a:cubicBezTo>
                    <a:pt x="1140" y="6198"/>
                    <a:pt x="1147" y="6191"/>
                    <a:pt x="1159" y="6185"/>
                  </a:cubicBezTo>
                  <a:cubicBezTo>
                    <a:pt x="1166" y="6172"/>
                    <a:pt x="1178" y="6160"/>
                    <a:pt x="1191" y="6147"/>
                  </a:cubicBezTo>
                  <a:close/>
                  <a:moveTo>
                    <a:pt x="1191" y="5723"/>
                  </a:moveTo>
                  <a:lnTo>
                    <a:pt x="1191" y="5723"/>
                  </a:lnTo>
                  <a:cubicBezTo>
                    <a:pt x="1071" y="5925"/>
                    <a:pt x="963" y="6128"/>
                    <a:pt x="855" y="6331"/>
                  </a:cubicBezTo>
                  <a:cubicBezTo>
                    <a:pt x="849" y="6337"/>
                    <a:pt x="836" y="6350"/>
                    <a:pt x="830" y="6356"/>
                  </a:cubicBezTo>
                  <a:cubicBezTo>
                    <a:pt x="912" y="6179"/>
                    <a:pt x="982" y="5989"/>
                    <a:pt x="1052" y="5811"/>
                  </a:cubicBezTo>
                  <a:cubicBezTo>
                    <a:pt x="1096" y="5780"/>
                    <a:pt x="1140" y="5754"/>
                    <a:pt x="1191" y="5723"/>
                  </a:cubicBezTo>
                  <a:close/>
                  <a:moveTo>
                    <a:pt x="488" y="6369"/>
                  </a:moveTo>
                  <a:cubicBezTo>
                    <a:pt x="482" y="6375"/>
                    <a:pt x="482" y="6375"/>
                    <a:pt x="482" y="6381"/>
                  </a:cubicBezTo>
                  <a:cubicBezTo>
                    <a:pt x="482" y="6381"/>
                    <a:pt x="482" y="6381"/>
                    <a:pt x="482" y="6375"/>
                  </a:cubicBezTo>
                  <a:cubicBezTo>
                    <a:pt x="482" y="6375"/>
                    <a:pt x="482" y="6375"/>
                    <a:pt x="488" y="6369"/>
                  </a:cubicBezTo>
                  <a:close/>
                  <a:moveTo>
                    <a:pt x="1311" y="6210"/>
                  </a:moveTo>
                  <a:cubicBezTo>
                    <a:pt x="1318" y="6217"/>
                    <a:pt x="1318" y="6229"/>
                    <a:pt x="1318" y="6236"/>
                  </a:cubicBezTo>
                  <a:cubicBezTo>
                    <a:pt x="1248" y="6305"/>
                    <a:pt x="1185" y="6381"/>
                    <a:pt x="1115" y="6451"/>
                  </a:cubicBezTo>
                  <a:cubicBezTo>
                    <a:pt x="1102" y="6464"/>
                    <a:pt x="1083" y="6483"/>
                    <a:pt x="1058" y="6508"/>
                  </a:cubicBezTo>
                  <a:cubicBezTo>
                    <a:pt x="1140" y="6407"/>
                    <a:pt x="1229" y="6312"/>
                    <a:pt x="1311" y="6210"/>
                  </a:cubicBezTo>
                  <a:close/>
                  <a:moveTo>
                    <a:pt x="1793" y="6495"/>
                  </a:moveTo>
                  <a:cubicBezTo>
                    <a:pt x="1793" y="6502"/>
                    <a:pt x="1793" y="6502"/>
                    <a:pt x="1793" y="6502"/>
                  </a:cubicBezTo>
                  <a:cubicBezTo>
                    <a:pt x="1793" y="6508"/>
                    <a:pt x="1786" y="6514"/>
                    <a:pt x="1780" y="6514"/>
                  </a:cubicBezTo>
                  <a:cubicBezTo>
                    <a:pt x="1786" y="6508"/>
                    <a:pt x="1793" y="6502"/>
                    <a:pt x="1793" y="6495"/>
                  </a:cubicBezTo>
                  <a:close/>
                  <a:moveTo>
                    <a:pt x="494" y="6413"/>
                  </a:moveTo>
                  <a:lnTo>
                    <a:pt x="494" y="6413"/>
                  </a:lnTo>
                  <a:cubicBezTo>
                    <a:pt x="463" y="6495"/>
                    <a:pt x="437" y="6571"/>
                    <a:pt x="406" y="6654"/>
                  </a:cubicBezTo>
                  <a:cubicBezTo>
                    <a:pt x="406" y="6641"/>
                    <a:pt x="412" y="6635"/>
                    <a:pt x="412" y="6628"/>
                  </a:cubicBezTo>
                  <a:cubicBezTo>
                    <a:pt x="418" y="6590"/>
                    <a:pt x="425" y="6559"/>
                    <a:pt x="437" y="6521"/>
                  </a:cubicBezTo>
                  <a:cubicBezTo>
                    <a:pt x="456" y="6489"/>
                    <a:pt x="475" y="6451"/>
                    <a:pt x="494" y="6413"/>
                  </a:cubicBezTo>
                  <a:close/>
                  <a:moveTo>
                    <a:pt x="1888" y="6546"/>
                  </a:moveTo>
                  <a:cubicBezTo>
                    <a:pt x="1894" y="6559"/>
                    <a:pt x="1907" y="6559"/>
                    <a:pt x="1919" y="6559"/>
                  </a:cubicBezTo>
                  <a:cubicBezTo>
                    <a:pt x="1900" y="6584"/>
                    <a:pt x="1875" y="6609"/>
                    <a:pt x="1856" y="6628"/>
                  </a:cubicBezTo>
                  <a:cubicBezTo>
                    <a:pt x="1843" y="6641"/>
                    <a:pt x="1824" y="6660"/>
                    <a:pt x="1812" y="6673"/>
                  </a:cubicBezTo>
                  <a:cubicBezTo>
                    <a:pt x="1837" y="6628"/>
                    <a:pt x="1862" y="6590"/>
                    <a:pt x="1888" y="6546"/>
                  </a:cubicBezTo>
                  <a:close/>
                  <a:moveTo>
                    <a:pt x="836" y="6071"/>
                  </a:moveTo>
                  <a:cubicBezTo>
                    <a:pt x="805" y="6153"/>
                    <a:pt x="779" y="6229"/>
                    <a:pt x="754" y="6305"/>
                  </a:cubicBezTo>
                  <a:cubicBezTo>
                    <a:pt x="741" y="6331"/>
                    <a:pt x="729" y="6356"/>
                    <a:pt x="722" y="6381"/>
                  </a:cubicBezTo>
                  <a:cubicBezTo>
                    <a:pt x="710" y="6413"/>
                    <a:pt x="691" y="6445"/>
                    <a:pt x="678" y="6483"/>
                  </a:cubicBezTo>
                  <a:cubicBezTo>
                    <a:pt x="646" y="6540"/>
                    <a:pt x="596" y="6616"/>
                    <a:pt x="558" y="6685"/>
                  </a:cubicBezTo>
                  <a:lnTo>
                    <a:pt x="539" y="6711"/>
                  </a:lnTo>
                  <a:cubicBezTo>
                    <a:pt x="564" y="6647"/>
                    <a:pt x="596" y="6590"/>
                    <a:pt x="608" y="6546"/>
                  </a:cubicBezTo>
                  <a:cubicBezTo>
                    <a:pt x="615" y="6546"/>
                    <a:pt x="615" y="6540"/>
                    <a:pt x="615" y="6533"/>
                  </a:cubicBezTo>
                  <a:cubicBezTo>
                    <a:pt x="697" y="6381"/>
                    <a:pt x="773" y="6229"/>
                    <a:pt x="836" y="6071"/>
                  </a:cubicBezTo>
                  <a:close/>
                  <a:moveTo>
                    <a:pt x="701" y="6634"/>
                  </a:moveTo>
                  <a:cubicBezTo>
                    <a:pt x="682" y="6670"/>
                    <a:pt x="664" y="6712"/>
                    <a:pt x="646" y="6749"/>
                  </a:cubicBezTo>
                  <a:cubicBezTo>
                    <a:pt x="640" y="6755"/>
                    <a:pt x="634" y="6761"/>
                    <a:pt x="627" y="6774"/>
                  </a:cubicBezTo>
                  <a:cubicBezTo>
                    <a:pt x="634" y="6755"/>
                    <a:pt x="640" y="6742"/>
                    <a:pt x="646" y="6723"/>
                  </a:cubicBezTo>
                  <a:cubicBezTo>
                    <a:pt x="665" y="6698"/>
                    <a:pt x="678" y="6666"/>
                    <a:pt x="691" y="6641"/>
                  </a:cubicBezTo>
                  <a:cubicBezTo>
                    <a:pt x="694" y="6637"/>
                    <a:pt x="698" y="6636"/>
                    <a:pt x="701" y="6634"/>
                  </a:cubicBezTo>
                  <a:close/>
                  <a:moveTo>
                    <a:pt x="773" y="6033"/>
                  </a:moveTo>
                  <a:lnTo>
                    <a:pt x="773" y="6033"/>
                  </a:lnTo>
                  <a:cubicBezTo>
                    <a:pt x="678" y="6223"/>
                    <a:pt x="602" y="6419"/>
                    <a:pt x="526" y="6622"/>
                  </a:cubicBezTo>
                  <a:cubicBezTo>
                    <a:pt x="494" y="6692"/>
                    <a:pt x="456" y="6755"/>
                    <a:pt x="431" y="6793"/>
                  </a:cubicBezTo>
                  <a:cubicBezTo>
                    <a:pt x="425" y="6787"/>
                    <a:pt x="425" y="6780"/>
                    <a:pt x="425" y="6774"/>
                  </a:cubicBezTo>
                  <a:cubicBezTo>
                    <a:pt x="437" y="6749"/>
                    <a:pt x="450" y="6711"/>
                    <a:pt x="469" y="6666"/>
                  </a:cubicBezTo>
                  <a:cubicBezTo>
                    <a:pt x="570" y="6464"/>
                    <a:pt x="665" y="6255"/>
                    <a:pt x="754" y="6046"/>
                  </a:cubicBezTo>
                  <a:cubicBezTo>
                    <a:pt x="760" y="6039"/>
                    <a:pt x="767" y="6039"/>
                    <a:pt x="773" y="6033"/>
                  </a:cubicBezTo>
                  <a:close/>
                  <a:moveTo>
                    <a:pt x="475" y="6780"/>
                  </a:moveTo>
                  <a:cubicBezTo>
                    <a:pt x="475" y="6787"/>
                    <a:pt x="469" y="6793"/>
                    <a:pt x="469" y="6806"/>
                  </a:cubicBezTo>
                  <a:cubicBezTo>
                    <a:pt x="463" y="6818"/>
                    <a:pt x="456" y="6837"/>
                    <a:pt x="450" y="6850"/>
                  </a:cubicBezTo>
                  <a:cubicBezTo>
                    <a:pt x="450" y="6844"/>
                    <a:pt x="444" y="6837"/>
                    <a:pt x="444" y="6831"/>
                  </a:cubicBezTo>
                  <a:cubicBezTo>
                    <a:pt x="456" y="6812"/>
                    <a:pt x="463" y="6799"/>
                    <a:pt x="475" y="6780"/>
                  </a:cubicBezTo>
                  <a:close/>
                  <a:moveTo>
                    <a:pt x="501" y="6825"/>
                  </a:moveTo>
                  <a:cubicBezTo>
                    <a:pt x="501" y="6837"/>
                    <a:pt x="494" y="6850"/>
                    <a:pt x="494" y="6856"/>
                  </a:cubicBezTo>
                  <a:cubicBezTo>
                    <a:pt x="494" y="6850"/>
                    <a:pt x="494" y="6837"/>
                    <a:pt x="501" y="6825"/>
                  </a:cubicBezTo>
                  <a:close/>
                  <a:moveTo>
                    <a:pt x="868" y="6641"/>
                  </a:moveTo>
                  <a:cubicBezTo>
                    <a:pt x="798" y="6730"/>
                    <a:pt x="729" y="6818"/>
                    <a:pt x="665" y="6913"/>
                  </a:cubicBezTo>
                  <a:lnTo>
                    <a:pt x="729" y="6793"/>
                  </a:lnTo>
                  <a:cubicBezTo>
                    <a:pt x="773" y="6742"/>
                    <a:pt x="824" y="6692"/>
                    <a:pt x="868" y="6641"/>
                  </a:cubicBezTo>
                  <a:close/>
                  <a:moveTo>
                    <a:pt x="513" y="6920"/>
                  </a:moveTo>
                  <a:cubicBezTo>
                    <a:pt x="513" y="6926"/>
                    <a:pt x="513" y="6939"/>
                    <a:pt x="513" y="6945"/>
                  </a:cubicBezTo>
                  <a:cubicBezTo>
                    <a:pt x="507" y="6939"/>
                    <a:pt x="507" y="6939"/>
                    <a:pt x="501" y="6932"/>
                  </a:cubicBezTo>
                  <a:cubicBezTo>
                    <a:pt x="507" y="6926"/>
                    <a:pt x="513" y="6920"/>
                    <a:pt x="513" y="6920"/>
                  </a:cubicBezTo>
                  <a:close/>
                  <a:moveTo>
                    <a:pt x="1432" y="6856"/>
                  </a:moveTo>
                  <a:lnTo>
                    <a:pt x="1432" y="6856"/>
                  </a:lnTo>
                  <a:cubicBezTo>
                    <a:pt x="1413" y="6894"/>
                    <a:pt x="1394" y="6932"/>
                    <a:pt x="1375" y="6977"/>
                  </a:cubicBezTo>
                  <a:cubicBezTo>
                    <a:pt x="1356" y="6989"/>
                    <a:pt x="1330" y="6996"/>
                    <a:pt x="1311" y="7008"/>
                  </a:cubicBezTo>
                  <a:cubicBezTo>
                    <a:pt x="1349" y="6958"/>
                    <a:pt x="1394" y="6907"/>
                    <a:pt x="1432" y="6856"/>
                  </a:cubicBezTo>
                  <a:close/>
                  <a:moveTo>
                    <a:pt x="1197" y="7046"/>
                  </a:moveTo>
                  <a:cubicBezTo>
                    <a:pt x="1197" y="7046"/>
                    <a:pt x="1204" y="7046"/>
                    <a:pt x="1204" y="7053"/>
                  </a:cubicBezTo>
                  <a:lnTo>
                    <a:pt x="1191" y="7053"/>
                  </a:lnTo>
                  <a:cubicBezTo>
                    <a:pt x="1191" y="7053"/>
                    <a:pt x="1197" y="7046"/>
                    <a:pt x="1197" y="7046"/>
                  </a:cubicBezTo>
                  <a:close/>
                  <a:moveTo>
                    <a:pt x="887" y="6799"/>
                  </a:moveTo>
                  <a:lnTo>
                    <a:pt x="887" y="6799"/>
                  </a:lnTo>
                  <a:cubicBezTo>
                    <a:pt x="817" y="6888"/>
                    <a:pt x="754" y="6977"/>
                    <a:pt x="691" y="7065"/>
                  </a:cubicBezTo>
                  <a:cubicBezTo>
                    <a:pt x="678" y="7059"/>
                    <a:pt x="665" y="7059"/>
                    <a:pt x="653" y="7059"/>
                  </a:cubicBezTo>
                  <a:cubicBezTo>
                    <a:pt x="729" y="6970"/>
                    <a:pt x="805" y="6888"/>
                    <a:pt x="887" y="6799"/>
                  </a:cubicBezTo>
                  <a:close/>
                  <a:moveTo>
                    <a:pt x="881" y="7027"/>
                  </a:moveTo>
                  <a:cubicBezTo>
                    <a:pt x="868" y="7040"/>
                    <a:pt x="862" y="7059"/>
                    <a:pt x="855" y="7072"/>
                  </a:cubicBezTo>
                  <a:lnTo>
                    <a:pt x="830" y="7072"/>
                  </a:lnTo>
                  <a:cubicBezTo>
                    <a:pt x="849" y="7059"/>
                    <a:pt x="862" y="7040"/>
                    <a:pt x="881" y="7027"/>
                  </a:cubicBezTo>
                  <a:close/>
                  <a:moveTo>
                    <a:pt x="3427" y="0"/>
                  </a:moveTo>
                  <a:cubicBezTo>
                    <a:pt x="3390" y="0"/>
                    <a:pt x="3357" y="23"/>
                    <a:pt x="3357" y="73"/>
                  </a:cubicBezTo>
                  <a:cubicBezTo>
                    <a:pt x="3351" y="162"/>
                    <a:pt x="3344" y="251"/>
                    <a:pt x="3332" y="339"/>
                  </a:cubicBezTo>
                  <a:cubicBezTo>
                    <a:pt x="3192" y="998"/>
                    <a:pt x="3053" y="1663"/>
                    <a:pt x="2920" y="2322"/>
                  </a:cubicBezTo>
                  <a:cubicBezTo>
                    <a:pt x="2629" y="3335"/>
                    <a:pt x="2350" y="4355"/>
                    <a:pt x="2084" y="5374"/>
                  </a:cubicBezTo>
                  <a:cubicBezTo>
                    <a:pt x="1972" y="5297"/>
                    <a:pt x="1835" y="5264"/>
                    <a:pt x="1689" y="5264"/>
                  </a:cubicBezTo>
                  <a:cubicBezTo>
                    <a:pt x="1296" y="5264"/>
                    <a:pt x="828" y="5497"/>
                    <a:pt x="551" y="5723"/>
                  </a:cubicBezTo>
                  <a:cubicBezTo>
                    <a:pt x="235" y="5982"/>
                    <a:pt x="0" y="6476"/>
                    <a:pt x="152" y="6888"/>
                  </a:cubicBezTo>
                  <a:cubicBezTo>
                    <a:pt x="216" y="7059"/>
                    <a:pt x="317" y="7148"/>
                    <a:pt x="437" y="7192"/>
                  </a:cubicBezTo>
                  <a:cubicBezTo>
                    <a:pt x="539" y="7268"/>
                    <a:pt x="653" y="7312"/>
                    <a:pt x="786" y="7331"/>
                  </a:cubicBezTo>
                  <a:cubicBezTo>
                    <a:pt x="821" y="7335"/>
                    <a:pt x="856" y="7337"/>
                    <a:pt x="892" y="7337"/>
                  </a:cubicBezTo>
                  <a:cubicBezTo>
                    <a:pt x="1572" y="7337"/>
                    <a:pt x="2393" y="6674"/>
                    <a:pt x="2369" y="5976"/>
                  </a:cubicBezTo>
                  <a:cubicBezTo>
                    <a:pt x="2432" y="5773"/>
                    <a:pt x="2489" y="5564"/>
                    <a:pt x="2546" y="5368"/>
                  </a:cubicBezTo>
                  <a:cubicBezTo>
                    <a:pt x="2667" y="4931"/>
                    <a:pt x="2787" y="4494"/>
                    <a:pt x="2907" y="4057"/>
                  </a:cubicBezTo>
                  <a:cubicBezTo>
                    <a:pt x="3078" y="4241"/>
                    <a:pt x="3363" y="4374"/>
                    <a:pt x="3547" y="4481"/>
                  </a:cubicBezTo>
                  <a:cubicBezTo>
                    <a:pt x="3826" y="4640"/>
                    <a:pt x="4206" y="4887"/>
                    <a:pt x="4396" y="5184"/>
                  </a:cubicBezTo>
                  <a:cubicBezTo>
                    <a:pt x="4427" y="5248"/>
                    <a:pt x="4459" y="5305"/>
                    <a:pt x="4484" y="5362"/>
                  </a:cubicBezTo>
                  <a:cubicBezTo>
                    <a:pt x="4554" y="5564"/>
                    <a:pt x="4522" y="5786"/>
                    <a:pt x="4313" y="6014"/>
                  </a:cubicBezTo>
                  <a:cubicBezTo>
                    <a:pt x="4297" y="6035"/>
                    <a:pt x="4313" y="6075"/>
                    <a:pt x="4337" y="6075"/>
                  </a:cubicBezTo>
                  <a:cubicBezTo>
                    <a:pt x="4342" y="6075"/>
                    <a:pt x="4346" y="6074"/>
                    <a:pt x="4351" y="6071"/>
                  </a:cubicBezTo>
                  <a:cubicBezTo>
                    <a:pt x="4674" y="5881"/>
                    <a:pt x="4852" y="5577"/>
                    <a:pt x="4896" y="5241"/>
                  </a:cubicBezTo>
                  <a:cubicBezTo>
                    <a:pt x="5808" y="4880"/>
                    <a:pt x="5669" y="3677"/>
                    <a:pt x="5289" y="2987"/>
                  </a:cubicBezTo>
                  <a:cubicBezTo>
                    <a:pt x="5016" y="2499"/>
                    <a:pt x="4617" y="2151"/>
                    <a:pt x="4269" y="1726"/>
                  </a:cubicBezTo>
                  <a:cubicBezTo>
                    <a:pt x="3952" y="1334"/>
                    <a:pt x="3781" y="871"/>
                    <a:pt x="3623" y="403"/>
                  </a:cubicBezTo>
                  <a:cubicBezTo>
                    <a:pt x="3623" y="327"/>
                    <a:pt x="3617" y="244"/>
                    <a:pt x="3604" y="162"/>
                  </a:cubicBezTo>
                  <a:cubicBezTo>
                    <a:pt x="3604" y="140"/>
                    <a:pt x="3583" y="130"/>
                    <a:pt x="3564" y="130"/>
                  </a:cubicBezTo>
                  <a:cubicBezTo>
                    <a:pt x="3555" y="130"/>
                    <a:pt x="3547" y="133"/>
                    <a:pt x="3541" y="137"/>
                  </a:cubicBezTo>
                  <a:cubicBezTo>
                    <a:pt x="3528" y="111"/>
                    <a:pt x="3522" y="86"/>
                    <a:pt x="3515" y="61"/>
                  </a:cubicBezTo>
                  <a:cubicBezTo>
                    <a:pt x="3503" y="23"/>
                    <a:pt x="3463" y="0"/>
                    <a:pt x="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7578091" y="4767216"/>
              <a:ext cx="168486" cy="263738"/>
            </a:xfrm>
            <a:custGeom>
              <a:avLst/>
              <a:gdLst/>
              <a:ahLst/>
              <a:cxnLst/>
              <a:rect l="l" t="t" r="r" b="b"/>
              <a:pathLst>
                <a:path w="4859" h="7606" extrusionOk="0">
                  <a:moveTo>
                    <a:pt x="501" y="506"/>
                  </a:moveTo>
                  <a:lnTo>
                    <a:pt x="501" y="506"/>
                  </a:lnTo>
                  <a:cubicBezTo>
                    <a:pt x="526" y="525"/>
                    <a:pt x="552" y="544"/>
                    <a:pt x="577" y="563"/>
                  </a:cubicBezTo>
                  <a:cubicBezTo>
                    <a:pt x="577" y="569"/>
                    <a:pt x="583" y="575"/>
                    <a:pt x="583" y="582"/>
                  </a:cubicBezTo>
                  <a:cubicBezTo>
                    <a:pt x="583" y="582"/>
                    <a:pt x="583" y="588"/>
                    <a:pt x="583" y="588"/>
                  </a:cubicBezTo>
                  <a:cubicBezTo>
                    <a:pt x="577" y="588"/>
                    <a:pt x="571" y="594"/>
                    <a:pt x="564" y="601"/>
                  </a:cubicBezTo>
                  <a:cubicBezTo>
                    <a:pt x="552" y="594"/>
                    <a:pt x="545" y="588"/>
                    <a:pt x="533" y="582"/>
                  </a:cubicBezTo>
                  <a:cubicBezTo>
                    <a:pt x="520" y="556"/>
                    <a:pt x="514" y="531"/>
                    <a:pt x="501" y="506"/>
                  </a:cubicBezTo>
                  <a:close/>
                  <a:moveTo>
                    <a:pt x="609" y="753"/>
                  </a:moveTo>
                  <a:lnTo>
                    <a:pt x="609" y="753"/>
                  </a:lnTo>
                  <a:cubicBezTo>
                    <a:pt x="615" y="759"/>
                    <a:pt x="621" y="759"/>
                    <a:pt x="621" y="765"/>
                  </a:cubicBezTo>
                  <a:cubicBezTo>
                    <a:pt x="621" y="772"/>
                    <a:pt x="621" y="778"/>
                    <a:pt x="621" y="784"/>
                  </a:cubicBezTo>
                  <a:cubicBezTo>
                    <a:pt x="615" y="772"/>
                    <a:pt x="615" y="765"/>
                    <a:pt x="609" y="753"/>
                  </a:cubicBezTo>
                  <a:close/>
                  <a:moveTo>
                    <a:pt x="273" y="322"/>
                  </a:moveTo>
                  <a:cubicBezTo>
                    <a:pt x="286" y="335"/>
                    <a:pt x="305" y="347"/>
                    <a:pt x="317" y="360"/>
                  </a:cubicBezTo>
                  <a:cubicBezTo>
                    <a:pt x="400" y="588"/>
                    <a:pt x="476" y="810"/>
                    <a:pt x="558" y="1031"/>
                  </a:cubicBezTo>
                  <a:cubicBezTo>
                    <a:pt x="457" y="797"/>
                    <a:pt x="355" y="563"/>
                    <a:pt x="273" y="322"/>
                  </a:cubicBezTo>
                  <a:close/>
                  <a:moveTo>
                    <a:pt x="628" y="797"/>
                  </a:moveTo>
                  <a:cubicBezTo>
                    <a:pt x="628" y="797"/>
                    <a:pt x="628" y="797"/>
                    <a:pt x="634" y="803"/>
                  </a:cubicBezTo>
                  <a:cubicBezTo>
                    <a:pt x="647" y="810"/>
                    <a:pt x="659" y="822"/>
                    <a:pt x="672" y="835"/>
                  </a:cubicBezTo>
                  <a:cubicBezTo>
                    <a:pt x="716" y="936"/>
                    <a:pt x="767" y="1038"/>
                    <a:pt x="824" y="1133"/>
                  </a:cubicBezTo>
                  <a:cubicBezTo>
                    <a:pt x="849" y="1190"/>
                    <a:pt x="868" y="1253"/>
                    <a:pt x="887" y="1310"/>
                  </a:cubicBezTo>
                  <a:cubicBezTo>
                    <a:pt x="881" y="1297"/>
                    <a:pt x="875" y="1285"/>
                    <a:pt x="862" y="1272"/>
                  </a:cubicBezTo>
                  <a:cubicBezTo>
                    <a:pt x="858" y="1265"/>
                    <a:pt x="855" y="1261"/>
                    <a:pt x="851" y="1261"/>
                  </a:cubicBezTo>
                  <a:cubicBezTo>
                    <a:pt x="848" y="1261"/>
                    <a:pt x="846" y="1263"/>
                    <a:pt x="843" y="1266"/>
                  </a:cubicBezTo>
                  <a:cubicBezTo>
                    <a:pt x="837" y="1266"/>
                    <a:pt x="837" y="1266"/>
                    <a:pt x="837" y="1259"/>
                  </a:cubicBezTo>
                  <a:cubicBezTo>
                    <a:pt x="830" y="1253"/>
                    <a:pt x="830" y="1253"/>
                    <a:pt x="824" y="1247"/>
                  </a:cubicBezTo>
                  <a:cubicBezTo>
                    <a:pt x="761" y="1095"/>
                    <a:pt x="691" y="943"/>
                    <a:pt x="628" y="797"/>
                  </a:cubicBezTo>
                  <a:close/>
                  <a:moveTo>
                    <a:pt x="957" y="1145"/>
                  </a:moveTo>
                  <a:cubicBezTo>
                    <a:pt x="976" y="1164"/>
                    <a:pt x="989" y="1183"/>
                    <a:pt x="989" y="1190"/>
                  </a:cubicBezTo>
                  <a:cubicBezTo>
                    <a:pt x="1020" y="1234"/>
                    <a:pt x="1046" y="1285"/>
                    <a:pt x="1071" y="1329"/>
                  </a:cubicBezTo>
                  <a:cubicBezTo>
                    <a:pt x="1052" y="1304"/>
                    <a:pt x="1027" y="1278"/>
                    <a:pt x="1008" y="1247"/>
                  </a:cubicBezTo>
                  <a:cubicBezTo>
                    <a:pt x="989" y="1215"/>
                    <a:pt x="976" y="1177"/>
                    <a:pt x="957" y="1145"/>
                  </a:cubicBezTo>
                  <a:close/>
                  <a:moveTo>
                    <a:pt x="552" y="1076"/>
                  </a:moveTo>
                  <a:lnTo>
                    <a:pt x="552" y="1076"/>
                  </a:lnTo>
                  <a:cubicBezTo>
                    <a:pt x="596" y="1171"/>
                    <a:pt x="640" y="1266"/>
                    <a:pt x="685" y="1367"/>
                  </a:cubicBezTo>
                  <a:cubicBezTo>
                    <a:pt x="697" y="1399"/>
                    <a:pt x="710" y="1430"/>
                    <a:pt x="723" y="1462"/>
                  </a:cubicBezTo>
                  <a:cubicBezTo>
                    <a:pt x="666" y="1329"/>
                    <a:pt x="609" y="1202"/>
                    <a:pt x="552" y="1076"/>
                  </a:cubicBezTo>
                  <a:close/>
                  <a:moveTo>
                    <a:pt x="1141" y="1221"/>
                  </a:moveTo>
                  <a:lnTo>
                    <a:pt x="1141" y="1221"/>
                  </a:lnTo>
                  <a:cubicBezTo>
                    <a:pt x="1267" y="1323"/>
                    <a:pt x="1394" y="1424"/>
                    <a:pt x="1527" y="1525"/>
                  </a:cubicBezTo>
                  <a:cubicBezTo>
                    <a:pt x="1532" y="1530"/>
                    <a:pt x="1541" y="1535"/>
                    <a:pt x="1548" y="1537"/>
                  </a:cubicBezTo>
                  <a:lnTo>
                    <a:pt x="1548" y="1537"/>
                  </a:lnTo>
                  <a:cubicBezTo>
                    <a:pt x="1511" y="1531"/>
                    <a:pt x="1475" y="1525"/>
                    <a:pt x="1438" y="1519"/>
                  </a:cubicBezTo>
                  <a:cubicBezTo>
                    <a:pt x="1419" y="1500"/>
                    <a:pt x="1400" y="1481"/>
                    <a:pt x="1388" y="1468"/>
                  </a:cubicBezTo>
                  <a:cubicBezTo>
                    <a:pt x="1299" y="1392"/>
                    <a:pt x="1217" y="1304"/>
                    <a:pt x="1141" y="1221"/>
                  </a:cubicBezTo>
                  <a:close/>
                  <a:moveTo>
                    <a:pt x="1692" y="1481"/>
                  </a:moveTo>
                  <a:cubicBezTo>
                    <a:pt x="1711" y="1487"/>
                    <a:pt x="1736" y="1494"/>
                    <a:pt x="1755" y="1500"/>
                  </a:cubicBezTo>
                  <a:cubicBezTo>
                    <a:pt x="1780" y="1513"/>
                    <a:pt x="1799" y="1532"/>
                    <a:pt x="1818" y="1551"/>
                  </a:cubicBezTo>
                  <a:cubicBezTo>
                    <a:pt x="1799" y="1544"/>
                    <a:pt x="1780" y="1538"/>
                    <a:pt x="1761" y="1532"/>
                  </a:cubicBezTo>
                  <a:cubicBezTo>
                    <a:pt x="1736" y="1513"/>
                    <a:pt x="1711" y="1494"/>
                    <a:pt x="1692" y="1481"/>
                  </a:cubicBezTo>
                  <a:close/>
                  <a:moveTo>
                    <a:pt x="1464" y="1544"/>
                  </a:moveTo>
                  <a:lnTo>
                    <a:pt x="1464" y="1544"/>
                  </a:lnTo>
                  <a:cubicBezTo>
                    <a:pt x="1483" y="1551"/>
                    <a:pt x="1540" y="1570"/>
                    <a:pt x="1590" y="1576"/>
                  </a:cubicBezTo>
                  <a:lnTo>
                    <a:pt x="1603" y="1589"/>
                  </a:lnTo>
                  <a:cubicBezTo>
                    <a:pt x="1584" y="1589"/>
                    <a:pt x="1571" y="1582"/>
                    <a:pt x="1559" y="1576"/>
                  </a:cubicBezTo>
                  <a:cubicBezTo>
                    <a:pt x="1508" y="1557"/>
                    <a:pt x="1476" y="1551"/>
                    <a:pt x="1464" y="1544"/>
                  </a:cubicBezTo>
                  <a:close/>
                  <a:moveTo>
                    <a:pt x="1058" y="1234"/>
                  </a:moveTo>
                  <a:cubicBezTo>
                    <a:pt x="1077" y="1253"/>
                    <a:pt x="1090" y="1266"/>
                    <a:pt x="1109" y="1285"/>
                  </a:cubicBezTo>
                  <a:cubicBezTo>
                    <a:pt x="1166" y="1367"/>
                    <a:pt x="1236" y="1449"/>
                    <a:pt x="1274" y="1544"/>
                  </a:cubicBezTo>
                  <a:cubicBezTo>
                    <a:pt x="1289" y="1578"/>
                    <a:pt x="1293" y="1591"/>
                    <a:pt x="1291" y="1591"/>
                  </a:cubicBezTo>
                  <a:cubicBezTo>
                    <a:pt x="1286" y="1591"/>
                    <a:pt x="1243" y="1520"/>
                    <a:pt x="1217" y="1494"/>
                  </a:cubicBezTo>
                  <a:cubicBezTo>
                    <a:pt x="1204" y="1481"/>
                    <a:pt x="1191" y="1468"/>
                    <a:pt x="1179" y="1456"/>
                  </a:cubicBezTo>
                  <a:cubicBezTo>
                    <a:pt x="1141" y="1380"/>
                    <a:pt x="1103" y="1310"/>
                    <a:pt x="1058" y="1234"/>
                  </a:cubicBezTo>
                  <a:close/>
                  <a:moveTo>
                    <a:pt x="1077" y="1399"/>
                  </a:moveTo>
                  <a:lnTo>
                    <a:pt x="1077" y="1399"/>
                  </a:lnTo>
                  <a:cubicBezTo>
                    <a:pt x="1109" y="1437"/>
                    <a:pt x="1141" y="1475"/>
                    <a:pt x="1172" y="1506"/>
                  </a:cubicBezTo>
                  <a:cubicBezTo>
                    <a:pt x="1202" y="1554"/>
                    <a:pt x="1233" y="1595"/>
                    <a:pt x="1228" y="1595"/>
                  </a:cubicBezTo>
                  <a:cubicBezTo>
                    <a:pt x="1224" y="1595"/>
                    <a:pt x="1200" y="1572"/>
                    <a:pt x="1141" y="1513"/>
                  </a:cubicBezTo>
                  <a:cubicBezTo>
                    <a:pt x="1134" y="1506"/>
                    <a:pt x="1128" y="1500"/>
                    <a:pt x="1122" y="1494"/>
                  </a:cubicBezTo>
                  <a:cubicBezTo>
                    <a:pt x="1115" y="1487"/>
                    <a:pt x="1115" y="1481"/>
                    <a:pt x="1115" y="1481"/>
                  </a:cubicBezTo>
                  <a:cubicBezTo>
                    <a:pt x="1103" y="1456"/>
                    <a:pt x="1090" y="1424"/>
                    <a:pt x="1077" y="1399"/>
                  </a:cubicBezTo>
                  <a:close/>
                  <a:moveTo>
                    <a:pt x="1685" y="1582"/>
                  </a:moveTo>
                  <a:cubicBezTo>
                    <a:pt x="1698" y="1582"/>
                    <a:pt x="1711" y="1589"/>
                    <a:pt x="1723" y="1589"/>
                  </a:cubicBezTo>
                  <a:cubicBezTo>
                    <a:pt x="1736" y="1589"/>
                    <a:pt x="1749" y="1595"/>
                    <a:pt x="1761" y="1601"/>
                  </a:cubicBezTo>
                  <a:cubicBezTo>
                    <a:pt x="1799" y="1627"/>
                    <a:pt x="1837" y="1652"/>
                    <a:pt x="1882" y="1671"/>
                  </a:cubicBezTo>
                  <a:cubicBezTo>
                    <a:pt x="1869" y="1671"/>
                    <a:pt x="1856" y="1665"/>
                    <a:pt x="1844" y="1665"/>
                  </a:cubicBezTo>
                  <a:cubicBezTo>
                    <a:pt x="1837" y="1658"/>
                    <a:pt x="1825" y="1658"/>
                    <a:pt x="1818" y="1652"/>
                  </a:cubicBezTo>
                  <a:cubicBezTo>
                    <a:pt x="1774" y="1639"/>
                    <a:pt x="1736" y="1620"/>
                    <a:pt x="1692" y="1595"/>
                  </a:cubicBezTo>
                  <a:cubicBezTo>
                    <a:pt x="1692" y="1589"/>
                    <a:pt x="1692" y="1589"/>
                    <a:pt x="1685" y="1582"/>
                  </a:cubicBezTo>
                  <a:close/>
                  <a:moveTo>
                    <a:pt x="2996" y="1532"/>
                  </a:moveTo>
                  <a:cubicBezTo>
                    <a:pt x="3022" y="1538"/>
                    <a:pt x="3047" y="1544"/>
                    <a:pt x="3066" y="1551"/>
                  </a:cubicBezTo>
                  <a:cubicBezTo>
                    <a:pt x="3123" y="1589"/>
                    <a:pt x="3174" y="1633"/>
                    <a:pt x="3224" y="1671"/>
                  </a:cubicBezTo>
                  <a:cubicBezTo>
                    <a:pt x="3136" y="1639"/>
                    <a:pt x="3072" y="1614"/>
                    <a:pt x="3041" y="1601"/>
                  </a:cubicBezTo>
                  <a:cubicBezTo>
                    <a:pt x="3037" y="1601"/>
                    <a:pt x="3032" y="1598"/>
                    <a:pt x="3028" y="1598"/>
                  </a:cubicBezTo>
                  <a:cubicBezTo>
                    <a:pt x="3026" y="1598"/>
                    <a:pt x="3024" y="1599"/>
                    <a:pt x="3022" y="1601"/>
                  </a:cubicBezTo>
                  <a:cubicBezTo>
                    <a:pt x="2996" y="1589"/>
                    <a:pt x="2977" y="1576"/>
                    <a:pt x="2952" y="1563"/>
                  </a:cubicBezTo>
                  <a:cubicBezTo>
                    <a:pt x="2971" y="1557"/>
                    <a:pt x="2990" y="1551"/>
                    <a:pt x="2996" y="1532"/>
                  </a:cubicBezTo>
                  <a:close/>
                  <a:moveTo>
                    <a:pt x="1255" y="1595"/>
                  </a:moveTo>
                  <a:cubicBezTo>
                    <a:pt x="1280" y="1627"/>
                    <a:pt x="1312" y="1652"/>
                    <a:pt x="1337" y="1677"/>
                  </a:cubicBezTo>
                  <a:cubicBezTo>
                    <a:pt x="1318" y="1671"/>
                    <a:pt x="1305" y="1665"/>
                    <a:pt x="1286" y="1658"/>
                  </a:cubicBezTo>
                  <a:cubicBezTo>
                    <a:pt x="1274" y="1639"/>
                    <a:pt x="1267" y="1620"/>
                    <a:pt x="1255" y="1595"/>
                  </a:cubicBezTo>
                  <a:close/>
                  <a:moveTo>
                    <a:pt x="1527" y="1601"/>
                  </a:moveTo>
                  <a:lnTo>
                    <a:pt x="1527" y="1601"/>
                  </a:lnTo>
                  <a:cubicBezTo>
                    <a:pt x="1565" y="1614"/>
                    <a:pt x="1603" y="1633"/>
                    <a:pt x="1647" y="1646"/>
                  </a:cubicBezTo>
                  <a:cubicBezTo>
                    <a:pt x="1673" y="1677"/>
                    <a:pt x="1698" y="1703"/>
                    <a:pt x="1704" y="1703"/>
                  </a:cubicBezTo>
                  <a:cubicBezTo>
                    <a:pt x="1702" y="1703"/>
                    <a:pt x="1699" y="1703"/>
                    <a:pt x="1697" y="1703"/>
                  </a:cubicBezTo>
                  <a:cubicBezTo>
                    <a:pt x="1652" y="1703"/>
                    <a:pt x="1587" y="1655"/>
                    <a:pt x="1527" y="1601"/>
                  </a:cubicBezTo>
                  <a:close/>
                  <a:moveTo>
                    <a:pt x="1926" y="1506"/>
                  </a:moveTo>
                  <a:cubicBezTo>
                    <a:pt x="2046" y="1551"/>
                    <a:pt x="2167" y="1589"/>
                    <a:pt x="2293" y="1620"/>
                  </a:cubicBezTo>
                  <a:cubicBezTo>
                    <a:pt x="2293" y="1627"/>
                    <a:pt x="2293" y="1627"/>
                    <a:pt x="2293" y="1627"/>
                  </a:cubicBezTo>
                  <a:cubicBezTo>
                    <a:pt x="2350" y="1665"/>
                    <a:pt x="2407" y="1696"/>
                    <a:pt x="2464" y="1728"/>
                  </a:cubicBezTo>
                  <a:cubicBezTo>
                    <a:pt x="2306" y="1690"/>
                    <a:pt x="2141" y="1646"/>
                    <a:pt x="1983" y="1601"/>
                  </a:cubicBezTo>
                  <a:cubicBezTo>
                    <a:pt x="1958" y="1570"/>
                    <a:pt x="1932" y="1538"/>
                    <a:pt x="1901" y="1506"/>
                  </a:cubicBezTo>
                  <a:close/>
                  <a:moveTo>
                    <a:pt x="982" y="1614"/>
                  </a:moveTo>
                  <a:cubicBezTo>
                    <a:pt x="989" y="1620"/>
                    <a:pt x="995" y="1627"/>
                    <a:pt x="1001" y="1633"/>
                  </a:cubicBezTo>
                  <a:cubicBezTo>
                    <a:pt x="1008" y="1646"/>
                    <a:pt x="1014" y="1658"/>
                    <a:pt x="1020" y="1671"/>
                  </a:cubicBezTo>
                  <a:cubicBezTo>
                    <a:pt x="1029" y="1695"/>
                    <a:pt x="1037" y="1719"/>
                    <a:pt x="1046" y="1743"/>
                  </a:cubicBezTo>
                  <a:lnTo>
                    <a:pt x="1046" y="1743"/>
                  </a:lnTo>
                  <a:cubicBezTo>
                    <a:pt x="1027" y="1700"/>
                    <a:pt x="1006" y="1657"/>
                    <a:pt x="982" y="1614"/>
                  </a:cubicBezTo>
                  <a:close/>
                  <a:moveTo>
                    <a:pt x="2851" y="1741"/>
                  </a:moveTo>
                  <a:cubicBezTo>
                    <a:pt x="2854" y="1744"/>
                    <a:pt x="2857" y="1745"/>
                    <a:pt x="2860" y="1747"/>
                  </a:cubicBezTo>
                  <a:lnTo>
                    <a:pt x="2860" y="1747"/>
                  </a:lnTo>
                  <a:cubicBezTo>
                    <a:pt x="2851" y="1743"/>
                    <a:pt x="2840" y="1741"/>
                    <a:pt x="2832" y="1741"/>
                  </a:cubicBezTo>
                  <a:close/>
                  <a:moveTo>
                    <a:pt x="1255" y="1424"/>
                  </a:moveTo>
                  <a:cubicBezTo>
                    <a:pt x="1274" y="1443"/>
                    <a:pt x="1286" y="1456"/>
                    <a:pt x="1305" y="1468"/>
                  </a:cubicBezTo>
                  <a:cubicBezTo>
                    <a:pt x="1318" y="1481"/>
                    <a:pt x="1324" y="1494"/>
                    <a:pt x="1337" y="1500"/>
                  </a:cubicBezTo>
                  <a:cubicBezTo>
                    <a:pt x="1331" y="1506"/>
                    <a:pt x="1324" y="1525"/>
                    <a:pt x="1337" y="1532"/>
                  </a:cubicBezTo>
                  <a:cubicBezTo>
                    <a:pt x="1356" y="1538"/>
                    <a:pt x="1375" y="1544"/>
                    <a:pt x="1388" y="1551"/>
                  </a:cubicBezTo>
                  <a:cubicBezTo>
                    <a:pt x="1470" y="1627"/>
                    <a:pt x="1552" y="1709"/>
                    <a:pt x="1647" y="1760"/>
                  </a:cubicBezTo>
                  <a:cubicBezTo>
                    <a:pt x="1559" y="1747"/>
                    <a:pt x="1470" y="1728"/>
                    <a:pt x="1388" y="1696"/>
                  </a:cubicBezTo>
                  <a:cubicBezTo>
                    <a:pt x="1394" y="1690"/>
                    <a:pt x="1400" y="1677"/>
                    <a:pt x="1394" y="1671"/>
                  </a:cubicBezTo>
                  <a:cubicBezTo>
                    <a:pt x="1350" y="1589"/>
                    <a:pt x="1305" y="1506"/>
                    <a:pt x="1255" y="1424"/>
                  </a:cubicBezTo>
                  <a:close/>
                  <a:moveTo>
                    <a:pt x="1774" y="1715"/>
                  </a:moveTo>
                  <a:cubicBezTo>
                    <a:pt x="1818" y="1747"/>
                    <a:pt x="1863" y="1772"/>
                    <a:pt x="1913" y="1791"/>
                  </a:cubicBezTo>
                  <a:cubicBezTo>
                    <a:pt x="1875" y="1785"/>
                    <a:pt x="1844" y="1785"/>
                    <a:pt x="1806" y="1779"/>
                  </a:cubicBezTo>
                  <a:cubicBezTo>
                    <a:pt x="1806" y="1779"/>
                    <a:pt x="1806" y="1772"/>
                    <a:pt x="1806" y="1766"/>
                  </a:cubicBezTo>
                  <a:cubicBezTo>
                    <a:pt x="1793" y="1747"/>
                    <a:pt x="1787" y="1734"/>
                    <a:pt x="1774" y="1715"/>
                  </a:cubicBezTo>
                  <a:close/>
                  <a:moveTo>
                    <a:pt x="2103" y="1766"/>
                  </a:moveTo>
                  <a:cubicBezTo>
                    <a:pt x="2173" y="1785"/>
                    <a:pt x="2243" y="1791"/>
                    <a:pt x="2312" y="1804"/>
                  </a:cubicBezTo>
                  <a:cubicBezTo>
                    <a:pt x="2243" y="1804"/>
                    <a:pt x="2167" y="1804"/>
                    <a:pt x="2097" y="1798"/>
                  </a:cubicBezTo>
                  <a:cubicBezTo>
                    <a:pt x="2103" y="1791"/>
                    <a:pt x="2110" y="1779"/>
                    <a:pt x="2103" y="1766"/>
                  </a:cubicBezTo>
                  <a:close/>
                  <a:moveTo>
                    <a:pt x="2396" y="1649"/>
                  </a:moveTo>
                  <a:cubicBezTo>
                    <a:pt x="2398" y="1649"/>
                    <a:pt x="2401" y="1652"/>
                    <a:pt x="2401" y="1652"/>
                  </a:cubicBezTo>
                  <a:cubicBezTo>
                    <a:pt x="2433" y="1658"/>
                    <a:pt x="2464" y="1665"/>
                    <a:pt x="2496" y="1671"/>
                  </a:cubicBezTo>
                  <a:cubicBezTo>
                    <a:pt x="2553" y="1690"/>
                    <a:pt x="2616" y="1709"/>
                    <a:pt x="2629" y="1715"/>
                  </a:cubicBezTo>
                  <a:cubicBezTo>
                    <a:pt x="2743" y="1747"/>
                    <a:pt x="2857" y="1785"/>
                    <a:pt x="2965" y="1829"/>
                  </a:cubicBezTo>
                  <a:cubicBezTo>
                    <a:pt x="2958" y="1836"/>
                    <a:pt x="2952" y="1836"/>
                    <a:pt x="2939" y="1836"/>
                  </a:cubicBezTo>
                  <a:cubicBezTo>
                    <a:pt x="2908" y="1836"/>
                    <a:pt x="2876" y="1829"/>
                    <a:pt x="2844" y="1829"/>
                  </a:cubicBezTo>
                  <a:cubicBezTo>
                    <a:pt x="2844" y="1823"/>
                    <a:pt x="2838" y="1810"/>
                    <a:pt x="2825" y="1810"/>
                  </a:cubicBezTo>
                  <a:cubicBezTo>
                    <a:pt x="2724" y="1785"/>
                    <a:pt x="2616" y="1760"/>
                    <a:pt x="2509" y="1734"/>
                  </a:cubicBezTo>
                  <a:cubicBezTo>
                    <a:pt x="2458" y="1709"/>
                    <a:pt x="2388" y="1665"/>
                    <a:pt x="2395" y="1652"/>
                  </a:cubicBezTo>
                  <a:cubicBezTo>
                    <a:pt x="2395" y="1650"/>
                    <a:pt x="2396" y="1649"/>
                    <a:pt x="2396" y="1649"/>
                  </a:cubicBezTo>
                  <a:close/>
                  <a:moveTo>
                    <a:pt x="3136" y="1823"/>
                  </a:moveTo>
                  <a:cubicBezTo>
                    <a:pt x="3167" y="1842"/>
                    <a:pt x="3199" y="1861"/>
                    <a:pt x="3237" y="1880"/>
                  </a:cubicBezTo>
                  <a:cubicBezTo>
                    <a:pt x="3199" y="1867"/>
                    <a:pt x="3167" y="1855"/>
                    <a:pt x="3136" y="1842"/>
                  </a:cubicBezTo>
                  <a:cubicBezTo>
                    <a:pt x="3136" y="1836"/>
                    <a:pt x="3136" y="1829"/>
                    <a:pt x="3136" y="1823"/>
                  </a:cubicBezTo>
                  <a:close/>
                  <a:moveTo>
                    <a:pt x="1736" y="2874"/>
                  </a:moveTo>
                  <a:lnTo>
                    <a:pt x="1736" y="2874"/>
                  </a:lnTo>
                  <a:cubicBezTo>
                    <a:pt x="1793" y="2887"/>
                    <a:pt x="1856" y="2906"/>
                    <a:pt x="1920" y="2919"/>
                  </a:cubicBezTo>
                  <a:cubicBezTo>
                    <a:pt x="1863" y="2912"/>
                    <a:pt x="1806" y="2906"/>
                    <a:pt x="1749" y="2906"/>
                  </a:cubicBezTo>
                  <a:cubicBezTo>
                    <a:pt x="1742" y="2893"/>
                    <a:pt x="1742" y="2887"/>
                    <a:pt x="1736" y="2874"/>
                  </a:cubicBezTo>
                  <a:close/>
                  <a:moveTo>
                    <a:pt x="3083" y="2943"/>
                  </a:moveTo>
                  <a:lnTo>
                    <a:pt x="3083" y="2943"/>
                  </a:lnTo>
                  <a:cubicBezTo>
                    <a:pt x="3132" y="2954"/>
                    <a:pt x="3181" y="2965"/>
                    <a:pt x="3224" y="2976"/>
                  </a:cubicBezTo>
                  <a:cubicBezTo>
                    <a:pt x="3180" y="2969"/>
                    <a:pt x="3136" y="2957"/>
                    <a:pt x="3091" y="2950"/>
                  </a:cubicBezTo>
                  <a:cubicBezTo>
                    <a:pt x="3089" y="2948"/>
                    <a:pt x="3086" y="2945"/>
                    <a:pt x="3083" y="2943"/>
                  </a:cubicBezTo>
                  <a:close/>
                  <a:moveTo>
                    <a:pt x="1799" y="3033"/>
                  </a:moveTo>
                  <a:cubicBezTo>
                    <a:pt x="1964" y="3064"/>
                    <a:pt x="2122" y="3090"/>
                    <a:pt x="2281" y="3102"/>
                  </a:cubicBezTo>
                  <a:cubicBezTo>
                    <a:pt x="2268" y="3102"/>
                    <a:pt x="2255" y="3102"/>
                    <a:pt x="2243" y="3109"/>
                  </a:cubicBezTo>
                  <a:cubicBezTo>
                    <a:pt x="2103" y="3083"/>
                    <a:pt x="1958" y="3071"/>
                    <a:pt x="1818" y="3071"/>
                  </a:cubicBezTo>
                  <a:cubicBezTo>
                    <a:pt x="1812" y="3058"/>
                    <a:pt x="1806" y="3045"/>
                    <a:pt x="1799" y="3033"/>
                  </a:cubicBezTo>
                  <a:close/>
                  <a:moveTo>
                    <a:pt x="3820" y="3109"/>
                  </a:moveTo>
                  <a:cubicBezTo>
                    <a:pt x="3839" y="3128"/>
                    <a:pt x="3851" y="3147"/>
                    <a:pt x="3870" y="3166"/>
                  </a:cubicBezTo>
                  <a:lnTo>
                    <a:pt x="3851" y="3166"/>
                  </a:lnTo>
                  <a:cubicBezTo>
                    <a:pt x="3845" y="3166"/>
                    <a:pt x="3845" y="3166"/>
                    <a:pt x="3839" y="3159"/>
                  </a:cubicBezTo>
                  <a:cubicBezTo>
                    <a:pt x="3839" y="3140"/>
                    <a:pt x="3832" y="3128"/>
                    <a:pt x="3813" y="3121"/>
                  </a:cubicBezTo>
                  <a:cubicBezTo>
                    <a:pt x="3813" y="3115"/>
                    <a:pt x="3813" y="3115"/>
                    <a:pt x="3820" y="3109"/>
                  </a:cubicBezTo>
                  <a:close/>
                  <a:moveTo>
                    <a:pt x="2312" y="3102"/>
                  </a:moveTo>
                  <a:cubicBezTo>
                    <a:pt x="2407" y="3109"/>
                    <a:pt x="2502" y="3115"/>
                    <a:pt x="2597" y="3115"/>
                  </a:cubicBezTo>
                  <a:cubicBezTo>
                    <a:pt x="2686" y="3134"/>
                    <a:pt x="2787" y="3153"/>
                    <a:pt x="2863" y="3185"/>
                  </a:cubicBezTo>
                  <a:cubicBezTo>
                    <a:pt x="2737" y="3178"/>
                    <a:pt x="2616" y="3172"/>
                    <a:pt x="2490" y="3159"/>
                  </a:cubicBezTo>
                  <a:cubicBezTo>
                    <a:pt x="2414" y="3140"/>
                    <a:pt x="2344" y="3128"/>
                    <a:pt x="2268" y="3115"/>
                  </a:cubicBezTo>
                  <a:cubicBezTo>
                    <a:pt x="2281" y="3109"/>
                    <a:pt x="2293" y="3109"/>
                    <a:pt x="2306" y="3109"/>
                  </a:cubicBezTo>
                  <a:cubicBezTo>
                    <a:pt x="2312" y="3109"/>
                    <a:pt x="2312" y="3102"/>
                    <a:pt x="2312" y="3102"/>
                  </a:cubicBezTo>
                  <a:close/>
                  <a:moveTo>
                    <a:pt x="3199" y="3134"/>
                  </a:moveTo>
                  <a:lnTo>
                    <a:pt x="3630" y="3191"/>
                  </a:lnTo>
                  <a:cubicBezTo>
                    <a:pt x="3623" y="3204"/>
                    <a:pt x="3623" y="3223"/>
                    <a:pt x="3642" y="3235"/>
                  </a:cubicBezTo>
                  <a:lnTo>
                    <a:pt x="3661" y="3248"/>
                  </a:lnTo>
                  <a:cubicBezTo>
                    <a:pt x="3509" y="3216"/>
                    <a:pt x="3351" y="3178"/>
                    <a:pt x="3199" y="3134"/>
                  </a:cubicBezTo>
                  <a:close/>
                  <a:moveTo>
                    <a:pt x="3066" y="3197"/>
                  </a:moveTo>
                  <a:cubicBezTo>
                    <a:pt x="3142" y="3216"/>
                    <a:pt x="3224" y="3242"/>
                    <a:pt x="3300" y="3261"/>
                  </a:cubicBezTo>
                  <a:cubicBezTo>
                    <a:pt x="3231" y="3254"/>
                    <a:pt x="3161" y="3254"/>
                    <a:pt x="3085" y="3248"/>
                  </a:cubicBezTo>
                  <a:cubicBezTo>
                    <a:pt x="3091" y="3235"/>
                    <a:pt x="3085" y="3223"/>
                    <a:pt x="3079" y="3216"/>
                  </a:cubicBezTo>
                  <a:cubicBezTo>
                    <a:pt x="3079" y="3210"/>
                    <a:pt x="3072" y="3204"/>
                    <a:pt x="3066" y="3197"/>
                  </a:cubicBezTo>
                  <a:close/>
                  <a:moveTo>
                    <a:pt x="1280" y="1836"/>
                  </a:moveTo>
                  <a:lnTo>
                    <a:pt x="1280" y="1836"/>
                  </a:lnTo>
                  <a:cubicBezTo>
                    <a:pt x="1603" y="1988"/>
                    <a:pt x="2034" y="1994"/>
                    <a:pt x="2376" y="2007"/>
                  </a:cubicBezTo>
                  <a:cubicBezTo>
                    <a:pt x="3053" y="2032"/>
                    <a:pt x="4136" y="2203"/>
                    <a:pt x="4295" y="2938"/>
                  </a:cubicBezTo>
                  <a:cubicBezTo>
                    <a:pt x="4301" y="3052"/>
                    <a:pt x="4301" y="3166"/>
                    <a:pt x="4282" y="3292"/>
                  </a:cubicBezTo>
                  <a:cubicBezTo>
                    <a:pt x="4155" y="3096"/>
                    <a:pt x="3978" y="2938"/>
                    <a:pt x="3769" y="2817"/>
                  </a:cubicBezTo>
                  <a:cubicBezTo>
                    <a:pt x="3433" y="2640"/>
                    <a:pt x="3060" y="2558"/>
                    <a:pt x="2692" y="2539"/>
                  </a:cubicBezTo>
                  <a:cubicBezTo>
                    <a:pt x="2167" y="2507"/>
                    <a:pt x="1749" y="2482"/>
                    <a:pt x="1413" y="2133"/>
                  </a:cubicBezTo>
                  <a:cubicBezTo>
                    <a:pt x="1369" y="2032"/>
                    <a:pt x="1324" y="1937"/>
                    <a:pt x="1280" y="1836"/>
                  </a:cubicBezTo>
                  <a:close/>
                  <a:moveTo>
                    <a:pt x="3706" y="3197"/>
                  </a:moveTo>
                  <a:cubicBezTo>
                    <a:pt x="3731" y="3204"/>
                    <a:pt x="3750" y="3204"/>
                    <a:pt x="3775" y="3210"/>
                  </a:cubicBezTo>
                  <a:cubicBezTo>
                    <a:pt x="3807" y="3235"/>
                    <a:pt x="3839" y="3261"/>
                    <a:pt x="3870" y="3286"/>
                  </a:cubicBezTo>
                  <a:cubicBezTo>
                    <a:pt x="3877" y="3299"/>
                    <a:pt x="3883" y="3311"/>
                    <a:pt x="3896" y="3324"/>
                  </a:cubicBezTo>
                  <a:cubicBezTo>
                    <a:pt x="3832" y="3280"/>
                    <a:pt x="3769" y="3242"/>
                    <a:pt x="3706" y="3197"/>
                  </a:cubicBezTo>
                  <a:close/>
                  <a:moveTo>
                    <a:pt x="3889" y="3305"/>
                  </a:moveTo>
                  <a:lnTo>
                    <a:pt x="3889" y="3305"/>
                  </a:lnTo>
                  <a:cubicBezTo>
                    <a:pt x="3940" y="3349"/>
                    <a:pt x="3997" y="3387"/>
                    <a:pt x="4048" y="3432"/>
                  </a:cubicBezTo>
                  <a:cubicBezTo>
                    <a:pt x="4003" y="3400"/>
                    <a:pt x="3959" y="3368"/>
                    <a:pt x="3915" y="3343"/>
                  </a:cubicBezTo>
                  <a:cubicBezTo>
                    <a:pt x="3908" y="3330"/>
                    <a:pt x="3896" y="3318"/>
                    <a:pt x="3889" y="3305"/>
                  </a:cubicBezTo>
                  <a:close/>
                  <a:moveTo>
                    <a:pt x="3839" y="3368"/>
                  </a:moveTo>
                  <a:lnTo>
                    <a:pt x="3877" y="3394"/>
                  </a:lnTo>
                  <a:cubicBezTo>
                    <a:pt x="3934" y="3438"/>
                    <a:pt x="3984" y="3482"/>
                    <a:pt x="4041" y="3527"/>
                  </a:cubicBezTo>
                  <a:cubicBezTo>
                    <a:pt x="4048" y="3539"/>
                    <a:pt x="4060" y="3546"/>
                    <a:pt x="4067" y="3558"/>
                  </a:cubicBezTo>
                  <a:cubicBezTo>
                    <a:pt x="3965" y="3501"/>
                    <a:pt x="3864" y="3444"/>
                    <a:pt x="3763" y="3387"/>
                  </a:cubicBezTo>
                  <a:cubicBezTo>
                    <a:pt x="3788" y="3381"/>
                    <a:pt x="3813" y="3375"/>
                    <a:pt x="3832" y="3368"/>
                  </a:cubicBezTo>
                  <a:close/>
                  <a:moveTo>
                    <a:pt x="4079" y="3641"/>
                  </a:moveTo>
                  <a:cubicBezTo>
                    <a:pt x="4098" y="3653"/>
                    <a:pt x="4124" y="3666"/>
                    <a:pt x="4149" y="3685"/>
                  </a:cubicBezTo>
                  <a:cubicBezTo>
                    <a:pt x="4152" y="3687"/>
                    <a:pt x="4155" y="3690"/>
                    <a:pt x="4159" y="3693"/>
                  </a:cubicBezTo>
                  <a:lnTo>
                    <a:pt x="4159" y="3693"/>
                  </a:lnTo>
                  <a:cubicBezTo>
                    <a:pt x="4144" y="3684"/>
                    <a:pt x="4129" y="3675"/>
                    <a:pt x="4111" y="3666"/>
                  </a:cubicBezTo>
                  <a:cubicBezTo>
                    <a:pt x="4098" y="3660"/>
                    <a:pt x="4092" y="3653"/>
                    <a:pt x="4079" y="3641"/>
                  </a:cubicBezTo>
                  <a:close/>
                  <a:moveTo>
                    <a:pt x="4276" y="3812"/>
                  </a:moveTo>
                  <a:cubicBezTo>
                    <a:pt x="4276" y="3812"/>
                    <a:pt x="4276" y="3812"/>
                    <a:pt x="4276" y="3818"/>
                  </a:cubicBezTo>
                  <a:cubicBezTo>
                    <a:pt x="4276" y="3818"/>
                    <a:pt x="4269" y="3824"/>
                    <a:pt x="4276" y="3831"/>
                  </a:cubicBezTo>
                  <a:cubicBezTo>
                    <a:pt x="4276" y="3837"/>
                    <a:pt x="4276" y="3850"/>
                    <a:pt x="4282" y="3862"/>
                  </a:cubicBezTo>
                  <a:cubicBezTo>
                    <a:pt x="4269" y="3843"/>
                    <a:pt x="4257" y="3824"/>
                    <a:pt x="4244" y="3812"/>
                  </a:cubicBezTo>
                  <a:lnTo>
                    <a:pt x="4250" y="3812"/>
                  </a:lnTo>
                  <a:cubicBezTo>
                    <a:pt x="4253" y="3814"/>
                    <a:pt x="4255" y="3814"/>
                    <a:pt x="4257" y="3814"/>
                  </a:cubicBezTo>
                  <a:cubicBezTo>
                    <a:pt x="4262" y="3814"/>
                    <a:pt x="4267" y="3812"/>
                    <a:pt x="4276" y="3812"/>
                  </a:cubicBezTo>
                  <a:close/>
                  <a:moveTo>
                    <a:pt x="4333" y="3672"/>
                  </a:moveTo>
                  <a:cubicBezTo>
                    <a:pt x="4377" y="3780"/>
                    <a:pt x="4402" y="3888"/>
                    <a:pt x="4402" y="4008"/>
                  </a:cubicBezTo>
                  <a:cubicBezTo>
                    <a:pt x="4402" y="4014"/>
                    <a:pt x="4402" y="4090"/>
                    <a:pt x="4402" y="4154"/>
                  </a:cubicBezTo>
                  <a:cubicBezTo>
                    <a:pt x="4396" y="4141"/>
                    <a:pt x="4396" y="4128"/>
                    <a:pt x="4390" y="4116"/>
                  </a:cubicBezTo>
                  <a:cubicBezTo>
                    <a:pt x="4396" y="4116"/>
                    <a:pt x="4396" y="4109"/>
                    <a:pt x="4396" y="4103"/>
                  </a:cubicBezTo>
                  <a:cubicBezTo>
                    <a:pt x="4390" y="4078"/>
                    <a:pt x="4383" y="4059"/>
                    <a:pt x="4377" y="4033"/>
                  </a:cubicBezTo>
                  <a:cubicBezTo>
                    <a:pt x="4390" y="4033"/>
                    <a:pt x="4396" y="4027"/>
                    <a:pt x="4396" y="4008"/>
                  </a:cubicBezTo>
                  <a:cubicBezTo>
                    <a:pt x="4383" y="3989"/>
                    <a:pt x="4377" y="3964"/>
                    <a:pt x="4371" y="3938"/>
                  </a:cubicBezTo>
                  <a:cubicBezTo>
                    <a:pt x="4377" y="3932"/>
                    <a:pt x="4377" y="3926"/>
                    <a:pt x="4377" y="3913"/>
                  </a:cubicBezTo>
                  <a:cubicBezTo>
                    <a:pt x="4364" y="3875"/>
                    <a:pt x="4358" y="3837"/>
                    <a:pt x="4345" y="3805"/>
                  </a:cubicBezTo>
                  <a:cubicBezTo>
                    <a:pt x="4352" y="3799"/>
                    <a:pt x="4352" y="3786"/>
                    <a:pt x="4352" y="3780"/>
                  </a:cubicBezTo>
                  <a:cubicBezTo>
                    <a:pt x="4339" y="3742"/>
                    <a:pt x="4333" y="3710"/>
                    <a:pt x="4314" y="3679"/>
                  </a:cubicBezTo>
                  <a:cubicBezTo>
                    <a:pt x="4320" y="3679"/>
                    <a:pt x="4326" y="3672"/>
                    <a:pt x="4333" y="3672"/>
                  </a:cubicBezTo>
                  <a:close/>
                  <a:moveTo>
                    <a:pt x="1521" y="3362"/>
                  </a:moveTo>
                  <a:lnTo>
                    <a:pt x="1521" y="3362"/>
                  </a:lnTo>
                  <a:cubicBezTo>
                    <a:pt x="1799" y="3983"/>
                    <a:pt x="2091" y="4597"/>
                    <a:pt x="2388" y="5199"/>
                  </a:cubicBezTo>
                  <a:cubicBezTo>
                    <a:pt x="2331" y="5173"/>
                    <a:pt x="2268" y="5161"/>
                    <a:pt x="2211" y="5154"/>
                  </a:cubicBezTo>
                  <a:cubicBezTo>
                    <a:pt x="1996" y="4572"/>
                    <a:pt x="1761" y="3970"/>
                    <a:pt x="1521" y="3362"/>
                  </a:cubicBezTo>
                  <a:close/>
                  <a:moveTo>
                    <a:pt x="2141" y="5401"/>
                  </a:moveTo>
                  <a:cubicBezTo>
                    <a:pt x="2160" y="5446"/>
                    <a:pt x="2186" y="5490"/>
                    <a:pt x="2205" y="5534"/>
                  </a:cubicBezTo>
                  <a:cubicBezTo>
                    <a:pt x="2173" y="5496"/>
                    <a:pt x="2129" y="5452"/>
                    <a:pt x="2091" y="5414"/>
                  </a:cubicBezTo>
                  <a:cubicBezTo>
                    <a:pt x="2110" y="5408"/>
                    <a:pt x="2122" y="5401"/>
                    <a:pt x="2141" y="5401"/>
                  </a:cubicBezTo>
                  <a:close/>
                  <a:moveTo>
                    <a:pt x="2021" y="5477"/>
                  </a:moveTo>
                  <a:cubicBezTo>
                    <a:pt x="2046" y="5522"/>
                    <a:pt x="2072" y="5566"/>
                    <a:pt x="2103" y="5610"/>
                  </a:cubicBezTo>
                  <a:cubicBezTo>
                    <a:pt x="2072" y="5579"/>
                    <a:pt x="2046" y="5541"/>
                    <a:pt x="2015" y="5503"/>
                  </a:cubicBezTo>
                  <a:cubicBezTo>
                    <a:pt x="2015" y="5496"/>
                    <a:pt x="2015" y="5490"/>
                    <a:pt x="2021" y="5477"/>
                  </a:cubicBezTo>
                  <a:close/>
                  <a:moveTo>
                    <a:pt x="1920" y="5515"/>
                  </a:moveTo>
                  <a:cubicBezTo>
                    <a:pt x="1939" y="5534"/>
                    <a:pt x="1951" y="5553"/>
                    <a:pt x="1964" y="5572"/>
                  </a:cubicBezTo>
                  <a:cubicBezTo>
                    <a:pt x="1958" y="5591"/>
                    <a:pt x="1958" y="5617"/>
                    <a:pt x="1951" y="5636"/>
                  </a:cubicBezTo>
                  <a:cubicBezTo>
                    <a:pt x="1926" y="5610"/>
                    <a:pt x="1901" y="5585"/>
                    <a:pt x="1875" y="5566"/>
                  </a:cubicBezTo>
                  <a:cubicBezTo>
                    <a:pt x="1888" y="5547"/>
                    <a:pt x="1907" y="5534"/>
                    <a:pt x="1920" y="5515"/>
                  </a:cubicBezTo>
                  <a:close/>
                  <a:moveTo>
                    <a:pt x="1793" y="5661"/>
                  </a:moveTo>
                  <a:cubicBezTo>
                    <a:pt x="1799" y="5661"/>
                    <a:pt x="1799" y="5667"/>
                    <a:pt x="1806" y="5667"/>
                  </a:cubicBezTo>
                  <a:cubicBezTo>
                    <a:pt x="1806" y="5674"/>
                    <a:pt x="1806" y="5680"/>
                    <a:pt x="1799" y="5686"/>
                  </a:cubicBezTo>
                  <a:cubicBezTo>
                    <a:pt x="1799" y="5680"/>
                    <a:pt x="1793" y="5674"/>
                    <a:pt x="1787" y="5667"/>
                  </a:cubicBezTo>
                  <a:cubicBezTo>
                    <a:pt x="1793" y="5667"/>
                    <a:pt x="1793" y="5661"/>
                    <a:pt x="1793" y="5661"/>
                  </a:cubicBezTo>
                  <a:close/>
                  <a:moveTo>
                    <a:pt x="1768" y="5699"/>
                  </a:moveTo>
                  <a:cubicBezTo>
                    <a:pt x="1780" y="5718"/>
                    <a:pt x="1787" y="5731"/>
                    <a:pt x="1799" y="5743"/>
                  </a:cubicBezTo>
                  <a:cubicBezTo>
                    <a:pt x="1799" y="5756"/>
                    <a:pt x="1799" y="5769"/>
                    <a:pt x="1799" y="5775"/>
                  </a:cubicBezTo>
                  <a:cubicBezTo>
                    <a:pt x="1780" y="5762"/>
                    <a:pt x="1768" y="5743"/>
                    <a:pt x="1749" y="5731"/>
                  </a:cubicBezTo>
                  <a:cubicBezTo>
                    <a:pt x="1755" y="5718"/>
                    <a:pt x="1761" y="5712"/>
                    <a:pt x="1768" y="5699"/>
                  </a:cubicBezTo>
                  <a:close/>
                  <a:moveTo>
                    <a:pt x="2002" y="5617"/>
                  </a:moveTo>
                  <a:cubicBezTo>
                    <a:pt x="2040" y="5667"/>
                    <a:pt x="2084" y="5718"/>
                    <a:pt x="2122" y="5769"/>
                  </a:cubicBezTo>
                  <a:cubicBezTo>
                    <a:pt x="2116" y="5769"/>
                    <a:pt x="2110" y="5775"/>
                    <a:pt x="2103" y="5788"/>
                  </a:cubicBezTo>
                  <a:cubicBezTo>
                    <a:pt x="2103" y="5788"/>
                    <a:pt x="2103" y="5794"/>
                    <a:pt x="2103" y="5800"/>
                  </a:cubicBezTo>
                  <a:cubicBezTo>
                    <a:pt x="2072" y="5756"/>
                    <a:pt x="2034" y="5718"/>
                    <a:pt x="1996" y="5680"/>
                  </a:cubicBezTo>
                  <a:cubicBezTo>
                    <a:pt x="2002" y="5661"/>
                    <a:pt x="2002" y="5642"/>
                    <a:pt x="2002" y="5617"/>
                  </a:cubicBezTo>
                  <a:close/>
                  <a:moveTo>
                    <a:pt x="1863" y="5718"/>
                  </a:moveTo>
                  <a:cubicBezTo>
                    <a:pt x="1882" y="5743"/>
                    <a:pt x="1901" y="5762"/>
                    <a:pt x="1926" y="5781"/>
                  </a:cubicBezTo>
                  <a:cubicBezTo>
                    <a:pt x="1920" y="5794"/>
                    <a:pt x="1920" y="5807"/>
                    <a:pt x="1920" y="5819"/>
                  </a:cubicBezTo>
                  <a:cubicBezTo>
                    <a:pt x="1907" y="5800"/>
                    <a:pt x="1888" y="5788"/>
                    <a:pt x="1882" y="5769"/>
                  </a:cubicBezTo>
                  <a:cubicBezTo>
                    <a:pt x="1875" y="5769"/>
                    <a:pt x="1869" y="5762"/>
                    <a:pt x="1863" y="5756"/>
                  </a:cubicBezTo>
                  <a:cubicBezTo>
                    <a:pt x="1863" y="5750"/>
                    <a:pt x="1863" y="5743"/>
                    <a:pt x="1863" y="5731"/>
                  </a:cubicBezTo>
                  <a:cubicBezTo>
                    <a:pt x="1863" y="5724"/>
                    <a:pt x="1863" y="5724"/>
                    <a:pt x="1863" y="5718"/>
                  </a:cubicBezTo>
                  <a:close/>
                  <a:moveTo>
                    <a:pt x="1863" y="5826"/>
                  </a:moveTo>
                  <a:cubicBezTo>
                    <a:pt x="1875" y="5845"/>
                    <a:pt x="1888" y="5864"/>
                    <a:pt x="1901" y="5883"/>
                  </a:cubicBezTo>
                  <a:cubicBezTo>
                    <a:pt x="1888" y="5870"/>
                    <a:pt x="1875" y="5857"/>
                    <a:pt x="1863" y="5838"/>
                  </a:cubicBezTo>
                  <a:cubicBezTo>
                    <a:pt x="1863" y="5838"/>
                    <a:pt x="1863" y="5832"/>
                    <a:pt x="1863" y="5826"/>
                  </a:cubicBezTo>
                  <a:close/>
                  <a:moveTo>
                    <a:pt x="1983" y="5838"/>
                  </a:moveTo>
                  <a:cubicBezTo>
                    <a:pt x="1989" y="5845"/>
                    <a:pt x="1996" y="5857"/>
                    <a:pt x="2002" y="5864"/>
                  </a:cubicBezTo>
                  <a:cubicBezTo>
                    <a:pt x="2002" y="5864"/>
                    <a:pt x="1996" y="5870"/>
                    <a:pt x="1996" y="5870"/>
                  </a:cubicBezTo>
                  <a:lnTo>
                    <a:pt x="1989" y="5914"/>
                  </a:lnTo>
                  <a:cubicBezTo>
                    <a:pt x="1989" y="5908"/>
                    <a:pt x="1983" y="5902"/>
                    <a:pt x="1977" y="5895"/>
                  </a:cubicBezTo>
                  <a:cubicBezTo>
                    <a:pt x="1977" y="5876"/>
                    <a:pt x="1977" y="5857"/>
                    <a:pt x="1983" y="5838"/>
                  </a:cubicBezTo>
                  <a:close/>
                  <a:moveTo>
                    <a:pt x="2046" y="5914"/>
                  </a:moveTo>
                  <a:cubicBezTo>
                    <a:pt x="2053" y="5927"/>
                    <a:pt x="2065" y="5940"/>
                    <a:pt x="2072" y="5952"/>
                  </a:cubicBezTo>
                  <a:cubicBezTo>
                    <a:pt x="2072" y="5965"/>
                    <a:pt x="2065" y="5978"/>
                    <a:pt x="2065" y="5997"/>
                  </a:cubicBezTo>
                  <a:cubicBezTo>
                    <a:pt x="2053" y="5984"/>
                    <a:pt x="2046" y="5978"/>
                    <a:pt x="2040" y="5971"/>
                  </a:cubicBezTo>
                  <a:cubicBezTo>
                    <a:pt x="2040" y="5952"/>
                    <a:pt x="2046" y="5933"/>
                    <a:pt x="2046" y="5914"/>
                  </a:cubicBezTo>
                  <a:close/>
                  <a:moveTo>
                    <a:pt x="1717" y="5775"/>
                  </a:moveTo>
                  <a:cubicBezTo>
                    <a:pt x="1742" y="5813"/>
                    <a:pt x="1768" y="5845"/>
                    <a:pt x="1793" y="5876"/>
                  </a:cubicBezTo>
                  <a:cubicBezTo>
                    <a:pt x="1793" y="5927"/>
                    <a:pt x="1787" y="5984"/>
                    <a:pt x="1787" y="6041"/>
                  </a:cubicBezTo>
                  <a:cubicBezTo>
                    <a:pt x="1761" y="6016"/>
                    <a:pt x="1730" y="5990"/>
                    <a:pt x="1704" y="5971"/>
                  </a:cubicBezTo>
                  <a:lnTo>
                    <a:pt x="1685" y="5838"/>
                  </a:lnTo>
                  <a:cubicBezTo>
                    <a:pt x="1698" y="5819"/>
                    <a:pt x="1704" y="5800"/>
                    <a:pt x="1717" y="5775"/>
                  </a:cubicBezTo>
                  <a:close/>
                  <a:moveTo>
                    <a:pt x="1863" y="5959"/>
                  </a:moveTo>
                  <a:cubicBezTo>
                    <a:pt x="1869" y="5965"/>
                    <a:pt x="1875" y="5971"/>
                    <a:pt x="1882" y="5984"/>
                  </a:cubicBezTo>
                  <a:cubicBezTo>
                    <a:pt x="1875" y="6009"/>
                    <a:pt x="1869" y="6041"/>
                    <a:pt x="1863" y="6073"/>
                  </a:cubicBezTo>
                  <a:cubicBezTo>
                    <a:pt x="1863" y="6035"/>
                    <a:pt x="1863" y="5997"/>
                    <a:pt x="1863" y="5959"/>
                  </a:cubicBezTo>
                  <a:close/>
                  <a:moveTo>
                    <a:pt x="2034" y="6041"/>
                  </a:moveTo>
                  <a:cubicBezTo>
                    <a:pt x="2040" y="6047"/>
                    <a:pt x="2046" y="6054"/>
                    <a:pt x="2053" y="6060"/>
                  </a:cubicBezTo>
                  <a:cubicBezTo>
                    <a:pt x="2053" y="6066"/>
                    <a:pt x="2053" y="6066"/>
                    <a:pt x="2053" y="6073"/>
                  </a:cubicBezTo>
                  <a:cubicBezTo>
                    <a:pt x="2046" y="6060"/>
                    <a:pt x="2040" y="6054"/>
                    <a:pt x="2034" y="6047"/>
                  </a:cubicBezTo>
                  <a:lnTo>
                    <a:pt x="2034" y="6041"/>
                  </a:lnTo>
                  <a:close/>
                  <a:moveTo>
                    <a:pt x="1958" y="6066"/>
                  </a:moveTo>
                  <a:cubicBezTo>
                    <a:pt x="1964" y="6073"/>
                    <a:pt x="1964" y="6073"/>
                    <a:pt x="1970" y="6079"/>
                  </a:cubicBezTo>
                  <a:cubicBezTo>
                    <a:pt x="1970" y="6085"/>
                    <a:pt x="1970" y="6092"/>
                    <a:pt x="1964" y="6098"/>
                  </a:cubicBezTo>
                  <a:cubicBezTo>
                    <a:pt x="1958" y="6117"/>
                    <a:pt x="1958" y="6149"/>
                    <a:pt x="1951" y="6174"/>
                  </a:cubicBezTo>
                  <a:cubicBezTo>
                    <a:pt x="1951" y="6136"/>
                    <a:pt x="1958" y="6104"/>
                    <a:pt x="1958" y="6066"/>
                  </a:cubicBezTo>
                  <a:close/>
                  <a:moveTo>
                    <a:pt x="2027" y="6142"/>
                  </a:moveTo>
                  <a:cubicBezTo>
                    <a:pt x="2034" y="6149"/>
                    <a:pt x="2040" y="6155"/>
                    <a:pt x="2046" y="6161"/>
                  </a:cubicBezTo>
                  <a:cubicBezTo>
                    <a:pt x="2046" y="6187"/>
                    <a:pt x="2046" y="6206"/>
                    <a:pt x="2040" y="6231"/>
                  </a:cubicBezTo>
                  <a:cubicBezTo>
                    <a:pt x="2040" y="6244"/>
                    <a:pt x="2040" y="6250"/>
                    <a:pt x="2040" y="6256"/>
                  </a:cubicBezTo>
                  <a:cubicBezTo>
                    <a:pt x="2034" y="6250"/>
                    <a:pt x="2027" y="6244"/>
                    <a:pt x="2021" y="6237"/>
                  </a:cubicBezTo>
                  <a:cubicBezTo>
                    <a:pt x="2021" y="6206"/>
                    <a:pt x="2021" y="6174"/>
                    <a:pt x="2027" y="6142"/>
                  </a:cubicBezTo>
                  <a:close/>
                  <a:moveTo>
                    <a:pt x="1711" y="6016"/>
                  </a:moveTo>
                  <a:lnTo>
                    <a:pt x="1711" y="6016"/>
                  </a:lnTo>
                  <a:cubicBezTo>
                    <a:pt x="1736" y="6035"/>
                    <a:pt x="1761" y="6054"/>
                    <a:pt x="1787" y="6079"/>
                  </a:cubicBezTo>
                  <a:cubicBezTo>
                    <a:pt x="1774" y="6142"/>
                    <a:pt x="1761" y="6212"/>
                    <a:pt x="1755" y="6282"/>
                  </a:cubicBezTo>
                  <a:cubicBezTo>
                    <a:pt x="1742" y="6193"/>
                    <a:pt x="1723" y="6104"/>
                    <a:pt x="1711" y="6016"/>
                  </a:cubicBezTo>
                  <a:close/>
                  <a:moveTo>
                    <a:pt x="2711" y="6206"/>
                  </a:moveTo>
                  <a:lnTo>
                    <a:pt x="2711" y="6206"/>
                  </a:lnTo>
                  <a:cubicBezTo>
                    <a:pt x="2705" y="6237"/>
                    <a:pt x="2705" y="6263"/>
                    <a:pt x="2699" y="6294"/>
                  </a:cubicBezTo>
                  <a:cubicBezTo>
                    <a:pt x="2699" y="6313"/>
                    <a:pt x="2692" y="6339"/>
                    <a:pt x="2686" y="6358"/>
                  </a:cubicBezTo>
                  <a:cubicBezTo>
                    <a:pt x="2686" y="6307"/>
                    <a:pt x="2680" y="6263"/>
                    <a:pt x="2680" y="6212"/>
                  </a:cubicBezTo>
                  <a:cubicBezTo>
                    <a:pt x="2686" y="6212"/>
                    <a:pt x="2699" y="6212"/>
                    <a:pt x="2711" y="6206"/>
                  </a:cubicBezTo>
                  <a:close/>
                  <a:moveTo>
                    <a:pt x="1882" y="6301"/>
                  </a:moveTo>
                  <a:lnTo>
                    <a:pt x="1882" y="6301"/>
                  </a:lnTo>
                  <a:cubicBezTo>
                    <a:pt x="1875" y="6345"/>
                    <a:pt x="1875" y="6389"/>
                    <a:pt x="1869" y="6434"/>
                  </a:cubicBezTo>
                  <a:cubicBezTo>
                    <a:pt x="1869" y="6415"/>
                    <a:pt x="1869" y="6396"/>
                    <a:pt x="1869" y="6383"/>
                  </a:cubicBezTo>
                  <a:lnTo>
                    <a:pt x="1875" y="6351"/>
                  </a:lnTo>
                  <a:cubicBezTo>
                    <a:pt x="1875" y="6332"/>
                    <a:pt x="1875" y="6313"/>
                    <a:pt x="1882" y="6301"/>
                  </a:cubicBezTo>
                  <a:close/>
                  <a:moveTo>
                    <a:pt x="1780" y="6358"/>
                  </a:moveTo>
                  <a:cubicBezTo>
                    <a:pt x="1780" y="6383"/>
                    <a:pt x="1780" y="6415"/>
                    <a:pt x="1780" y="6440"/>
                  </a:cubicBezTo>
                  <a:cubicBezTo>
                    <a:pt x="1780" y="6427"/>
                    <a:pt x="1774" y="6421"/>
                    <a:pt x="1774" y="6408"/>
                  </a:cubicBezTo>
                  <a:cubicBezTo>
                    <a:pt x="1780" y="6396"/>
                    <a:pt x="1780" y="6377"/>
                    <a:pt x="1780" y="6358"/>
                  </a:cubicBezTo>
                  <a:close/>
                  <a:moveTo>
                    <a:pt x="2015" y="6275"/>
                  </a:moveTo>
                  <a:cubicBezTo>
                    <a:pt x="2021" y="6282"/>
                    <a:pt x="2027" y="6288"/>
                    <a:pt x="2034" y="6294"/>
                  </a:cubicBezTo>
                  <a:cubicBezTo>
                    <a:pt x="2021" y="6396"/>
                    <a:pt x="2008" y="6491"/>
                    <a:pt x="1996" y="6592"/>
                  </a:cubicBezTo>
                  <a:cubicBezTo>
                    <a:pt x="1996" y="6605"/>
                    <a:pt x="1989" y="6636"/>
                    <a:pt x="1983" y="6674"/>
                  </a:cubicBezTo>
                  <a:cubicBezTo>
                    <a:pt x="1989" y="6541"/>
                    <a:pt x="2002" y="6408"/>
                    <a:pt x="2015" y="6275"/>
                  </a:cubicBezTo>
                  <a:close/>
                  <a:moveTo>
                    <a:pt x="1628" y="5959"/>
                  </a:moveTo>
                  <a:cubicBezTo>
                    <a:pt x="1654" y="6187"/>
                    <a:pt x="1679" y="6415"/>
                    <a:pt x="1717" y="6643"/>
                  </a:cubicBezTo>
                  <a:cubicBezTo>
                    <a:pt x="1717" y="6655"/>
                    <a:pt x="1711" y="6668"/>
                    <a:pt x="1711" y="6681"/>
                  </a:cubicBezTo>
                  <a:cubicBezTo>
                    <a:pt x="1673" y="6491"/>
                    <a:pt x="1616" y="6294"/>
                    <a:pt x="1565" y="6111"/>
                  </a:cubicBezTo>
                  <a:cubicBezTo>
                    <a:pt x="1584" y="6060"/>
                    <a:pt x="1603" y="6009"/>
                    <a:pt x="1628" y="5959"/>
                  </a:cubicBezTo>
                  <a:close/>
                  <a:moveTo>
                    <a:pt x="2490" y="6725"/>
                  </a:moveTo>
                  <a:cubicBezTo>
                    <a:pt x="2502" y="6769"/>
                    <a:pt x="2509" y="6814"/>
                    <a:pt x="2515" y="6858"/>
                  </a:cubicBezTo>
                  <a:cubicBezTo>
                    <a:pt x="2502" y="6883"/>
                    <a:pt x="2496" y="6902"/>
                    <a:pt x="2483" y="6921"/>
                  </a:cubicBezTo>
                  <a:cubicBezTo>
                    <a:pt x="2483" y="6858"/>
                    <a:pt x="2490" y="6795"/>
                    <a:pt x="2490" y="6725"/>
                  </a:cubicBezTo>
                  <a:close/>
                  <a:moveTo>
                    <a:pt x="2426" y="7016"/>
                  </a:moveTo>
                  <a:lnTo>
                    <a:pt x="2426" y="7016"/>
                  </a:lnTo>
                  <a:cubicBezTo>
                    <a:pt x="2420" y="7023"/>
                    <a:pt x="2420" y="7029"/>
                    <a:pt x="2414" y="7035"/>
                  </a:cubicBezTo>
                  <a:cubicBezTo>
                    <a:pt x="2414" y="7029"/>
                    <a:pt x="2414" y="7023"/>
                    <a:pt x="2414" y="7023"/>
                  </a:cubicBezTo>
                  <a:cubicBezTo>
                    <a:pt x="2420" y="7023"/>
                    <a:pt x="2420" y="7023"/>
                    <a:pt x="2426" y="7016"/>
                  </a:cubicBezTo>
                  <a:close/>
                  <a:moveTo>
                    <a:pt x="1546" y="6446"/>
                  </a:moveTo>
                  <a:lnTo>
                    <a:pt x="1546" y="6446"/>
                  </a:lnTo>
                  <a:cubicBezTo>
                    <a:pt x="1571" y="6529"/>
                    <a:pt x="1597" y="6611"/>
                    <a:pt x="1616" y="6687"/>
                  </a:cubicBezTo>
                  <a:cubicBezTo>
                    <a:pt x="1622" y="6712"/>
                    <a:pt x="1628" y="6738"/>
                    <a:pt x="1635" y="6769"/>
                  </a:cubicBezTo>
                  <a:cubicBezTo>
                    <a:pt x="1647" y="6801"/>
                    <a:pt x="1654" y="6833"/>
                    <a:pt x="1660" y="6871"/>
                  </a:cubicBezTo>
                  <a:cubicBezTo>
                    <a:pt x="1666" y="6940"/>
                    <a:pt x="1673" y="7029"/>
                    <a:pt x="1685" y="7105"/>
                  </a:cubicBezTo>
                  <a:cubicBezTo>
                    <a:pt x="1685" y="7118"/>
                    <a:pt x="1685" y="7124"/>
                    <a:pt x="1685" y="7137"/>
                  </a:cubicBezTo>
                  <a:cubicBezTo>
                    <a:pt x="1673" y="7073"/>
                    <a:pt x="1660" y="7010"/>
                    <a:pt x="1647" y="6966"/>
                  </a:cubicBezTo>
                  <a:cubicBezTo>
                    <a:pt x="1647" y="6959"/>
                    <a:pt x="1647" y="6959"/>
                    <a:pt x="1641" y="6953"/>
                  </a:cubicBezTo>
                  <a:cubicBezTo>
                    <a:pt x="1622" y="6782"/>
                    <a:pt x="1584" y="6617"/>
                    <a:pt x="1546" y="6446"/>
                  </a:cubicBezTo>
                  <a:close/>
                  <a:moveTo>
                    <a:pt x="1768" y="6978"/>
                  </a:moveTo>
                  <a:cubicBezTo>
                    <a:pt x="1780" y="7023"/>
                    <a:pt x="1787" y="7061"/>
                    <a:pt x="1793" y="7105"/>
                  </a:cubicBezTo>
                  <a:cubicBezTo>
                    <a:pt x="1793" y="7118"/>
                    <a:pt x="1793" y="7124"/>
                    <a:pt x="1793" y="7137"/>
                  </a:cubicBezTo>
                  <a:cubicBezTo>
                    <a:pt x="1787" y="7118"/>
                    <a:pt x="1787" y="7105"/>
                    <a:pt x="1780" y="7086"/>
                  </a:cubicBezTo>
                  <a:cubicBezTo>
                    <a:pt x="1774" y="7054"/>
                    <a:pt x="1774" y="7023"/>
                    <a:pt x="1768" y="6991"/>
                  </a:cubicBezTo>
                  <a:cubicBezTo>
                    <a:pt x="1768" y="6985"/>
                    <a:pt x="1768" y="6985"/>
                    <a:pt x="1768" y="6978"/>
                  </a:cubicBezTo>
                  <a:close/>
                  <a:moveTo>
                    <a:pt x="1476" y="6928"/>
                  </a:moveTo>
                  <a:cubicBezTo>
                    <a:pt x="1495" y="7010"/>
                    <a:pt x="1521" y="7086"/>
                    <a:pt x="1546" y="7168"/>
                  </a:cubicBezTo>
                  <a:cubicBezTo>
                    <a:pt x="1540" y="7162"/>
                    <a:pt x="1533" y="7156"/>
                    <a:pt x="1533" y="7149"/>
                  </a:cubicBezTo>
                  <a:cubicBezTo>
                    <a:pt x="1514" y="7111"/>
                    <a:pt x="1502" y="7080"/>
                    <a:pt x="1489" y="7048"/>
                  </a:cubicBezTo>
                  <a:cubicBezTo>
                    <a:pt x="1489" y="7010"/>
                    <a:pt x="1483" y="6966"/>
                    <a:pt x="1476" y="6928"/>
                  </a:cubicBezTo>
                  <a:close/>
                  <a:moveTo>
                    <a:pt x="1913" y="6890"/>
                  </a:moveTo>
                  <a:cubicBezTo>
                    <a:pt x="1907" y="7004"/>
                    <a:pt x="1907" y="7118"/>
                    <a:pt x="1907" y="7232"/>
                  </a:cubicBezTo>
                  <a:cubicBezTo>
                    <a:pt x="1901" y="7187"/>
                    <a:pt x="1894" y="7137"/>
                    <a:pt x="1882" y="7092"/>
                  </a:cubicBezTo>
                  <a:cubicBezTo>
                    <a:pt x="1894" y="7023"/>
                    <a:pt x="1901" y="6959"/>
                    <a:pt x="1913" y="6890"/>
                  </a:cubicBezTo>
                  <a:close/>
                  <a:moveTo>
                    <a:pt x="2148" y="7194"/>
                  </a:moveTo>
                  <a:cubicBezTo>
                    <a:pt x="2148" y="7213"/>
                    <a:pt x="2154" y="7232"/>
                    <a:pt x="2154" y="7251"/>
                  </a:cubicBezTo>
                  <a:cubicBezTo>
                    <a:pt x="2148" y="7251"/>
                    <a:pt x="2141" y="7257"/>
                    <a:pt x="2135" y="7257"/>
                  </a:cubicBezTo>
                  <a:cubicBezTo>
                    <a:pt x="2141" y="7238"/>
                    <a:pt x="2141" y="7213"/>
                    <a:pt x="2148" y="7194"/>
                  </a:cubicBezTo>
                  <a:close/>
                  <a:moveTo>
                    <a:pt x="1470" y="6453"/>
                  </a:moveTo>
                  <a:cubicBezTo>
                    <a:pt x="1514" y="6662"/>
                    <a:pt x="1565" y="6871"/>
                    <a:pt x="1622" y="7073"/>
                  </a:cubicBezTo>
                  <a:cubicBezTo>
                    <a:pt x="1635" y="7149"/>
                    <a:pt x="1647" y="7225"/>
                    <a:pt x="1647" y="7270"/>
                  </a:cubicBezTo>
                  <a:cubicBezTo>
                    <a:pt x="1641" y="7270"/>
                    <a:pt x="1635" y="7263"/>
                    <a:pt x="1628" y="7257"/>
                  </a:cubicBezTo>
                  <a:cubicBezTo>
                    <a:pt x="1622" y="7225"/>
                    <a:pt x="1616" y="7187"/>
                    <a:pt x="1603" y="7149"/>
                  </a:cubicBezTo>
                  <a:cubicBezTo>
                    <a:pt x="1559" y="6921"/>
                    <a:pt x="1514" y="6700"/>
                    <a:pt x="1470" y="6478"/>
                  </a:cubicBezTo>
                  <a:cubicBezTo>
                    <a:pt x="1470" y="6472"/>
                    <a:pt x="1470" y="6459"/>
                    <a:pt x="1470" y="6453"/>
                  </a:cubicBezTo>
                  <a:close/>
                  <a:moveTo>
                    <a:pt x="1723" y="7257"/>
                  </a:moveTo>
                  <a:cubicBezTo>
                    <a:pt x="1730" y="7263"/>
                    <a:pt x="1730" y="7276"/>
                    <a:pt x="1736" y="7282"/>
                  </a:cubicBezTo>
                  <a:cubicBezTo>
                    <a:pt x="1730" y="7276"/>
                    <a:pt x="1730" y="7270"/>
                    <a:pt x="1723" y="7257"/>
                  </a:cubicBezTo>
                  <a:close/>
                  <a:moveTo>
                    <a:pt x="1673" y="7232"/>
                  </a:moveTo>
                  <a:cubicBezTo>
                    <a:pt x="1679" y="7238"/>
                    <a:pt x="1679" y="7251"/>
                    <a:pt x="1685" y="7257"/>
                  </a:cubicBezTo>
                  <a:cubicBezTo>
                    <a:pt x="1685" y="7270"/>
                    <a:pt x="1692" y="7289"/>
                    <a:pt x="1698" y="7308"/>
                  </a:cubicBezTo>
                  <a:cubicBezTo>
                    <a:pt x="1692" y="7301"/>
                    <a:pt x="1685" y="7295"/>
                    <a:pt x="1679" y="7295"/>
                  </a:cubicBezTo>
                  <a:cubicBezTo>
                    <a:pt x="1679" y="7276"/>
                    <a:pt x="1679" y="7251"/>
                    <a:pt x="1673" y="7232"/>
                  </a:cubicBezTo>
                  <a:close/>
                  <a:moveTo>
                    <a:pt x="1787" y="7320"/>
                  </a:moveTo>
                  <a:cubicBezTo>
                    <a:pt x="1793" y="7327"/>
                    <a:pt x="1799" y="7339"/>
                    <a:pt x="1806" y="7346"/>
                  </a:cubicBezTo>
                  <a:cubicBezTo>
                    <a:pt x="1799" y="7346"/>
                    <a:pt x="1793" y="7339"/>
                    <a:pt x="1787" y="7339"/>
                  </a:cubicBezTo>
                  <a:cubicBezTo>
                    <a:pt x="1787" y="7333"/>
                    <a:pt x="1787" y="7327"/>
                    <a:pt x="1787" y="7320"/>
                  </a:cubicBezTo>
                  <a:close/>
                  <a:moveTo>
                    <a:pt x="2015" y="7010"/>
                  </a:moveTo>
                  <a:cubicBezTo>
                    <a:pt x="2015" y="7118"/>
                    <a:pt x="2015" y="7225"/>
                    <a:pt x="2015" y="7333"/>
                  </a:cubicBezTo>
                  <a:cubicBezTo>
                    <a:pt x="2002" y="7339"/>
                    <a:pt x="1996" y="7346"/>
                    <a:pt x="1983" y="7352"/>
                  </a:cubicBezTo>
                  <a:cubicBezTo>
                    <a:pt x="1996" y="7238"/>
                    <a:pt x="2002" y="7124"/>
                    <a:pt x="2015" y="7010"/>
                  </a:cubicBezTo>
                  <a:close/>
                  <a:moveTo>
                    <a:pt x="110" y="1"/>
                  </a:moveTo>
                  <a:cubicBezTo>
                    <a:pt x="54" y="1"/>
                    <a:pt x="0" y="56"/>
                    <a:pt x="39" y="119"/>
                  </a:cubicBezTo>
                  <a:cubicBezTo>
                    <a:pt x="89" y="195"/>
                    <a:pt x="134" y="271"/>
                    <a:pt x="178" y="347"/>
                  </a:cubicBezTo>
                  <a:cubicBezTo>
                    <a:pt x="457" y="968"/>
                    <a:pt x="735" y="1582"/>
                    <a:pt x="1014" y="2190"/>
                  </a:cubicBezTo>
                  <a:cubicBezTo>
                    <a:pt x="1381" y="3185"/>
                    <a:pt x="1755" y="4166"/>
                    <a:pt x="2141" y="5148"/>
                  </a:cubicBezTo>
                  <a:cubicBezTo>
                    <a:pt x="1641" y="5161"/>
                    <a:pt x="1236" y="5857"/>
                    <a:pt x="1109" y="6332"/>
                  </a:cubicBezTo>
                  <a:cubicBezTo>
                    <a:pt x="1008" y="6731"/>
                    <a:pt x="1115" y="7263"/>
                    <a:pt x="1476" y="7510"/>
                  </a:cubicBezTo>
                  <a:cubicBezTo>
                    <a:pt x="1578" y="7578"/>
                    <a:pt x="1674" y="7606"/>
                    <a:pt x="1762" y="7606"/>
                  </a:cubicBezTo>
                  <a:cubicBezTo>
                    <a:pt x="1806" y="7606"/>
                    <a:pt x="1848" y="7599"/>
                    <a:pt x="1888" y="7586"/>
                  </a:cubicBezTo>
                  <a:cubicBezTo>
                    <a:pt x="1897" y="7587"/>
                    <a:pt x="1906" y="7587"/>
                    <a:pt x="1914" y="7587"/>
                  </a:cubicBezTo>
                  <a:cubicBezTo>
                    <a:pt x="2027" y="7587"/>
                    <a:pt x="2143" y="7550"/>
                    <a:pt x="2249" y="7491"/>
                  </a:cubicBezTo>
                  <a:cubicBezTo>
                    <a:pt x="2857" y="7143"/>
                    <a:pt x="3186" y="6041"/>
                    <a:pt x="2730" y="5465"/>
                  </a:cubicBezTo>
                  <a:cubicBezTo>
                    <a:pt x="2661" y="5262"/>
                    <a:pt x="2585" y="5066"/>
                    <a:pt x="2509" y="4869"/>
                  </a:cubicBezTo>
                  <a:cubicBezTo>
                    <a:pt x="2350" y="4445"/>
                    <a:pt x="2192" y="4021"/>
                    <a:pt x="2027" y="3596"/>
                  </a:cubicBezTo>
                  <a:lnTo>
                    <a:pt x="2027" y="3596"/>
                  </a:lnTo>
                  <a:cubicBezTo>
                    <a:pt x="2100" y="3613"/>
                    <a:pt x="2178" y="3619"/>
                    <a:pt x="2257" y="3619"/>
                  </a:cubicBezTo>
                  <a:cubicBezTo>
                    <a:pt x="2448" y="3619"/>
                    <a:pt x="2648" y="3583"/>
                    <a:pt x="2800" y="3565"/>
                  </a:cubicBezTo>
                  <a:cubicBezTo>
                    <a:pt x="2939" y="3548"/>
                    <a:pt x="3104" y="3534"/>
                    <a:pt x="3273" y="3534"/>
                  </a:cubicBezTo>
                  <a:cubicBezTo>
                    <a:pt x="3490" y="3534"/>
                    <a:pt x="3714" y="3557"/>
                    <a:pt x="3902" y="3628"/>
                  </a:cubicBezTo>
                  <a:cubicBezTo>
                    <a:pt x="3959" y="3660"/>
                    <a:pt x="4016" y="3691"/>
                    <a:pt x="4079" y="3723"/>
                  </a:cubicBezTo>
                  <a:cubicBezTo>
                    <a:pt x="4250" y="3843"/>
                    <a:pt x="4352" y="4040"/>
                    <a:pt x="4320" y="4344"/>
                  </a:cubicBezTo>
                  <a:cubicBezTo>
                    <a:pt x="4320" y="4368"/>
                    <a:pt x="4342" y="4388"/>
                    <a:pt x="4360" y="4388"/>
                  </a:cubicBezTo>
                  <a:cubicBezTo>
                    <a:pt x="4370" y="4388"/>
                    <a:pt x="4379" y="4382"/>
                    <a:pt x="4383" y="4369"/>
                  </a:cubicBezTo>
                  <a:cubicBezTo>
                    <a:pt x="4529" y="4027"/>
                    <a:pt x="4491" y="3679"/>
                    <a:pt x="4333" y="3381"/>
                  </a:cubicBezTo>
                  <a:cubicBezTo>
                    <a:pt x="4858" y="2558"/>
                    <a:pt x="4029" y="1665"/>
                    <a:pt x="3319" y="1329"/>
                  </a:cubicBezTo>
                  <a:cubicBezTo>
                    <a:pt x="2813" y="1095"/>
                    <a:pt x="2281" y="1057"/>
                    <a:pt x="1755" y="911"/>
                  </a:cubicBezTo>
                  <a:cubicBezTo>
                    <a:pt x="1267" y="784"/>
                    <a:pt x="856" y="512"/>
                    <a:pt x="450" y="227"/>
                  </a:cubicBezTo>
                  <a:cubicBezTo>
                    <a:pt x="406" y="164"/>
                    <a:pt x="349" y="100"/>
                    <a:pt x="292" y="43"/>
                  </a:cubicBezTo>
                  <a:cubicBezTo>
                    <a:pt x="286" y="35"/>
                    <a:pt x="277" y="31"/>
                    <a:pt x="269" y="31"/>
                  </a:cubicBezTo>
                  <a:cubicBezTo>
                    <a:pt x="251" y="31"/>
                    <a:pt x="233" y="45"/>
                    <a:pt x="229" y="62"/>
                  </a:cubicBezTo>
                  <a:cubicBezTo>
                    <a:pt x="203" y="50"/>
                    <a:pt x="184" y="37"/>
                    <a:pt x="159" y="18"/>
                  </a:cubicBezTo>
                  <a:cubicBezTo>
                    <a:pt x="144" y="6"/>
                    <a:pt x="127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8019955" y="4412213"/>
              <a:ext cx="129164" cy="219839"/>
            </a:xfrm>
            <a:custGeom>
              <a:avLst/>
              <a:gdLst/>
              <a:ahLst/>
              <a:cxnLst/>
              <a:rect l="l" t="t" r="r" b="b"/>
              <a:pathLst>
                <a:path w="3725" h="6340" extrusionOk="0">
                  <a:moveTo>
                    <a:pt x="571" y="465"/>
                  </a:moveTo>
                  <a:cubicBezTo>
                    <a:pt x="583" y="484"/>
                    <a:pt x="602" y="503"/>
                    <a:pt x="621" y="522"/>
                  </a:cubicBezTo>
                  <a:cubicBezTo>
                    <a:pt x="621" y="528"/>
                    <a:pt x="621" y="534"/>
                    <a:pt x="628" y="534"/>
                  </a:cubicBezTo>
                  <a:cubicBezTo>
                    <a:pt x="621" y="541"/>
                    <a:pt x="621" y="541"/>
                    <a:pt x="621" y="547"/>
                  </a:cubicBezTo>
                  <a:cubicBezTo>
                    <a:pt x="619" y="545"/>
                    <a:pt x="618" y="544"/>
                    <a:pt x="616" y="544"/>
                  </a:cubicBezTo>
                  <a:cubicBezTo>
                    <a:pt x="612" y="544"/>
                    <a:pt x="609" y="549"/>
                    <a:pt x="609" y="553"/>
                  </a:cubicBezTo>
                  <a:cubicBezTo>
                    <a:pt x="596" y="541"/>
                    <a:pt x="590" y="534"/>
                    <a:pt x="583" y="528"/>
                  </a:cubicBezTo>
                  <a:cubicBezTo>
                    <a:pt x="577" y="509"/>
                    <a:pt x="577" y="490"/>
                    <a:pt x="571" y="465"/>
                  </a:cubicBezTo>
                  <a:close/>
                  <a:moveTo>
                    <a:pt x="615" y="680"/>
                  </a:moveTo>
                  <a:cubicBezTo>
                    <a:pt x="621" y="680"/>
                    <a:pt x="621" y="686"/>
                    <a:pt x="628" y="693"/>
                  </a:cubicBezTo>
                  <a:cubicBezTo>
                    <a:pt x="621" y="693"/>
                    <a:pt x="621" y="699"/>
                    <a:pt x="621" y="705"/>
                  </a:cubicBezTo>
                  <a:cubicBezTo>
                    <a:pt x="621" y="693"/>
                    <a:pt x="621" y="686"/>
                    <a:pt x="615" y="680"/>
                  </a:cubicBezTo>
                  <a:close/>
                  <a:moveTo>
                    <a:pt x="412" y="281"/>
                  </a:moveTo>
                  <a:lnTo>
                    <a:pt x="412" y="281"/>
                  </a:lnTo>
                  <a:cubicBezTo>
                    <a:pt x="425" y="294"/>
                    <a:pt x="438" y="306"/>
                    <a:pt x="450" y="325"/>
                  </a:cubicBezTo>
                  <a:cubicBezTo>
                    <a:pt x="476" y="509"/>
                    <a:pt x="501" y="699"/>
                    <a:pt x="533" y="889"/>
                  </a:cubicBezTo>
                  <a:cubicBezTo>
                    <a:pt x="488" y="686"/>
                    <a:pt x="444" y="484"/>
                    <a:pt x="412" y="281"/>
                  </a:cubicBezTo>
                  <a:close/>
                  <a:moveTo>
                    <a:pt x="630" y="726"/>
                  </a:moveTo>
                  <a:cubicBezTo>
                    <a:pt x="641" y="732"/>
                    <a:pt x="647" y="744"/>
                    <a:pt x="653" y="756"/>
                  </a:cubicBezTo>
                  <a:cubicBezTo>
                    <a:pt x="678" y="845"/>
                    <a:pt x="704" y="927"/>
                    <a:pt x="729" y="1016"/>
                  </a:cubicBezTo>
                  <a:cubicBezTo>
                    <a:pt x="742" y="1066"/>
                    <a:pt x="748" y="1117"/>
                    <a:pt x="754" y="1168"/>
                  </a:cubicBezTo>
                  <a:cubicBezTo>
                    <a:pt x="748" y="1155"/>
                    <a:pt x="742" y="1142"/>
                    <a:pt x="742" y="1130"/>
                  </a:cubicBezTo>
                  <a:cubicBezTo>
                    <a:pt x="735" y="1123"/>
                    <a:pt x="729" y="1123"/>
                    <a:pt x="723" y="1123"/>
                  </a:cubicBezTo>
                  <a:lnTo>
                    <a:pt x="716" y="1123"/>
                  </a:lnTo>
                  <a:cubicBezTo>
                    <a:pt x="716" y="1117"/>
                    <a:pt x="716" y="1111"/>
                    <a:pt x="710" y="1104"/>
                  </a:cubicBezTo>
                  <a:cubicBezTo>
                    <a:pt x="685" y="976"/>
                    <a:pt x="655" y="854"/>
                    <a:pt x="630" y="726"/>
                  </a:cubicBezTo>
                  <a:close/>
                  <a:moveTo>
                    <a:pt x="837" y="1047"/>
                  </a:moveTo>
                  <a:lnTo>
                    <a:pt x="837" y="1047"/>
                  </a:lnTo>
                  <a:cubicBezTo>
                    <a:pt x="843" y="1066"/>
                    <a:pt x="849" y="1079"/>
                    <a:pt x="849" y="1085"/>
                  </a:cubicBezTo>
                  <a:cubicBezTo>
                    <a:pt x="868" y="1130"/>
                    <a:pt x="881" y="1168"/>
                    <a:pt x="894" y="1212"/>
                  </a:cubicBezTo>
                  <a:cubicBezTo>
                    <a:pt x="881" y="1187"/>
                    <a:pt x="868" y="1161"/>
                    <a:pt x="856" y="1136"/>
                  </a:cubicBezTo>
                  <a:cubicBezTo>
                    <a:pt x="849" y="1104"/>
                    <a:pt x="843" y="1079"/>
                    <a:pt x="837" y="1047"/>
                  </a:cubicBezTo>
                  <a:close/>
                  <a:moveTo>
                    <a:pt x="520" y="927"/>
                  </a:moveTo>
                  <a:cubicBezTo>
                    <a:pt x="545" y="1009"/>
                    <a:pt x="564" y="1092"/>
                    <a:pt x="583" y="1180"/>
                  </a:cubicBezTo>
                  <a:cubicBezTo>
                    <a:pt x="590" y="1206"/>
                    <a:pt x="596" y="1231"/>
                    <a:pt x="596" y="1263"/>
                  </a:cubicBezTo>
                  <a:cubicBezTo>
                    <a:pt x="571" y="1149"/>
                    <a:pt x="545" y="1041"/>
                    <a:pt x="520" y="927"/>
                  </a:cubicBezTo>
                  <a:close/>
                  <a:moveTo>
                    <a:pt x="887" y="1269"/>
                  </a:moveTo>
                  <a:lnTo>
                    <a:pt x="887" y="1269"/>
                  </a:lnTo>
                  <a:cubicBezTo>
                    <a:pt x="906" y="1301"/>
                    <a:pt x="925" y="1339"/>
                    <a:pt x="951" y="1370"/>
                  </a:cubicBezTo>
                  <a:cubicBezTo>
                    <a:pt x="965" y="1410"/>
                    <a:pt x="981" y="1447"/>
                    <a:pt x="977" y="1447"/>
                  </a:cubicBezTo>
                  <a:cubicBezTo>
                    <a:pt x="973" y="1447"/>
                    <a:pt x="958" y="1425"/>
                    <a:pt x="919" y="1364"/>
                  </a:cubicBezTo>
                  <a:cubicBezTo>
                    <a:pt x="919" y="1364"/>
                    <a:pt x="913" y="1358"/>
                    <a:pt x="906" y="1351"/>
                  </a:cubicBezTo>
                  <a:cubicBezTo>
                    <a:pt x="906" y="1345"/>
                    <a:pt x="906" y="1339"/>
                    <a:pt x="906" y="1339"/>
                  </a:cubicBezTo>
                  <a:cubicBezTo>
                    <a:pt x="900" y="1313"/>
                    <a:pt x="894" y="1288"/>
                    <a:pt x="887" y="1269"/>
                  </a:cubicBezTo>
                  <a:close/>
                  <a:moveTo>
                    <a:pt x="963" y="1136"/>
                  </a:moveTo>
                  <a:lnTo>
                    <a:pt x="963" y="1136"/>
                  </a:lnTo>
                  <a:cubicBezTo>
                    <a:pt x="1052" y="1237"/>
                    <a:pt x="1141" y="1339"/>
                    <a:pt x="1229" y="1440"/>
                  </a:cubicBezTo>
                  <a:cubicBezTo>
                    <a:pt x="1236" y="1440"/>
                    <a:pt x="1242" y="1446"/>
                    <a:pt x="1248" y="1453"/>
                  </a:cubicBezTo>
                  <a:cubicBezTo>
                    <a:pt x="1217" y="1440"/>
                    <a:pt x="1185" y="1434"/>
                    <a:pt x="1160" y="1421"/>
                  </a:cubicBezTo>
                  <a:cubicBezTo>
                    <a:pt x="1147" y="1402"/>
                    <a:pt x="1134" y="1383"/>
                    <a:pt x="1128" y="1370"/>
                  </a:cubicBezTo>
                  <a:cubicBezTo>
                    <a:pt x="1071" y="1294"/>
                    <a:pt x="1020" y="1212"/>
                    <a:pt x="963" y="1136"/>
                  </a:cubicBezTo>
                  <a:close/>
                  <a:moveTo>
                    <a:pt x="900" y="1136"/>
                  </a:moveTo>
                  <a:cubicBezTo>
                    <a:pt x="913" y="1149"/>
                    <a:pt x="919" y="1161"/>
                    <a:pt x="932" y="1180"/>
                  </a:cubicBezTo>
                  <a:cubicBezTo>
                    <a:pt x="970" y="1256"/>
                    <a:pt x="1008" y="1332"/>
                    <a:pt x="1027" y="1415"/>
                  </a:cubicBezTo>
                  <a:cubicBezTo>
                    <a:pt x="1032" y="1442"/>
                    <a:pt x="1033" y="1453"/>
                    <a:pt x="1032" y="1453"/>
                  </a:cubicBezTo>
                  <a:cubicBezTo>
                    <a:pt x="1028" y="1453"/>
                    <a:pt x="1007" y="1391"/>
                    <a:pt x="989" y="1364"/>
                  </a:cubicBezTo>
                  <a:cubicBezTo>
                    <a:pt x="976" y="1351"/>
                    <a:pt x="970" y="1339"/>
                    <a:pt x="963" y="1326"/>
                  </a:cubicBezTo>
                  <a:cubicBezTo>
                    <a:pt x="944" y="1263"/>
                    <a:pt x="925" y="1199"/>
                    <a:pt x="900" y="1136"/>
                  </a:cubicBezTo>
                  <a:close/>
                  <a:moveTo>
                    <a:pt x="1179" y="1440"/>
                  </a:moveTo>
                  <a:cubicBezTo>
                    <a:pt x="1191" y="1453"/>
                    <a:pt x="1236" y="1472"/>
                    <a:pt x="1274" y="1491"/>
                  </a:cubicBezTo>
                  <a:cubicBezTo>
                    <a:pt x="1274" y="1491"/>
                    <a:pt x="1274" y="1497"/>
                    <a:pt x="1280" y="1503"/>
                  </a:cubicBezTo>
                  <a:cubicBezTo>
                    <a:pt x="1267" y="1497"/>
                    <a:pt x="1255" y="1491"/>
                    <a:pt x="1242" y="1484"/>
                  </a:cubicBezTo>
                  <a:cubicBezTo>
                    <a:pt x="1204" y="1459"/>
                    <a:pt x="1185" y="1453"/>
                    <a:pt x="1179" y="1446"/>
                  </a:cubicBezTo>
                  <a:cubicBezTo>
                    <a:pt x="1179" y="1446"/>
                    <a:pt x="1179" y="1446"/>
                    <a:pt x="1179" y="1440"/>
                  </a:cubicBezTo>
                  <a:close/>
                  <a:moveTo>
                    <a:pt x="1369" y="1427"/>
                  </a:moveTo>
                  <a:lnTo>
                    <a:pt x="1369" y="1427"/>
                  </a:lnTo>
                  <a:cubicBezTo>
                    <a:pt x="1381" y="1440"/>
                    <a:pt x="1400" y="1446"/>
                    <a:pt x="1413" y="1453"/>
                  </a:cubicBezTo>
                  <a:cubicBezTo>
                    <a:pt x="1432" y="1472"/>
                    <a:pt x="1445" y="1484"/>
                    <a:pt x="1457" y="1503"/>
                  </a:cubicBezTo>
                  <a:cubicBezTo>
                    <a:pt x="1445" y="1497"/>
                    <a:pt x="1432" y="1491"/>
                    <a:pt x="1419" y="1478"/>
                  </a:cubicBezTo>
                  <a:cubicBezTo>
                    <a:pt x="1400" y="1459"/>
                    <a:pt x="1381" y="1440"/>
                    <a:pt x="1369" y="1427"/>
                  </a:cubicBezTo>
                  <a:close/>
                  <a:moveTo>
                    <a:pt x="1001" y="1453"/>
                  </a:moveTo>
                  <a:cubicBezTo>
                    <a:pt x="1020" y="1478"/>
                    <a:pt x="1033" y="1503"/>
                    <a:pt x="1052" y="1529"/>
                  </a:cubicBezTo>
                  <a:cubicBezTo>
                    <a:pt x="1039" y="1522"/>
                    <a:pt x="1027" y="1516"/>
                    <a:pt x="1014" y="1503"/>
                  </a:cubicBezTo>
                  <a:cubicBezTo>
                    <a:pt x="1008" y="1491"/>
                    <a:pt x="1008" y="1472"/>
                    <a:pt x="1001" y="1453"/>
                  </a:cubicBezTo>
                  <a:close/>
                  <a:moveTo>
                    <a:pt x="786" y="1424"/>
                  </a:moveTo>
                  <a:lnTo>
                    <a:pt x="786" y="1424"/>
                  </a:lnTo>
                  <a:cubicBezTo>
                    <a:pt x="788" y="1429"/>
                    <a:pt x="792" y="1434"/>
                    <a:pt x="792" y="1440"/>
                  </a:cubicBezTo>
                  <a:cubicBezTo>
                    <a:pt x="799" y="1453"/>
                    <a:pt x="799" y="1465"/>
                    <a:pt x="799" y="1472"/>
                  </a:cubicBezTo>
                  <a:cubicBezTo>
                    <a:pt x="805" y="1510"/>
                    <a:pt x="811" y="1541"/>
                    <a:pt x="818" y="1573"/>
                  </a:cubicBezTo>
                  <a:cubicBezTo>
                    <a:pt x="805" y="1523"/>
                    <a:pt x="793" y="1473"/>
                    <a:pt x="786" y="1424"/>
                  </a:cubicBezTo>
                  <a:close/>
                  <a:moveTo>
                    <a:pt x="1217" y="1497"/>
                  </a:moveTo>
                  <a:cubicBezTo>
                    <a:pt x="1248" y="1516"/>
                    <a:pt x="1274" y="1535"/>
                    <a:pt x="1305" y="1554"/>
                  </a:cubicBezTo>
                  <a:cubicBezTo>
                    <a:pt x="1324" y="1586"/>
                    <a:pt x="1337" y="1605"/>
                    <a:pt x="1343" y="1605"/>
                  </a:cubicBezTo>
                  <a:cubicBezTo>
                    <a:pt x="1305" y="1605"/>
                    <a:pt x="1261" y="1554"/>
                    <a:pt x="1217" y="1497"/>
                  </a:cubicBezTo>
                  <a:close/>
                  <a:moveTo>
                    <a:pt x="1350" y="1510"/>
                  </a:moveTo>
                  <a:cubicBezTo>
                    <a:pt x="1356" y="1510"/>
                    <a:pt x="1362" y="1516"/>
                    <a:pt x="1375" y="1516"/>
                  </a:cubicBezTo>
                  <a:cubicBezTo>
                    <a:pt x="1381" y="1522"/>
                    <a:pt x="1394" y="1529"/>
                    <a:pt x="1400" y="1535"/>
                  </a:cubicBezTo>
                  <a:cubicBezTo>
                    <a:pt x="1432" y="1560"/>
                    <a:pt x="1457" y="1586"/>
                    <a:pt x="1489" y="1611"/>
                  </a:cubicBezTo>
                  <a:cubicBezTo>
                    <a:pt x="1476" y="1605"/>
                    <a:pt x="1470" y="1605"/>
                    <a:pt x="1464" y="1598"/>
                  </a:cubicBezTo>
                  <a:cubicBezTo>
                    <a:pt x="1457" y="1592"/>
                    <a:pt x="1445" y="1592"/>
                    <a:pt x="1438" y="1586"/>
                  </a:cubicBezTo>
                  <a:cubicBezTo>
                    <a:pt x="1413" y="1567"/>
                    <a:pt x="1381" y="1541"/>
                    <a:pt x="1350" y="1516"/>
                  </a:cubicBezTo>
                  <a:cubicBezTo>
                    <a:pt x="1350" y="1516"/>
                    <a:pt x="1350" y="1510"/>
                    <a:pt x="1350" y="1510"/>
                  </a:cubicBezTo>
                  <a:close/>
                  <a:moveTo>
                    <a:pt x="1027" y="1320"/>
                  </a:moveTo>
                  <a:lnTo>
                    <a:pt x="1027" y="1320"/>
                  </a:lnTo>
                  <a:cubicBezTo>
                    <a:pt x="1039" y="1332"/>
                    <a:pt x="1052" y="1345"/>
                    <a:pt x="1058" y="1358"/>
                  </a:cubicBezTo>
                  <a:cubicBezTo>
                    <a:pt x="1065" y="1370"/>
                    <a:pt x="1077" y="1377"/>
                    <a:pt x="1084" y="1389"/>
                  </a:cubicBezTo>
                  <a:cubicBezTo>
                    <a:pt x="1071" y="1396"/>
                    <a:pt x="1071" y="1408"/>
                    <a:pt x="1077" y="1415"/>
                  </a:cubicBezTo>
                  <a:cubicBezTo>
                    <a:pt x="1090" y="1421"/>
                    <a:pt x="1103" y="1427"/>
                    <a:pt x="1115" y="1440"/>
                  </a:cubicBezTo>
                  <a:cubicBezTo>
                    <a:pt x="1166" y="1510"/>
                    <a:pt x="1223" y="1586"/>
                    <a:pt x="1286" y="1643"/>
                  </a:cubicBezTo>
                  <a:cubicBezTo>
                    <a:pt x="1217" y="1617"/>
                    <a:pt x="1153" y="1592"/>
                    <a:pt x="1096" y="1554"/>
                  </a:cubicBezTo>
                  <a:cubicBezTo>
                    <a:pt x="1096" y="1548"/>
                    <a:pt x="1103" y="1541"/>
                    <a:pt x="1103" y="1535"/>
                  </a:cubicBezTo>
                  <a:cubicBezTo>
                    <a:pt x="1077" y="1459"/>
                    <a:pt x="1058" y="1389"/>
                    <a:pt x="1027" y="1320"/>
                  </a:cubicBezTo>
                  <a:close/>
                  <a:moveTo>
                    <a:pt x="1394" y="1630"/>
                  </a:moveTo>
                  <a:lnTo>
                    <a:pt x="1394" y="1630"/>
                  </a:lnTo>
                  <a:cubicBezTo>
                    <a:pt x="1426" y="1662"/>
                    <a:pt x="1457" y="1687"/>
                    <a:pt x="1495" y="1712"/>
                  </a:cubicBezTo>
                  <a:cubicBezTo>
                    <a:pt x="1470" y="1700"/>
                    <a:pt x="1438" y="1693"/>
                    <a:pt x="1413" y="1687"/>
                  </a:cubicBezTo>
                  <a:cubicBezTo>
                    <a:pt x="1413" y="1681"/>
                    <a:pt x="1413" y="1681"/>
                    <a:pt x="1413" y="1674"/>
                  </a:cubicBezTo>
                  <a:cubicBezTo>
                    <a:pt x="1407" y="1662"/>
                    <a:pt x="1400" y="1643"/>
                    <a:pt x="1394" y="1630"/>
                  </a:cubicBezTo>
                  <a:close/>
                  <a:moveTo>
                    <a:pt x="1546" y="1484"/>
                  </a:moveTo>
                  <a:cubicBezTo>
                    <a:pt x="1635" y="1541"/>
                    <a:pt x="1730" y="1586"/>
                    <a:pt x="1825" y="1636"/>
                  </a:cubicBezTo>
                  <a:cubicBezTo>
                    <a:pt x="1825" y="1636"/>
                    <a:pt x="1825" y="1636"/>
                    <a:pt x="1825" y="1643"/>
                  </a:cubicBezTo>
                  <a:cubicBezTo>
                    <a:pt x="1869" y="1681"/>
                    <a:pt x="1907" y="1712"/>
                    <a:pt x="1945" y="1744"/>
                  </a:cubicBezTo>
                  <a:cubicBezTo>
                    <a:pt x="1825" y="1687"/>
                    <a:pt x="1704" y="1630"/>
                    <a:pt x="1584" y="1567"/>
                  </a:cubicBezTo>
                  <a:cubicBezTo>
                    <a:pt x="1565" y="1541"/>
                    <a:pt x="1552" y="1510"/>
                    <a:pt x="1533" y="1484"/>
                  </a:cubicBezTo>
                  <a:close/>
                  <a:moveTo>
                    <a:pt x="1647" y="1719"/>
                  </a:moveTo>
                  <a:lnTo>
                    <a:pt x="1647" y="1719"/>
                  </a:lnTo>
                  <a:cubicBezTo>
                    <a:pt x="1704" y="1744"/>
                    <a:pt x="1755" y="1763"/>
                    <a:pt x="1812" y="1782"/>
                  </a:cubicBezTo>
                  <a:cubicBezTo>
                    <a:pt x="1755" y="1769"/>
                    <a:pt x="1698" y="1757"/>
                    <a:pt x="1641" y="1744"/>
                  </a:cubicBezTo>
                  <a:cubicBezTo>
                    <a:pt x="1647" y="1738"/>
                    <a:pt x="1654" y="1731"/>
                    <a:pt x="1647" y="1719"/>
                  </a:cubicBezTo>
                  <a:close/>
                  <a:moveTo>
                    <a:pt x="2401" y="1674"/>
                  </a:moveTo>
                  <a:cubicBezTo>
                    <a:pt x="2420" y="1681"/>
                    <a:pt x="2433" y="1693"/>
                    <a:pt x="2452" y="1700"/>
                  </a:cubicBezTo>
                  <a:cubicBezTo>
                    <a:pt x="2490" y="1738"/>
                    <a:pt x="2528" y="1782"/>
                    <a:pt x="2559" y="1820"/>
                  </a:cubicBezTo>
                  <a:cubicBezTo>
                    <a:pt x="2496" y="1782"/>
                    <a:pt x="2445" y="1750"/>
                    <a:pt x="2426" y="1738"/>
                  </a:cubicBezTo>
                  <a:cubicBezTo>
                    <a:pt x="2420" y="1731"/>
                    <a:pt x="2414" y="1731"/>
                    <a:pt x="2407" y="1731"/>
                  </a:cubicBezTo>
                  <a:cubicBezTo>
                    <a:pt x="2395" y="1719"/>
                    <a:pt x="2376" y="1700"/>
                    <a:pt x="2357" y="1687"/>
                  </a:cubicBezTo>
                  <a:cubicBezTo>
                    <a:pt x="2376" y="1687"/>
                    <a:pt x="2388" y="1681"/>
                    <a:pt x="2401" y="1674"/>
                  </a:cubicBezTo>
                  <a:close/>
                  <a:moveTo>
                    <a:pt x="2249" y="1814"/>
                  </a:moveTo>
                  <a:cubicBezTo>
                    <a:pt x="2252" y="1817"/>
                    <a:pt x="2255" y="1820"/>
                    <a:pt x="2258" y="1822"/>
                  </a:cubicBezTo>
                  <a:lnTo>
                    <a:pt x="2258" y="1822"/>
                  </a:lnTo>
                  <a:cubicBezTo>
                    <a:pt x="2251" y="1819"/>
                    <a:pt x="2245" y="1818"/>
                    <a:pt x="2236" y="1814"/>
                  </a:cubicBezTo>
                  <a:close/>
                  <a:moveTo>
                    <a:pt x="1907" y="1674"/>
                  </a:moveTo>
                  <a:cubicBezTo>
                    <a:pt x="1932" y="1687"/>
                    <a:pt x="1951" y="1693"/>
                    <a:pt x="1977" y="1706"/>
                  </a:cubicBezTo>
                  <a:cubicBezTo>
                    <a:pt x="2021" y="1725"/>
                    <a:pt x="2072" y="1757"/>
                    <a:pt x="2078" y="1763"/>
                  </a:cubicBezTo>
                  <a:cubicBezTo>
                    <a:pt x="2167" y="1807"/>
                    <a:pt x="2249" y="1852"/>
                    <a:pt x="2331" y="1902"/>
                  </a:cubicBezTo>
                  <a:cubicBezTo>
                    <a:pt x="2325" y="1909"/>
                    <a:pt x="2312" y="1909"/>
                    <a:pt x="2306" y="1909"/>
                  </a:cubicBezTo>
                  <a:cubicBezTo>
                    <a:pt x="2281" y="1902"/>
                    <a:pt x="2255" y="1896"/>
                    <a:pt x="2230" y="1883"/>
                  </a:cubicBezTo>
                  <a:cubicBezTo>
                    <a:pt x="2236" y="1877"/>
                    <a:pt x="2230" y="1871"/>
                    <a:pt x="2224" y="1864"/>
                  </a:cubicBezTo>
                  <a:cubicBezTo>
                    <a:pt x="2141" y="1833"/>
                    <a:pt x="2059" y="1795"/>
                    <a:pt x="1983" y="1763"/>
                  </a:cubicBezTo>
                  <a:cubicBezTo>
                    <a:pt x="1945" y="1725"/>
                    <a:pt x="1894" y="1681"/>
                    <a:pt x="1901" y="1674"/>
                  </a:cubicBezTo>
                  <a:close/>
                  <a:moveTo>
                    <a:pt x="2464" y="1928"/>
                  </a:moveTo>
                  <a:cubicBezTo>
                    <a:pt x="2490" y="1947"/>
                    <a:pt x="2509" y="1966"/>
                    <a:pt x="2534" y="1985"/>
                  </a:cubicBezTo>
                  <a:cubicBezTo>
                    <a:pt x="2509" y="1972"/>
                    <a:pt x="2483" y="1959"/>
                    <a:pt x="2458" y="1940"/>
                  </a:cubicBezTo>
                  <a:cubicBezTo>
                    <a:pt x="2464" y="1934"/>
                    <a:pt x="2464" y="1934"/>
                    <a:pt x="2464" y="1928"/>
                  </a:cubicBezTo>
                  <a:close/>
                  <a:moveTo>
                    <a:pt x="1185" y="2548"/>
                  </a:moveTo>
                  <a:cubicBezTo>
                    <a:pt x="1229" y="2567"/>
                    <a:pt x="1274" y="2586"/>
                    <a:pt x="1324" y="2605"/>
                  </a:cubicBezTo>
                  <a:cubicBezTo>
                    <a:pt x="1280" y="2593"/>
                    <a:pt x="1236" y="2586"/>
                    <a:pt x="1191" y="2574"/>
                  </a:cubicBezTo>
                  <a:lnTo>
                    <a:pt x="1185" y="2548"/>
                  </a:lnTo>
                  <a:close/>
                  <a:moveTo>
                    <a:pt x="1210" y="2681"/>
                  </a:moveTo>
                  <a:cubicBezTo>
                    <a:pt x="1337" y="2732"/>
                    <a:pt x="1457" y="2776"/>
                    <a:pt x="1584" y="2814"/>
                  </a:cubicBezTo>
                  <a:lnTo>
                    <a:pt x="1552" y="2814"/>
                  </a:lnTo>
                  <a:cubicBezTo>
                    <a:pt x="1445" y="2770"/>
                    <a:pt x="1331" y="2738"/>
                    <a:pt x="1217" y="2713"/>
                  </a:cubicBezTo>
                  <a:cubicBezTo>
                    <a:pt x="1217" y="2707"/>
                    <a:pt x="1217" y="2694"/>
                    <a:pt x="1210" y="2681"/>
                  </a:cubicBezTo>
                  <a:close/>
                  <a:moveTo>
                    <a:pt x="2236" y="2802"/>
                  </a:moveTo>
                  <a:lnTo>
                    <a:pt x="2236" y="2802"/>
                  </a:lnTo>
                  <a:cubicBezTo>
                    <a:pt x="2274" y="2821"/>
                    <a:pt x="2319" y="2840"/>
                    <a:pt x="2357" y="2859"/>
                  </a:cubicBezTo>
                  <a:cubicBezTo>
                    <a:pt x="2325" y="2846"/>
                    <a:pt x="2287" y="2833"/>
                    <a:pt x="2249" y="2821"/>
                  </a:cubicBezTo>
                  <a:cubicBezTo>
                    <a:pt x="2249" y="2814"/>
                    <a:pt x="2243" y="2808"/>
                    <a:pt x="2236" y="2802"/>
                  </a:cubicBezTo>
                  <a:close/>
                  <a:moveTo>
                    <a:pt x="1609" y="2821"/>
                  </a:moveTo>
                  <a:cubicBezTo>
                    <a:pt x="1685" y="2840"/>
                    <a:pt x="1761" y="2859"/>
                    <a:pt x="1831" y="2871"/>
                  </a:cubicBezTo>
                  <a:cubicBezTo>
                    <a:pt x="1907" y="2897"/>
                    <a:pt x="1977" y="2928"/>
                    <a:pt x="2034" y="2966"/>
                  </a:cubicBezTo>
                  <a:cubicBezTo>
                    <a:pt x="1939" y="2941"/>
                    <a:pt x="1837" y="2916"/>
                    <a:pt x="1742" y="2890"/>
                  </a:cubicBezTo>
                  <a:cubicBezTo>
                    <a:pt x="1685" y="2865"/>
                    <a:pt x="1628" y="2840"/>
                    <a:pt x="1571" y="2821"/>
                  </a:cubicBezTo>
                  <a:close/>
                  <a:moveTo>
                    <a:pt x="2198" y="3011"/>
                  </a:moveTo>
                  <a:lnTo>
                    <a:pt x="2198" y="3011"/>
                  </a:lnTo>
                  <a:cubicBezTo>
                    <a:pt x="2255" y="3042"/>
                    <a:pt x="2312" y="3074"/>
                    <a:pt x="2369" y="3099"/>
                  </a:cubicBezTo>
                  <a:cubicBezTo>
                    <a:pt x="2319" y="3087"/>
                    <a:pt x="2262" y="3068"/>
                    <a:pt x="2205" y="3055"/>
                  </a:cubicBezTo>
                  <a:cubicBezTo>
                    <a:pt x="2205" y="3042"/>
                    <a:pt x="2205" y="3036"/>
                    <a:pt x="2205" y="3030"/>
                  </a:cubicBezTo>
                  <a:cubicBezTo>
                    <a:pt x="2205" y="3023"/>
                    <a:pt x="2198" y="3017"/>
                    <a:pt x="2198" y="3011"/>
                  </a:cubicBezTo>
                  <a:close/>
                  <a:moveTo>
                    <a:pt x="2806" y="3061"/>
                  </a:moveTo>
                  <a:cubicBezTo>
                    <a:pt x="2819" y="3074"/>
                    <a:pt x="2832" y="3093"/>
                    <a:pt x="2838" y="3112"/>
                  </a:cubicBezTo>
                  <a:cubicBezTo>
                    <a:pt x="2835" y="3109"/>
                    <a:pt x="2833" y="3107"/>
                    <a:pt x="2832" y="3107"/>
                  </a:cubicBezTo>
                  <a:cubicBezTo>
                    <a:pt x="2830" y="3107"/>
                    <a:pt x="2828" y="3109"/>
                    <a:pt x="2825" y="3112"/>
                  </a:cubicBezTo>
                  <a:cubicBezTo>
                    <a:pt x="2825" y="3106"/>
                    <a:pt x="2819" y="3106"/>
                    <a:pt x="2819" y="3099"/>
                  </a:cubicBezTo>
                  <a:cubicBezTo>
                    <a:pt x="2819" y="3087"/>
                    <a:pt x="2819" y="3074"/>
                    <a:pt x="2800" y="3061"/>
                  </a:cubicBezTo>
                  <a:close/>
                  <a:moveTo>
                    <a:pt x="2312" y="2979"/>
                  </a:moveTo>
                  <a:cubicBezTo>
                    <a:pt x="2420" y="3017"/>
                    <a:pt x="2534" y="3055"/>
                    <a:pt x="2642" y="3093"/>
                  </a:cubicBezTo>
                  <a:cubicBezTo>
                    <a:pt x="2635" y="3106"/>
                    <a:pt x="2635" y="3118"/>
                    <a:pt x="2648" y="3131"/>
                  </a:cubicBezTo>
                  <a:lnTo>
                    <a:pt x="2661" y="3150"/>
                  </a:lnTo>
                  <a:cubicBezTo>
                    <a:pt x="2547" y="3093"/>
                    <a:pt x="2426" y="3042"/>
                    <a:pt x="2312" y="2979"/>
                  </a:cubicBezTo>
                  <a:close/>
                  <a:moveTo>
                    <a:pt x="2705" y="3112"/>
                  </a:moveTo>
                  <a:lnTo>
                    <a:pt x="2756" y="3131"/>
                  </a:lnTo>
                  <a:cubicBezTo>
                    <a:pt x="2781" y="3156"/>
                    <a:pt x="2800" y="3182"/>
                    <a:pt x="2819" y="3207"/>
                  </a:cubicBezTo>
                  <a:cubicBezTo>
                    <a:pt x="2825" y="3220"/>
                    <a:pt x="2832" y="3232"/>
                    <a:pt x="2832" y="3245"/>
                  </a:cubicBezTo>
                  <a:cubicBezTo>
                    <a:pt x="2794" y="3201"/>
                    <a:pt x="2749" y="3156"/>
                    <a:pt x="2705" y="3112"/>
                  </a:cubicBezTo>
                  <a:close/>
                  <a:moveTo>
                    <a:pt x="982" y="1649"/>
                  </a:moveTo>
                  <a:cubicBezTo>
                    <a:pt x="1217" y="1820"/>
                    <a:pt x="1559" y="1890"/>
                    <a:pt x="1831" y="1953"/>
                  </a:cubicBezTo>
                  <a:cubicBezTo>
                    <a:pt x="2363" y="2080"/>
                    <a:pt x="3205" y="2384"/>
                    <a:pt x="3218" y="2992"/>
                  </a:cubicBezTo>
                  <a:cubicBezTo>
                    <a:pt x="3205" y="3087"/>
                    <a:pt x="3186" y="3182"/>
                    <a:pt x="3148" y="3277"/>
                  </a:cubicBezTo>
                  <a:cubicBezTo>
                    <a:pt x="3079" y="3106"/>
                    <a:pt x="2965" y="2947"/>
                    <a:pt x="2813" y="2821"/>
                  </a:cubicBezTo>
                  <a:cubicBezTo>
                    <a:pt x="2578" y="2624"/>
                    <a:pt x="2293" y="2504"/>
                    <a:pt x="1996" y="2428"/>
                  </a:cubicBezTo>
                  <a:cubicBezTo>
                    <a:pt x="1584" y="2320"/>
                    <a:pt x="1255" y="2238"/>
                    <a:pt x="1046" y="1902"/>
                  </a:cubicBezTo>
                  <a:cubicBezTo>
                    <a:pt x="1027" y="1820"/>
                    <a:pt x="1008" y="1731"/>
                    <a:pt x="982" y="1649"/>
                  </a:cubicBezTo>
                  <a:close/>
                  <a:moveTo>
                    <a:pt x="2838" y="3226"/>
                  </a:moveTo>
                  <a:lnTo>
                    <a:pt x="2838" y="3226"/>
                  </a:lnTo>
                  <a:cubicBezTo>
                    <a:pt x="2870" y="3264"/>
                    <a:pt x="2908" y="3308"/>
                    <a:pt x="2939" y="3353"/>
                  </a:cubicBezTo>
                  <a:cubicBezTo>
                    <a:pt x="2908" y="3321"/>
                    <a:pt x="2876" y="3289"/>
                    <a:pt x="2851" y="3258"/>
                  </a:cubicBezTo>
                  <a:cubicBezTo>
                    <a:pt x="2844" y="3245"/>
                    <a:pt x="2838" y="3232"/>
                    <a:pt x="2838" y="3226"/>
                  </a:cubicBezTo>
                  <a:close/>
                  <a:moveTo>
                    <a:pt x="2787" y="3270"/>
                  </a:moveTo>
                  <a:lnTo>
                    <a:pt x="2813" y="3296"/>
                  </a:lnTo>
                  <a:cubicBezTo>
                    <a:pt x="2851" y="3334"/>
                    <a:pt x="2882" y="3378"/>
                    <a:pt x="2920" y="3429"/>
                  </a:cubicBezTo>
                  <a:cubicBezTo>
                    <a:pt x="2927" y="3435"/>
                    <a:pt x="2933" y="3448"/>
                    <a:pt x="2939" y="3454"/>
                  </a:cubicBezTo>
                  <a:cubicBezTo>
                    <a:pt x="2863" y="3391"/>
                    <a:pt x="2794" y="3334"/>
                    <a:pt x="2724" y="3270"/>
                  </a:cubicBezTo>
                  <a:close/>
                  <a:moveTo>
                    <a:pt x="2933" y="3524"/>
                  </a:moveTo>
                  <a:cubicBezTo>
                    <a:pt x="2952" y="3536"/>
                    <a:pt x="2965" y="3549"/>
                    <a:pt x="2984" y="3568"/>
                  </a:cubicBezTo>
                  <a:cubicBezTo>
                    <a:pt x="2990" y="3574"/>
                    <a:pt x="2996" y="3581"/>
                    <a:pt x="3003" y="3587"/>
                  </a:cubicBezTo>
                  <a:cubicBezTo>
                    <a:pt x="2990" y="3574"/>
                    <a:pt x="2971" y="3562"/>
                    <a:pt x="2952" y="3549"/>
                  </a:cubicBezTo>
                  <a:cubicBezTo>
                    <a:pt x="2946" y="3543"/>
                    <a:pt x="2939" y="3530"/>
                    <a:pt x="2933" y="3524"/>
                  </a:cubicBezTo>
                  <a:close/>
                  <a:moveTo>
                    <a:pt x="3041" y="3682"/>
                  </a:moveTo>
                  <a:lnTo>
                    <a:pt x="3041" y="3682"/>
                  </a:lnTo>
                  <a:cubicBezTo>
                    <a:pt x="3047" y="3688"/>
                    <a:pt x="3053" y="3688"/>
                    <a:pt x="3060" y="3688"/>
                  </a:cubicBezTo>
                  <a:cubicBezTo>
                    <a:pt x="3060" y="3688"/>
                    <a:pt x="3060" y="3695"/>
                    <a:pt x="3060" y="3695"/>
                  </a:cubicBezTo>
                  <a:cubicBezTo>
                    <a:pt x="3060" y="3695"/>
                    <a:pt x="3060" y="3701"/>
                    <a:pt x="3060" y="3701"/>
                  </a:cubicBezTo>
                  <a:cubicBezTo>
                    <a:pt x="3060" y="3714"/>
                    <a:pt x="3060" y="3720"/>
                    <a:pt x="3060" y="3733"/>
                  </a:cubicBezTo>
                  <a:cubicBezTo>
                    <a:pt x="3053" y="3714"/>
                    <a:pt x="3047" y="3701"/>
                    <a:pt x="3041" y="3682"/>
                  </a:cubicBezTo>
                  <a:close/>
                  <a:moveTo>
                    <a:pt x="3129" y="3587"/>
                  </a:moveTo>
                  <a:cubicBezTo>
                    <a:pt x="3148" y="3682"/>
                    <a:pt x="3148" y="3771"/>
                    <a:pt x="3129" y="3866"/>
                  </a:cubicBezTo>
                  <a:cubicBezTo>
                    <a:pt x="3123" y="3847"/>
                    <a:pt x="3123" y="3828"/>
                    <a:pt x="3117" y="3809"/>
                  </a:cubicBezTo>
                  <a:cubicBezTo>
                    <a:pt x="3123" y="3802"/>
                    <a:pt x="3129" y="3796"/>
                    <a:pt x="3129" y="3783"/>
                  </a:cubicBezTo>
                  <a:cubicBezTo>
                    <a:pt x="3129" y="3758"/>
                    <a:pt x="3123" y="3726"/>
                    <a:pt x="3117" y="3695"/>
                  </a:cubicBezTo>
                  <a:cubicBezTo>
                    <a:pt x="3123" y="3688"/>
                    <a:pt x="3129" y="3682"/>
                    <a:pt x="3129" y="3676"/>
                  </a:cubicBezTo>
                  <a:cubicBezTo>
                    <a:pt x="3129" y="3644"/>
                    <a:pt x="3123" y="3619"/>
                    <a:pt x="3117" y="3593"/>
                  </a:cubicBezTo>
                  <a:cubicBezTo>
                    <a:pt x="3123" y="3593"/>
                    <a:pt x="3123" y="3587"/>
                    <a:pt x="3129" y="3587"/>
                  </a:cubicBezTo>
                  <a:close/>
                  <a:moveTo>
                    <a:pt x="3129" y="3867"/>
                  </a:moveTo>
                  <a:cubicBezTo>
                    <a:pt x="3129" y="3878"/>
                    <a:pt x="3122" y="3932"/>
                    <a:pt x="3110" y="3986"/>
                  </a:cubicBezTo>
                  <a:cubicBezTo>
                    <a:pt x="3110" y="3973"/>
                    <a:pt x="3110" y="3961"/>
                    <a:pt x="3110" y="3954"/>
                  </a:cubicBezTo>
                  <a:cubicBezTo>
                    <a:pt x="3110" y="3948"/>
                    <a:pt x="3117" y="3948"/>
                    <a:pt x="3117" y="3942"/>
                  </a:cubicBezTo>
                  <a:cubicBezTo>
                    <a:pt x="3110" y="3923"/>
                    <a:pt x="3110" y="3904"/>
                    <a:pt x="3110" y="3885"/>
                  </a:cubicBezTo>
                  <a:cubicBezTo>
                    <a:pt x="3116" y="3885"/>
                    <a:pt x="3128" y="3879"/>
                    <a:pt x="3129" y="3867"/>
                  </a:cubicBezTo>
                  <a:close/>
                  <a:moveTo>
                    <a:pt x="938" y="2903"/>
                  </a:moveTo>
                  <a:cubicBezTo>
                    <a:pt x="1065" y="3441"/>
                    <a:pt x="1198" y="3973"/>
                    <a:pt x="1343" y="4499"/>
                  </a:cubicBezTo>
                  <a:cubicBezTo>
                    <a:pt x="1299" y="4474"/>
                    <a:pt x="1255" y="4448"/>
                    <a:pt x="1210" y="4436"/>
                  </a:cubicBezTo>
                  <a:cubicBezTo>
                    <a:pt x="1128" y="3942"/>
                    <a:pt x="1039" y="3422"/>
                    <a:pt x="938" y="2903"/>
                  </a:cubicBezTo>
                  <a:close/>
                  <a:moveTo>
                    <a:pt x="1115" y="4626"/>
                  </a:moveTo>
                  <a:cubicBezTo>
                    <a:pt x="1122" y="4664"/>
                    <a:pt x="1134" y="4702"/>
                    <a:pt x="1147" y="4740"/>
                  </a:cubicBezTo>
                  <a:cubicBezTo>
                    <a:pt x="1122" y="4702"/>
                    <a:pt x="1096" y="4664"/>
                    <a:pt x="1071" y="4626"/>
                  </a:cubicBezTo>
                  <a:close/>
                  <a:moveTo>
                    <a:pt x="919" y="4683"/>
                  </a:moveTo>
                  <a:cubicBezTo>
                    <a:pt x="932" y="4702"/>
                    <a:pt x="938" y="4714"/>
                    <a:pt x="944" y="4733"/>
                  </a:cubicBezTo>
                  <a:cubicBezTo>
                    <a:pt x="938" y="4746"/>
                    <a:pt x="932" y="4765"/>
                    <a:pt x="925" y="4784"/>
                  </a:cubicBezTo>
                  <a:cubicBezTo>
                    <a:pt x="913" y="4759"/>
                    <a:pt x="894" y="4733"/>
                    <a:pt x="875" y="4714"/>
                  </a:cubicBezTo>
                  <a:cubicBezTo>
                    <a:pt x="887" y="4702"/>
                    <a:pt x="906" y="4689"/>
                    <a:pt x="919" y="4683"/>
                  </a:cubicBezTo>
                  <a:close/>
                  <a:moveTo>
                    <a:pt x="1001" y="4670"/>
                  </a:moveTo>
                  <a:cubicBezTo>
                    <a:pt x="1020" y="4708"/>
                    <a:pt x="1033" y="4746"/>
                    <a:pt x="1052" y="4784"/>
                  </a:cubicBezTo>
                  <a:cubicBezTo>
                    <a:pt x="1033" y="4752"/>
                    <a:pt x="1014" y="4721"/>
                    <a:pt x="995" y="4689"/>
                  </a:cubicBezTo>
                  <a:cubicBezTo>
                    <a:pt x="1001" y="4683"/>
                    <a:pt x="1001" y="4676"/>
                    <a:pt x="1001" y="4670"/>
                  </a:cubicBezTo>
                  <a:close/>
                  <a:moveTo>
                    <a:pt x="799" y="4778"/>
                  </a:moveTo>
                  <a:cubicBezTo>
                    <a:pt x="799" y="4778"/>
                    <a:pt x="799" y="4784"/>
                    <a:pt x="805" y="4784"/>
                  </a:cubicBezTo>
                  <a:cubicBezTo>
                    <a:pt x="799" y="4790"/>
                    <a:pt x="799" y="4790"/>
                    <a:pt x="799" y="4797"/>
                  </a:cubicBezTo>
                  <a:cubicBezTo>
                    <a:pt x="799" y="4790"/>
                    <a:pt x="792" y="4784"/>
                    <a:pt x="792" y="4784"/>
                  </a:cubicBezTo>
                  <a:cubicBezTo>
                    <a:pt x="792" y="4778"/>
                    <a:pt x="792" y="4778"/>
                    <a:pt x="799" y="4778"/>
                  </a:cubicBezTo>
                  <a:close/>
                  <a:moveTo>
                    <a:pt x="767" y="4803"/>
                  </a:moveTo>
                  <a:cubicBezTo>
                    <a:pt x="773" y="4816"/>
                    <a:pt x="780" y="4835"/>
                    <a:pt x="786" y="4847"/>
                  </a:cubicBezTo>
                  <a:cubicBezTo>
                    <a:pt x="786" y="4854"/>
                    <a:pt x="786" y="4860"/>
                    <a:pt x="780" y="4866"/>
                  </a:cubicBezTo>
                  <a:cubicBezTo>
                    <a:pt x="773" y="4854"/>
                    <a:pt x="761" y="4841"/>
                    <a:pt x="748" y="4822"/>
                  </a:cubicBezTo>
                  <a:cubicBezTo>
                    <a:pt x="754" y="4816"/>
                    <a:pt x="761" y="4809"/>
                    <a:pt x="767" y="4803"/>
                  </a:cubicBezTo>
                  <a:close/>
                  <a:moveTo>
                    <a:pt x="843" y="4835"/>
                  </a:moveTo>
                  <a:cubicBezTo>
                    <a:pt x="856" y="4854"/>
                    <a:pt x="868" y="4873"/>
                    <a:pt x="881" y="4892"/>
                  </a:cubicBezTo>
                  <a:cubicBezTo>
                    <a:pt x="875" y="4904"/>
                    <a:pt x="875" y="4911"/>
                    <a:pt x="868" y="4923"/>
                  </a:cubicBezTo>
                  <a:cubicBezTo>
                    <a:pt x="862" y="4904"/>
                    <a:pt x="856" y="4892"/>
                    <a:pt x="849" y="4879"/>
                  </a:cubicBezTo>
                  <a:cubicBezTo>
                    <a:pt x="843" y="4873"/>
                    <a:pt x="843" y="4866"/>
                    <a:pt x="837" y="4860"/>
                  </a:cubicBezTo>
                  <a:cubicBezTo>
                    <a:pt x="837" y="4860"/>
                    <a:pt x="837" y="4854"/>
                    <a:pt x="843" y="4847"/>
                  </a:cubicBezTo>
                  <a:cubicBezTo>
                    <a:pt x="843" y="4841"/>
                    <a:pt x="843" y="4841"/>
                    <a:pt x="837" y="4841"/>
                  </a:cubicBezTo>
                  <a:cubicBezTo>
                    <a:pt x="843" y="4841"/>
                    <a:pt x="843" y="4835"/>
                    <a:pt x="843" y="4835"/>
                  </a:cubicBezTo>
                  <a:close/>
                  <a:moveTo>
                    <a:pt x="970" y="4778"/>
                  </a:moveTo>
                  <a:cubicBezTo>
                    <a:pt x="995" y="4822"/>
                    <a:pt x="1020" y="4866"/>
                    <a:pt x="1039" y="4911"/>
                  </a:cubicBezTo>
                  <a:cubicBezTo>
                    <a:pt x="1033" y="4917"/>
                    <a:pt x="1027" y="4917"/>
                    <a:pt x="1027" y="4923"/>
                  </a:cubicBezTo>
                  <a:cubicBezTo>
                    <a:pt x="1027" y="4930"/>
                    <a:pt x="1027" y="4930"/>
                    <a:pt x="1020" y="4936"/>
                  </a:cubicBezTo>
                  <a:cubicBezTo>
                    <a:pt x="1001" y="4898"/>
                    <a:pt x="982" y="4860"/>
                    <a:pt x="957" y="4822"/>
                  </a:cubicBezTo>
                  <a:cubicBezTo>
                    <a:pt x="963" y="4809"/>
                    <a:pt x="963" y="4790"/>
                    <a:pt x="970" y="4778"/>
                  </a:cubicBezTo>
                  <a:close/>
                  <a:moveTo>
                    <a:pt x="824" y="4923"/>
                  </a:moveTo>
                  <a:cubicBezTo>
                    <a:pt x="830" y="4936"/>
                    <a:pt x="843" y="4955"/>
                    <a:pt x="849" y="4968"/>
                  </a:cubicBezTo>
                  <a:cubicBezTo>
                    <a:pt x="849" y="4968"/>
                    <a:pt x="849" y="4974"/>
                    <a:pt x="849" y="4974"/>
                  </a:cubicBezTo>
                  <a:cubicBezTo>
                    <a:pt x="843" y="4961"/>
                    <a:pt x="830" y="4942"/>
                    <a:pt x="824" y="4930"/>
                  </a:cubicBezTo>
                  <a:cubicBezTo>
                    <a:pt x="824" y="4930"/>
                    <a:pt x="824" y="4923"/>
                    <a:pt x="824" y="4923"/>
                  </a:cubicBezTo>
                  <a:close/>
                  <a:moveTo>
                    <a:pt x="919" y="4949"/>
                  </a:moveTo>
                  <a:cubicBezTo>
                    <a:pt x="919" y="4955"/>
                    <a:pt x="925" y="4961"/>
                    <a:pt x="932" y="4968"/>
                  </a:cubicBezTo>
                  <a:cubicBezTo>
                    <a:pt x="932" y="4974"/>
                    <a:pt x="925" y="4974"/>
                    <a:pt x="925" y="4974"/>
                  </a:cubicBezTo>
                  <a:cubicBezTo>
                    <a:pt x="925" y="4987"/>
                    <a:pt x="919" y="4999"/>
                    <a:pt x="913" y="5006"/>
                  </a:cubicBezTo>
                  <a:cubicBezTo>
                    <a:pt x="913" y="4999"/>
                    <a:pt x="906" y="4999"/>
                    <a:pt x="906" y="4993"/>
                  </a:cubicBezTo>
                  <a:cubicBezTo>
                    <a:pt x="913" y="4974"/>
                    <a:pt x="913" y="4961"/>
                    <a:pt x="919" y="4949"/>
                  </a:cubicBezTo>
                  <a:close/>
                  <a:moveTo>
                    <a:pt x="716" y="4860"/>
                  </a:moveTo>
                  <a:cubicBezTo>
                    <a:pt x="735" y="4885"/>
                    <a:pt x="748" y="4917"/>
                    <a:pt x="761" y="4949"/>
                  </a:cubicBezTo>
                  <a:cubicBezTo>
                    <a:pt x="754" y="4993"/>
                    <a:pt x="742" y="5031"/>
                    <a:pt x="735" y="5075"/>
                  </a:cubicBezTo>
                  <a:cubicBezTo>
                    <a:pt x="716" y="5056"/>
                    <a:pt x="697" y="5031"/>
                    <a:pt x="678" y="5012"/>
                  </a:cubicBezTo>
                  <a:cubicBezTo>
                    <a:pt x="678" y="4974"/>
                    <a:pt x="678" y="4936"/>
                    <a:pt x="678" y="4904"/>
                  </a:cubicBezTo>
                  <a:cubicBezTo>
                    <a:pt x="691" y="4885"/>
                    <a:pt x="704" y="4873"/>
                    <a:pt x="716" y="4860"/>
                  </a:cubicBezTo>
                  <a:close/>
                  <a:moveTo>
                    <a:pt x="957" y="5018"/>
                  </a:moveTo>
                  <a:cubicBezTo>
                    <a:pt x="963" y="5031"/>
                    <a:pt x="970" y="5044"/>
                    <a:pt x="976" y="5050"/>
                  </a:cubicBezTo>
                  <a:cubicBezTo>
                    <a:pt x="970" y="5063"/>
                    <a:pt x="963" y="5075"/>
                    <a:pt x="957" y="5088"/>
                  </a:cubicBezTo>
                  <a:cubicBezTo>
                    <a:pt x="957" y="5075"/>
                    <a:pt x="951" y="5069"/>
                    <a:pt x="944" y="5063"/>
                  </a:cubicBezTo>
                  <a:cubicBezTo>
                    <a:pt x="951" y="5050"/>
                    <a:pt x="951" y="5031"/>
                    <a:pt x="957" y="5018"/>
                  </a:cubicBezTo>
                  <a:close/>
                  <a:moveTo>
                    <a:pt x="805" y="5025"/>
                  </a:moveTo>
                  <a:cubicBezTo>
                    <a:pt x="811" y="5031"/>
                    <a:pt x="811" y="5037"/>
                    <a:pt x="818" y="5050"/>
                  </a:cubicBezTo>
                  <a:cubicBezTo>
                    <a:pt x="805" y="5069"/>
                    <a:pt x="799" y="5094"/>
                    <a:pt x="786" y="5120"/>
                  </a:cubicBezTo>
                  <a:cubicBezTo>
                    <a:pt x="792" y="5088"/>
                    <a:pt x="799" y="5056"/>
                    <a:pt x="805" y="5025"/>
                  </a:cubicBezTo>
                  <a:close/>
                  <a:moveTo>
                    <a:pt x="932" y="5113"/>
                  </a:moveTo>
                  <a:cubicBezTo>
                    <a:pt x="932" y="5120"/>
                    <a:pt x="938" y="5126"/>
                    <a:pt x="944" y="5139"/>
                  </a:cubicBezTo>
                  <a:cubicBezTo>
                    <a:pt x="938" y="5139"/>
                    <a:pt x="938" y="5139"/>
                    <a:pt x="938" y="5145"/>
                  </a:cubicBezTo>
                  <a:cubicBezTo>
                    <a:pt x="938" y="5139"/>
                    <a:pt x="932" y="5132"/>
                    <a:pt x="925" y="5120"/>
                  </a:cubicBezTo>
                  <a:cubicBezTo>
                    <a:pt x="932" y="5120"/>
                    <a:pt x="932" y="5120"/>
                    <a:pt x="932" y="5113"/>
                  </a:cubicBezTo>
                  <a:close/>
                  <a:moveTo>
                    <a:pt x="862" y="5126"/>
                  </a:moveTo>
                  <a:cubicBezTo>
                    <a:pt x="868" y="5132"/>
                    <a:pt x="868" y="5132"/>
                    <a:pt x="868" y="5139"/>
                  </a:cubicBezTo>
                  <a:cubicBezTo>
                    <a:pt x="868" y="5139"/>
                    <a:pt x="868" y="5145"/>
                    <a:pt x="868" y="5151"/>
                  </a:cubicBezTo>
                  <a:cubicBezTo>
                    <a:pt x="856" y="5170"/>
                    <a:pt x="849" y="5189"/>
                    <a:pt x="843" y="5208"/>
                  </a:cubicBezTo>
                  <a:cubicBezTo>
                    <a:pt x="849" y="5183"/>
                    <a:pt x="856" y="5151"/>
                    <a:pt x="862" y="5126"/>
                  </a:cubicBezTo>
                  <a:close/>
                  <a:moveTo>
                    <a:pt x="678" y="5050"/>
                  </a:moveTo>
                  <a:cubicBezTo>
                    <a:pt x="691" y="5069"/>
                    <a:pt x="710" y="5088"/>
                    <a:pt x="723" y="5107"/>
                  </a:cubicBezTo>
                  <a:cubicBezTo>
                    <a:pt x="704" y="5158"/>
                    <a:pt x="685" y="5215"/>
                    <a:pt x="666" y="5265"/>
                  </a:cubicBezTo>
                  <a:cubicBezTo>
                    <a:pt x="672" y="5196"/>
                    <a:pt x="672" y="5120"/>
                    <a:pt x="678" y="5050"/>
                  </a:cubicBezTo>
                  <a:close/>
                  <a:moveTo>
                    <a:pt x="906" y="5196"/>
                  </a:moveTo>
                  <a:cubicBezTo>
                    <a:pt x="913" y="5202"/>
                    <a:pt x="913" y="5208"/>
                    <a:pt x="919" y="5215"/>
                  </a:cubicBezTo>
                  <a:cubicBezTo>
                    <a:pt x="913" y="5234"/>
                    <a:pt x="913" y="5253"/>
                    <a:pt x="906" y="5272"/>
                  </a:cubicBezTo>
                  <a:cubicBezTo>
                    <a:pt x="906" y="5278"/>
                    <a:pt x="900" y="5284"/>
                    <a:pt x="900" y="5291"/>
                  </a:cubicBezTo>
                  <a:cubicBezTo>
                    <a:pt x="894" y="5284"/>
                    <a:pt x="887" y="5278"/>
                    <a:pt x="887" y="5272"/>
                  </a:cubicBezTo>
                  <a:cubicBezTo>
                    <a:pt x="894" y="5246"/>
                    <a:pt x="900" y="5221"/>
                    <a:pt x="906" y="5196"/>
                  </a:cubicBezTo>
                  <a:close/>
                  <a:moveTo>
                    <a:pt x="767" y="5297"/>
                  </a:moveTo>
                  <a:cubicBezTo>
                    <a:pt x="762" y="5312"/>
                    <a:pt x="758" y="5325"/>
                    <a:pt x="754" y="5339"/>
                  </a:cubicBezTo>
                  <a:lnTo>
                    <a:pt x="754" y="5339"/>
                  </a:lnTo>
                  <a:cubicBezTo>
                    <a:pt x="755" y="5321"/>
                    <a:pt x="761" y="5309"/>
                    <a:pt x="767" y="5297"/>
                  </a:cubicBezTo>
                  <a:close/>
                  <a:moveTo>
                    <a:pt x="1331" y="5348"/>
                  </a:moveTo>
                  <a:cubicBezTo>
                    <a:pt x="1331" y="5348"/>
                    <a:pt x="1331" y="5354"/>
                    <a:pt x="1331" y="5354"/>
                  </a:cubicBezTo>
                  <a:cubicBezTo>
                    <a:pt x="1331" y="5360"/>
                    <a:pt x="1331" y="5360"/>
                    <a:pt x="1324" y="5367"/>
                  </a:cubicBezTo>
                  <a:cubicBezTo>
                    <a:pt x="1331" y="5360"/>
                    <a:pt x="1331" y="5354"/>
                    <a:pt x="1331" y="5348"/>
                  </a:cubicBezTo>
                  <a:close/>
                  <a:moveTo>
                    <a:pt x="678" y="5329"/>
                  </a:moveTo>
                  <a:cubicBezTo>
                    <a:pt x="672" y="5354"/>
                    <a:pt x="666" y="5373"/>
                    <a:pt x="666" y="5398"/>
                  </a:cubicBezTo>
                  <a:cubicBezTo>
                    <a:pt x="666" y="5386"/>
                    <a:pt x="666" y="5379"/>
                    <a:pt x="666" y="5373"/>
                  </a:cubicBezTo>
                  <a:cubicBezTo>
                    <a:pt x="672" y="5360"/>
                    <a:pt x="672" y="5341"/>
                    <a:pt x="678" y="5329"/>
                  </a:cubicBezTo>
                  <a:close/>
                  <a:moveTo>
                    <a:pt x="753" y="5342"/>
                  </a:moveTo>
                  <a:cubicBezTo>
                    <a:pt x="748" y="5362"/>
                    <a:pt x="743" y="5382"/>
                    <a:pt x="735" y="5405"/>
                  </a:cubicBezTo>
                  <a:cubicBezTo>
                    <a:pt x="735" y="5392"/>
                    <a:pt x="742" y="5373"/>
                    <a:pt x="742" y="5360"/>
                  </a:cubicBezTo>
                  <a:cubicBezTo>
                    <a:pt x="748" y="5354"/>
                    <a:pt x="748" y="5348"/>
                    <a:pt x="753" y="5342"/>
                  </a:cubicBezTo>
                  <a:close/>
                  <a:moveTo>
                    <a:pt x="1413" y="5354"/>
                  </a:moveTo>
                  <a:cubicBezTo>
                    <a:pt x="1419" y="5357"/>
                    <a:pt x="1424" y="5359"/>
                    <a:pt x="1429" y="5359"/>
                  </a:cubicBezTo>
                  <a:cubicBezTo>
                    <a:pt x="1434" y="5359"/>
                    <a:pt x="1438" y="5357"/>
                    <a:pt x="1445" y="5354"/>
                  </a:cubicBezTo>
                  <a:lnTo>
                    <a:pt x="1445" y="5354"/>
                  </a:lnTo>
                  <a:cubicBezTo>
                    <a:pt x="1438" y="5379"/>
                    <a:pt x="1426" y="5398"/>
                    <a:pt x="1419" y="5424"/>
                  </a:cubicBezTo>
                  <a:cubicBezTo>
                    <a:pt x="1413" y="5436"/>
                    <a:pt x="1407" y="5455"/>
                    <a:pt x="1400" y="5474"/>
                  </a:cubicBezTo>
                  <a:cubicBezTo>
                    <a:pt x="1407" y="5430"/>
                    <a:pt x="1413" y="5392"/>
                    <a:pt x="1413" y="5354"/>
                  </a:cubicBezTo>
                  <a:close/>
                  <a:moveTo>
                    <a:pt x="615" y="4993"/>
                  </a:moveTo>
                  <a:lnTo>
                    <a:pt x="615" y="4993"/>
                  </a:lnTo>
                  <a:cubicBezTo>
                    <a:pt x="602" y="5177"/>
                    <a:pt x="590" y="5360"/>
                    <a:pt x="583" y="5550"/>
                  </a:cubicBezTo>
                  <a:cubicBezTo>
                    <a:pt x="577" y="5557"/>
                    <a:pt x="577" y="5569"/>
                    <a:pt x="571" y="5582"/>
                  </a:cubicBezTo>
                  <a:cubicBezTo>
                    <a:pt x="571" y="5417"/>
                    <a:pt x="558" y="5259"/>
                    <a:pt x="545" y="5101"/>
                  </a:cubicBezTo>
                  <a:cubicBezTo>
                    <a:pt x="571" y="5063"/>
                    <a:pt x="590" y="5025"/>
                    <a:pt x="615" y="4993"/>
                  </a:cubicBezTo>
                  <a:close/>
                  <a:moveTo>
                    <a:pt x="875" y="5303"/>
                  </a:moveTo>
                  <a:cubicBezTo>
                    <a:pt x="881" y="5310"/>
                    <a:pt x="887" y="5316"/>
                    <a:pt x="887" y="5322"/>
                  </a:cubicBezTo>
                  <a:cubicBezTo>
                    <a:pt x="862" y="5398"/>
                    <a:pt x="837" y="5474"/>
                    <a:pt x="811" y="5550"/>
                  </a:cubicBezTo>
                  <a:cubicBezTo>
                    <a:pt x="811" y="5561"/>
                    <a:pt x="802" y="5577"/>
                    <a:pt x="795" y="5601"/>
                  </a:cubicBezTo>
                  <a:lnTo>
                    <a:pt x="795" y="5601"/>
                  </a:lnTo>
                  <a:cubicBezTo>
                    <a:pt x="820" y="5498"/>
                    <a:pt x="850" y="5400"/>
                    <a:pt x="875" y="5303"/>
                  </a:cubicBezTo>
                  <a:close/>
                  <a:moveTo>
                    <a:pt x="1185" y="5734"/>
                  </a:moveTo>
                  <a:cubicBezTo>
                    <a:pt x="1185" y="5772"/>
                    <a:pt x="1185" y="5810"/>
                    <a:pt x="1185" y="5848"/>
                  </a:cubicBezTo>
                  <a:cubicBezTo>
                    <a:pt x="1172" y="5861"/>
                    <a:pt x="1160" y="5873"/>
                    <a:pt x="1147" y="5892"/>
                  </a:cubicBezTo>
                  <a:cubicBezTo>
                    <a:pt x="1160" y="5842"/>
                    <a:pt x="1172" y="5785"/>
                    <a:pt x="1185" y="5734"/>
                  </a:cubicBezTo>
                  <a:close/>
                  <a:moveTo>
                    <a:pt x="476" y="5367"/>
                  </a:moveTo>
                  <a:lnTo>
                    <a:pt x="476" y="5367"/>
                  </a:lnTo>
                  <a:cubicBezTo>
                    <a:pt x="482" y="5436"/>
                    <a:pt x="488" y="5506"/>
                    <a:pt x="495" y="5569"/>
                  </a:cubicBezTo>
                  <a:cubicBezTo>
                    <a:pt x="495" y="5588"/>
                    <a:pt x="495" y="5614"/>
                    <a:pt x="501" y="5633"/>
                  </a:cubicBezTo>
                  <a:cubicBezTo>
                    <a:pt x="501" y="5664"/>
                    <a:pt x="501" y="5690"/>
                    <a:pt x="501" y="5721"/>
                  </a:cubicBezTo>
                  <a:cubicBezTo>
                    <a:pt x="501" y="5778"/>
                    <a:pt x="488" y="5848"/>
                    <a:pt x="488" y="5911"/>
                  </a:cubicBezTo>
                  <a:cubicBezTo>
                    <a:pt x="482" y="5918"/>
                    <a:pt x="482" y="5930"/>
                    <a:pt x="482" y="5937"/>
                  </a:cubicBezTo>
                  <a:cubicBezTo>
                    <a:pt x="476" y="5886"/>
                    <a:pt x="476" y="5829"/>
                    <a:pt x="476" y="5797"/>
                  </a:cubicBezTo>
                  <a:cubicBezTo>
                    <a:pt x="476" y="5791"/>
                    <a:pt x="476" y="5785"/>
                    <a:pt x="476" y="5785"/>
                  </a:cubicBezTo>
                  <a:cubicBezTo>
                    <a:pt x="482" y="5645"/>
                    <a:pt x="482" y="5506"/>
                    <a:pt x="476" y="5367"/>
                  </a:cubicBezTo>
                  <a:close/>
                  <a:moveTo>
                    <a:pt x="343" y="5734"/>
                  </a:moveTo>
                  <a:cubicBezTo>
                    <a:pt x="349" y="5803"/>
                    <a:pt x="355" y="5872"/>
                    <a:pt x="361" y="5941"/>
                  </a:cubicBezTo>
                  <a:lnTo>
                    <a:pt x="361" y="5941"/>
                  </a:lnTo>
                  <a:cubicBezTo>
                    <a:pt x="360" y="5935"/>
                    <a:pt x="355" y="5930"/>
                    <a:pt x="355" y="5924"/>
                  </a:cubicBezTo>
                  <a:cubicBezTo>
                    <a:pt x="349" y="5892"/>
                    <a:pt x="343" y="5867"/>
                    <a:pt x="336" y="5835"/>
                  </a:cubicBezTo>
                  <a:cubicBezTo>
                    <a:pt x="343" y="5804"/>
                    <a:pt x="343" y="5772"/>
                    <a:pt x="343" y="5734"/>
                  </a:cubicBezTo>
                  <a:close/>
                  <a:moveTo>
                    <a:pt x="571" y="5835"/>
                  </a:moveTo>
                  <a:cubicBezTo>
                    <a:pt x="571" y="5868"/>
                    <a:pt x="571" y="5897"/>
                    <a:pt x="571" y="5930"/>
                  </a:cubicBezTo>
                  <a:cubicBezTo>
                    <a:pt x="571" y="5937"/>
                    <a:pt x="571" y="5943"/>
                    <a:pt x="564" y="5956"/>
                  </a:cubicBezTo>
                  <a:cubicBezTo>
                    <a:pt x="564" y="5937"/>
                    <a:pt x="564" y="5924"/>
                    <a:pt x="564" y="5911"/>
                  </a:cubicBezTo>
                  <a:cubicBezTo>
                    <a:pt x="564" y="5886"/>
                    <a:pt x="564" y="5861"/>
                    <a:pt x="571" y="5835"/>
                  </a:cubicBezTo>
                  <a:close/>
                  <a:moveTo>
                    <a:pt x="1077" y="5956"/>
                  </a:moveTo>
                  <a:cubicBezTo>
                    <a:pt x="1079" y="5958"/>
                    <a:pt x="1081" y="5958"/>
                    <a:pt x="1082" y="5958"/>
                  </a:cubicBezTo>
                  <a:cubicBezTo>
                    <a:pt x="1084" y="5958"/>
                    <a:pt x="1086" y="5956"/>
                    <a:pt x="1090" y="5956"/>
                  </a:cubicBezTo>
                  <a:lnTo>
                    <a:pt x="1090" y="5956"/>
                  </a:lnTo>
                  <a:cubicBezTo>
                    <a:pt x="1084" y="5962"/>
                    <a:pt x="1084" y="5962"/>
                    <a:pt x="1077" y="5968"/>
                  </a:cubicBezTo>
                  <a:cubicBezTo>
                    <a:pt x="1077" y="5962"/>
                    <a:pt x="1077" y="5962"/>
                    <a:pt x="1077" y="5956"/>
                  </a:cubicBezTo>
                  <a:close/>
                  <a:moveTo>
                    <a:pt x="419" y="5360"/>
                  </a:moveTo>
                  <a:cubicBezTo>
                    <a:pt x="419" y="5531"/>
                    <a:pt x="425" y="5702"/>
                    <a:pt x="444" y="5880"/>
                  </a:cubicBezTo>
                  <a:cubicBezTo>
                    <a:pt x="438" y="5937"/>
                    <a:pt x="438" y="6000"/>
                    <a:pt x="425" y="6038"/>
                  </a:cubicBezTo>
                  <a:cubicBezTo>
                    <a:pt x="425" y="6032"/>
                    <a:pt x="419" y="6032"/>
                    <a:pt x="419" y="6025"/>
                  </a:cubicBezTo>
                  <a:cubicBezTo>
                    <a:pt x="419" y="6000"/>
                    <a:pt x="412" y="5968"/>
                    <a:pt x="412" y="5930"/>
                  </a:cubicBezTo>
                  <a:cubicBezTo>
                    <a:pt x="412" y="5747"/>
                    <a:pt x="412" y="5563"/>
                    <a:pt x="412" y="5379"/>
                  </a:cubicBezTo>
                  <a:cubicBezTo>
                    <a:pt x="412" y="5373"/>
                    <a:pt x="412" y="5367"/>
                    <a:pt x="419" y="5360"/>
                  </a:cubicBezTo>
                  <a:close/>
                  <a:moveTo>
                    <a:pt x="697" y="5772"/>
                  </a:moveTo>
                  <a:lnTo>
                    <a:pt x="697" y="5772"/>
                  </a:lnTo>
                  <a:cubicBezTo>
                    <a:pt x="678" y="5867"/>
                    <a:pt x="659" y="5956"/>
                    <a:pt x="640" y="6044"/>
                  </a:cubicBezTo>
                  <a:cubicBezTo>
                    <a:pt x="640" y="6006"/>
                    <a:pt x="647" y="5968"/>
                    <a:pt x="647" y="5937"/>
                  </a:cubicBezTo>
                  <a:cubicBezTo>
                    <a:pt x="666" y="5880"/>
                    <a:pt x="685" y="5829"/>
                    <a:pt x="697" y="5772"/>
                  </a:cubicBezTo>
                  <a:close/>
                  <a:moveTo>
                    <a:pt x="457" y="6013"/>
                  </a:moveTo>
                  <a:cubicBezTo>
                    <a:pt x="457" y="6019"/>
                    <a:pt x="457" y="6025"/>
                    <a:pt x="457" y="6032"/>
                  </a:cubicBezTo>
                  <a:cubicBezTo>
                    <a:pt x="463" y="6044"/>
                    <a:pt x="463" y="6057"/>
                    <a:pt x="463" y="6070"/>
                  </a:cubicBezTo>
                  <a:cubicBezTo>
                    <a:pt x="457" y="6070"/>
                    <a:pt x="457" y="6063"/>
                    <a:pt x="450" y="6063"/>
                  </a:cubicBezTo>
                  <a:cubicBezTo>
                    <a:pt x="450" y="6044"/>
                    <a:pt x="457" y="6025"/>
                    <a:pt x="457" y="6013"/>
                  </a:cubicBezTo>
                  <a:close/>
                  <a:moveTo>
                    <a:pt x="837" y="6051"/>
                  </a:moveTo>
                  <a:cubicBezTo>
                    <a:pt x="837" y="6070"/>
                    <a:pt x="837" y="6082"/>
                    <a:pt x="837" y="6101"/>
                  </a:cubicBezTo>
                  <a:cubicBezTo>
                    <a:pt x="830" y="6101"/>
                    <a:pt x="824" y="6101"/>
                    <a:pt x="818" y="6108"/>
                  </a:cubicBezTo>
                  <a:cubicBezTo>
                    <a:pt x="824" y="6089"/>
                    <a:pt x="830" y="6070"/>
                    <a:pt x="837" y="6051"/>
                  </a:cubicBezTo>
                  <a:close/>
                  <a:moveTo>
                    <a:pt x="533" y="6101"/>
                  </a:moveTo>
                  <a:cubicBezTo>
                    <a:pt x="533" y="6108"/>
                    <a:pt x="539" y="6114"/>
                    <a:pt x="539" y="6120"/>
                  </a:cubicBezTo>
                  <a:cubicBezTo>
                    <a:pt x="539" y="6120"/>
                    <a:pt x="533" y="6120"/>
                    <a:pt x="526" y="6114"/>
                  </a:cubicBezTo>
                  <a:cubicBezTo>
                    <a:pt x="533" y="6108"/>
                    <a:pt x="533" y="6101"/>
                    <a:pt x="533" y="6101"/>
                  </a:cubicBezTo>
                  <a:close/>
                  <a:moveTo>
                    <a:pt x="767" y="5886"/>
                  </a:moveTo>
                  <a:cubicBezTo>
                    <a:pt x="742" y="5975"/>
                    <a:pt x="729" y="6057"/>
                    <a:pt x="710" y="6146"/>
                  </a:cubicBezTo>
                  <a:cubicBezTo>
                    <a:pt x="704" y="6152"/>
                    <a:pt x="691" y="6152"/>
                    <a:pt x="685" y="6152"/>
                  </a:cubicBezTo>
                  <a:cubicBezTo>
                    <a:pt x="710" y="6063"/>
                    <a:pt x="735" y="5975"/>
                    <a:pt x="767" y="5886"/>
                  </a:cubicBezTo>
                  <a:close/>
                  <a:moveTo>
                    <a:pt x="322" y="1"/>
                  </a:moveTo>
                  <a:cubicBezTo>
                    <a:pt x="280" y="1"/>
                    <a:pt x="238" y="32"/>
                    <a:pt x="260" y="85"/>
                  </a:cubicBezTo>
                  <a:cubicBezTo>
                    <a:pt x="292" y="154"/>
                    <a:pt x="317" y="218"/>
                    <a:pt x="336" y="287"/>
                  </a:cubicBezTo>
                  <a:cubicBezTo>
                    <a:pt x="463" y="826"/>
                    <a:pt x="590" y="1358"/>
                    <a:pt x="716" y="1890"/>
                  </a:cubicBezTo>
                  <a:cubicBezTo>
                    <a:pt x="856" y="2738"/>
                    <a:pt x="1001" y="3581"/>
                    <a:pt x="1153" y="4423"/>
                  </a:cubicBezTo>
                  <a:cubicBezTo>
                    <a:pt x="1128" y="4418"/>
                    <a:pt x="1102" y="4416"/>
                    <a:pt x="1076" y="4416"/>
                  </a:cubicBezTo>
                  <a:cubicBezTo>
                    <a:pt x="699" y="4416"/>
                    <a:pt x="306" y="4870"/>
                    <a:pt x="146" y="5208"/>
                  </a:cubicBezTo>
                  <a:cubicBezTo>
                    <a:pt x="1" y="5512"/>
                    <a:pt x="7" y="5949"/>
                    <a:pt x="254" y="6203"/>
                  </a:cubicBezTo>
                  <a:cubicBezTo>
                    <a:pt x="348" y="6291"/>
                    <a:pt x="443" y="6332"/>
                    <a:pt x="533" y="6332"/>
                  </a:cubicBezTo>
                  <a:cubicBezTo>
                    <a:pt x="546" y="6332"/>
                    <a:pt x="558" y="6331"/>
                    <a:pt x="571" y="6329"/>
                  </a:cubicBezTo>
                  <a:cubicBezTo>
                    <a:pt x="606" y="6336"/>
                    <a:pt x="644" y="6340"/>
                    <a:pt x="682" y="6340"/>
                  </a:cubicBezTo>
                  <a:cubicBezTo>
                    <a:pt x="745" y="6340"/>
                    <a:pt x="811" y="6330"/>
                    <a:pt x="875" y="6310"/>
                  </a:cubicBezTo>
                  <a:cubicBezTo>
                    <a:pt x="1413" y="6127"/>
                    <a:pt x="1844" y="5297"/>
                    <a:pt x="1571" y="4765"/>
                  </a:cubicBezTo>
                  <a:cubicBezTo>
                    <a:pt x="1546" y="4594"/>
                    <a:pt x="1521" y="4423"/>
                    <a:pt x="1489" y="4258"/>
                  </a:cubicBezTo>
                  <a:cubicBezTo>
                    <a:pt x="1432" y="3891"/>
                    <a:pt x="1369" y="3530"/>
                    <a:pt x="1305" y="3169"/>
                  </a:cubicBezTo>
                  <a:lnTo>
                    <a:pt x="1305" y="3169"/>
                  </a:lnTo>
                  <a:cubicBezTo>
                    <a:pt x="1495" y="3251"/>
                    <a:pt x="1749" y="3245"/>
                    <a:pt x="1926" y="3264"/>
                  </a:cubicBezTo>
                  <a:cubicBezTo>
                    <a:pt x="2186" y="3283"/>
                    <a:pt x="2547" y="3334"/>
                    <a:pt x="2794" y="3486"/>
                  </a:cubicBezTo>
                  <a:cubicBezTo>
                    <a:pt x="2832" y="3517"/>
                    <a:pt x="2876" y="3555"/>
                    <a:pt x="2920" y="3587"/>
                  </a:cubicBezTo>
                  <a:cubicBezTo>
                    <a:pt x="3041" y="3714"/>
                    <a:pt x="3091" y="3885"/>
                    <a:pt x="3015" y="4125"/>
                  </a:cubicBezTo>
                  <a:cubicBezTo>
                    <a:pt x="3011" y="4143"/>
                    <a:pt x="3028" y="4164"/>
                    <a:pt x="3045" y="4164"/>
                  </a:cubicBezTo>
                  <a:cubicBezTo>
                    <a:pt x="3053" y="4164"/>
                    <a:pt x="3060" y="4160"/>
                    <a:pt x="3066" y="4151"/>
                  </a:cubicBezTo>
                  <a:cubicBezTo>
                    <a:pt x="3231" y="3904"/>
                    <a:pt x="3256" y="3619"/>
                    <a:pt x="3180" y="3359"/>
                  </a:cubicBezTo>
                  <a:cubicBezTo>
                    <a:pt x="3725" y="2776"/>
                    <a:pt x="3205" y="1940"/>
                    <a:pt x="2686" y="1560"/>
                  </a:cubicBezTo>
                  <a:cubicBezTo>
                    <a:pt x="2325" y="1301"/>
                    <a:pt x="1907" y="1180"/>
                    <a:pt x="1508" y="984"/>
                  </a:cubicBezTo>
                  <a:cubicBezTo>
                    <a:pt x="1141" y="807"/>
                    <a:pt x="849" y="528"/>
                    <a:pt x="577" y="237"/>
                  </a:cubicBezTo>
                  <a:cubicBezTo>
                    <a:pt x="545" y="180"/>
                    <a:pt x="514" y="123"/>
                    <a:pt x="476" y="66"/>
                  </a:cubicBezTo>
                  <a:cubicBezTo>
                    <a:pt x="470" y="54"/>
                    <a:pt x="461" y="49"/>
                    <a:pt x="451" y="49"/>
                  </a:cubicBezTo>
                  <a:cubicBezTo>
                    <a:pt x="439" y="49"/>
                    <a:pt x="426" y="58"/>
                    <a:pt x="419" y="72"/>
                  </a:cubicBezTo>
                  <a:cubicBezTo>
                    <a:pt x="406" y="53"/>
                    <a:pt x="387" y="40"/>
                    <a:pt x="374" y="21"/>
                  </a:cubicBezTo>
                  <a:cubicBezTo>
                    <a:pt x="360" y="7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8124916" y="3987167"/>
              <a:ext cx="129164" cy="219805"/>
            </a:xfrm>
            <a:custGeom>
              <a:avLst/>
              <a:gdLst/>
              <a:ahLst/>
              <a:cxnLst/>
              <a:rect l="l" t="t" r="r" b="b"/>
              <a:pathLst>
                <a:path w="3725" h="6339" extrusionOk="0">
                  <a:moveTo>
                    <a:pt x="571" y="467"/>
                  </a:moveTo>
                  <a:lnTo>
                    <a:pt x="571" y="467"/>
                  </a:lnTo>
                  <a:cubicBezTo>
                    <a:pt x="590" y="486"/>
                    <a:pt x="603" y="505"/>
                    <a:pt x="622" y="524"/>
                  </a:cubicBezTo>
                  <a:cubicBezTo>
                    <a:pt x="622" y="524"/>
                    <a:pt x="628" y="531"/>
                    <a:pt x="628" y="537"/>
                  </a:cubicBezTo>
                  <a:cubicBezTo>
                    <a:pt x="628" y="537"/>
                    <a:pt x="628" y="543"/>
                    <a:pt x="628" y="543"/>
                  </a:cubicBezTo>
                  <a:cubicBezTo>
                    <a:pt x="622" y="543"/>
                    <a:pt x="615" y="543"/>
                    <a:pt x="609" y="550"/>
                  </a:cubicBezTo>
                  <a:cubicBezTo>
                    <a:pt x="603" y="543"/>
                    <a:pt x="590" y="537"/>
                    <a:pt x="584" y="531"/>
                  </a:cubicBezTo>
                  <a:cubicBezTo>
                    <a:pt x="577" y="505"/>
                    <a:pt x="577" y="486"/>
                    <a:pt x="571" y="467"/>
                  </a:cubicBezTo>
                  <a:close/>
                  <a:moveTo>
                    <a:pt x="615" y="676"/>
                  </a:moveTo>
                  <a:lnTo>
                    <a:pt x="615" y="676"/>
                  </a:lnTo>
                  <a:cubicBezTo>
                    <a:pt x="622" y="683"/>
                    <a:pt x="628" y="683"/>
                    <a:pt x="628" y="689"/>
                  </a:cubicBezTo>
                  <a:cubicBezTo>
                    <a:pt x="628" y="695"/>
                    <a:pt x="622" y="695"/>
                    <a:pt x="622" y="702"/>
                  </a:cubicBezTo>
                  <a:cubicBezTo>
                    <a:pt x="622" y="695"/>
                    <a:pt x="622" y="689"/>
                    <a:pt x="615" y="676"/>
                  </a:cubicBezTo>
                  <a:close/>
                  <a:moveTo>
                    <a:pt x="419" y="284"/>
                  </a:moveTo>
                  <a:cubicBezTo>
                    <a:pt x="425" y="296"/>
                    <a:pt x="438" y="309"/>
                    <a:pt x="451" y="322"/>
                  </a:cubicBezTo>
                  <a:cubicBezTo>
                    <a:pt x="476" y="512"/>
                    <a:pt x="508" y="702"/>
                    <a:pt x="539" y="892"/>
                  </a:cubicBezTo>
                  <a:cubicBezTo>
                    <a:pt x="489" y="689"/>
                    <a:pt x="444" y="486"/>
                    <a:pt x="419" y="284"/>
                  </a:cubicBezTo>
                  <a:close/>
                  <a:moveTo>
                    <a:pt x="630" y="722"/>
                  </a:moveTo>
                  <a:lnTo>
                    <a:pt x="630" y="722"/>
                  </a:lnTo>
                  <a:cubicBezTo>
                    <a:pt x="641" y="734"/>
                    <a:pt x="647" y="740"/>
                    <a:pt x="653" y="752"/>
                  </a:cubicBezTo>
                  <a:cubicBezTo>
                    <a:pt x="679" y="841"/>
                    <a:pt x="704" y="930"/>
                    <a:pt x="729" y="1012"/>
                  </a:cubicBezTo>
                  <a:cubicBezTo>
                    <a:pt x="742" y="1063"/>
                    <a:pt x="748" y="1113"/>
                    <a:pt x="755" y="1164"/>
                  </a:cubicBezTo>
                  <a:cubicBezTo>
                    <a:pt x="748" y="1151"/>
                    <a:pt x="748" y="1145"/>
                    <a:pt x="742" y="1132"/>
                  </a:cubicBezTo>
                  <a:cubicBezTo>
                    <a:pt x="738" y="1125"/>
                    <a:pt x="735" y="1122"/>
                    <a:pt x="731" y="1122"/>
                  </a:cubicBezTo>
                  <a:cubicBezTo>
                    <a:pt x="728" y="1122"/>
                    <a:pt x="726" y="1124"/>
                    <a:pt x="723" y="1126"/>
                  </a:cubicBezTo>
                  <a:cubicBezTo>
                    <a:pt x="723" y="1120"/>
                    <a:pt x="723" y="1120"/>
                    <a:pt x="723" y="1120"/>
                  </a:cubicBezTo>
                  <a:cubicBezTo>
                    <a:pt x="717" y="1113"/>
                    <a:pt x="717" y="1107"/>
                    <a:pt x="717" y="1101"/>
                  </a:cubicBezTo>
                  <a:cubicBezTo>
                    <a:pt x="686" y="977"/>
                    <a:pt x="655" y="847"/>
                    <a:pt x="630" y="722"/>
                  </a:cubicBezTo>
                  <a:close/>
                  <a:moveTo>
                    <a:pt x="837" y="1044"/>
                  </a:moveTo>
                  <a:cubicBezTo>
                    <a:pt x="843" y="1063"/>
                    <a:pt x="850" y="1082"/>
                    <a:pt x="856" y="1088"/>
                  </a:cubicBezTo>
                  <a:cubicBezTo>
                    <a:pt x="869" y="1126"/>
                    <a:pt x="881" y="1170"/>
                    <a:pt x="894" y="1208"/>
                  </a:cubicBezTo>
                  <a:cubicBezTo>
                    <a:pt x="881" y="1183"/>
                    <a:pt x="869" y="1158"/>
                    <a:pt x="856" y="1132"/>
                  </a:cubicBezTo>
                  <a:cubicBezTo>
                    <a:pt x="850" y="1107"/>
                    <a:pt x="843" y="1075"/>
                    <a:pt x="837" y="1044"/>
                  </a:cubicBezTo>
                  <a:close/>
                  <a:moveTo>
                    <a:pt x="573" y="1131"/>
                  </a:moveTo>
                  <a:cubicBezTo>
                    <a:pt x="577" y="1146"/>
                    <a:pt x="580" y="1162"/>
                    <a:pt x="584" y="1177"/>
                  </a:cubicBezTo>
                  <a:cubicBezTo>
                    <a:pt x="588" y="1193"/>
                    <a:pt x="592" y="1212"/>
                    <a:pt x="596" y="1230"/>
                  </a:cubicBezTo>
                  <a:lnTo>
                    <a:pt x="596" y="1230"/>
                  </a:lnTo>
                  <a:cubicBezTo>
                    <a:pt x="588" y="1198"/>
                    <a:pt x="581" y="1164"/>
                    <a:pt x="573" y="1131"/>
                  </a:cubicBezTo>
                  <a:close/>
                  <a:moveTo>
                    <a:pt x="888" y="1265"/>
                  </a:moveTo>
                  <a:cubicBezTo>
                    <a:pt x="907" y="1303"/>
                    <a:pt x="932" y="1335"/>
                    <a:pt x="951" y="1367"/>
                  </a:cubicBezTo>
                  <a:cubicBezTo>
                    <a:pt x="965" y="1407"/>
                    <a:pt x="982" y="1445"/>
                    <a:pt x="977" y="1445"/>
                  </a:cubicBezTo>
                  <a:cubicBezTo>
                    <a:pt x="973" y="1445"/>
                    <a:pt x="957" y="1424"/>
                    <a:pt x="919" y="1367"/>
                  </a:cubicBezTo>
                  <a:cubicBezTo>
                    <a:pt x="919" y="1360"/>
                    <a:pt x="913" y="1354"/>
                    <a:pt x="913" y="1348"/>
                  </a:cubicBezTo>
                  <a:cubicBezTo>
                    <a:pt x="907" y="1341"/>
                    <a:pt x="907" y="1341"/>
                    <a:pt x="907" y="1335"/>
                  </a:cubicBezTo>
                  <a:cubicBezTo>
                    <a:pt x="900" y="1316"/>
                    <a:pt x="894" y="1291"/>
                    <a:pt x="888" y="1265"/>
                  </a:cubicBezTo>
                  <a:close/>
                  <a:moveTo>
                    <a:pt x="900" y="1132"/>
                  </a:moveTo>
                  <a:cubicBezTo>
                    <a:pt x="913" y="1145"/>
                    <a:pt x="919" y="1164"/>
                    <a:pt x="932" y="1177"/>
                  </a:cubicBezTo>
                  <a:cubicBezTo>
                    <a:pt x="970" y="1253"/>
                    <a:pt x="1008" y="1335"/>
                    <a:pt x="1027" y="1411"/>
                  </a:cubicBezTo>
                  <a:cubicBezTo>
                    <a:pt x="1033" y="1442"/>
                    <a:pt x="1034" y="1453"/>
                    <a:pt x="1032" y="1453"/>
                  </a:cubicBezTo>
                  <a:cubicBezTo>
                    <a:pt x="1027" y="1453"/>
                    <a:pt x="1007" y="1391"/>
                    <a:pt x="989" y="1360"/>
                  </a:cubicBezTo>
                  <a:cubicBezTo>
                    <a:pt x="983" y="1354"/>
                    <a:pt x="976" y="1335"/>
                    <a:pt x="964" y="1329"/>
                  </a:cubicBezTo>
                  <a:cubicBezTo>
                    <a:pt x="945" y="1259"/>
                    <a:pt x="926" y="1196"/>
                    <a:pt x="900" y="1132"/>
                  </a:cubicBezTo>
                  <a:close/>
                  <a:moveTo>
                    <a:pt x="970" y="1132"/>
                  </a:moveTo>
                  <a:lnTo>
                    <a:pt x="970" y="1132"/>
                  </a:lnTo>
                  <a:cubicBezTo>
                    <a:pt x="1052" y="1234"/>
                    <a:pt x="1141" y="1335"/>
                    <a:pt x="1230" y="1436"/>
                  </a:cubicBezTo>
                  <a:cubicBezTo>
                    <a:pt x="1236" y="1443"/>
                    <a:pt x="1242" y="1449"/>
                    <a:pt x="1249" y="1455"/>
                  </a:cubicBezTo>
                  <a:cubicBezTo>
                    <a:pt x="1217" y="1443"/>
                    <a:pt x="1192" y="1430"/>
                    <a:pt x="1160" y="1417"/>
                  </a:cubicBezTo>
                  <a:cubicBezTo>
                    <a:pt x="1147" y="1398"/>
                    <a:pt x="1135" y="1379"/>
                    <a:pt x="1128" y="1373"/>
                  </a:cubicBezTo>
                  <a:cubicBezTo>
                    <a:pt x="1071" y="1297"/>
                    <a:pt x="1021" y="1215"/>
                    <a:pt x="970" y="1132"/>
                  </a:cubicBezTo>
                  <a:close/>
                  <a:moveTo>
                    <a:pt x="1179" y="1443"/>
                  </a:moveTo>
                  <a:lnTo>
                    <a:pt x="1179" y="1443"/>
                  </a:lnTo>
                  <a:cubicBezTo>
                    <a:pt x="1192" y="1449"/>
                    <a:pt x="1236" y="1474"/>
                    <a:pt x="1274" y="1487"/>
                  </a:cubicBezTo>
                  <a:cubicBezTo>
                    <a:pt x="1274" y="1493"/>
                    <a:pt x="1274" y="1493"/>
                    <a:pt x="1280" y="1500"/>
                  </a:cubicBezTo>
                  <a:cubicBezTo>
                    <a:pt x="1268" y="1493"/>
                    <a:pt x="1255" y="1487"/>
                    <a:pt x="1242" y="1481"/>
                  </a:cubicBezTo>
                  <a:cubicBezTo>
                    <a:pt x="1211" y="1462"/>
                    <a:pt x="1185" y="1449"/>
                    <a:pt x="1179" y="1443"/>
                  </a:cubicBezTo>
                  <a:close/>
                  <a:moveTo>
                    <a:pt x="1369" y="1430"/>
                  </a:moveTo>
                  <a:cubicBezTo>
                    <a:pt x="1382" y="1436"/>
                    <a:pt x="1401" y="1443"/>
                    <a:pt x="1420" y="1455"/>
                  </a:cubicBezTo>
                  <a:cubicBezTo>
                    <a:pt x="1432" y="1468"/>
                    <a:pt x="1445" y="1487"/>
                    <a:pt x="1458" y="1500"/>
                  </a:cubicBezTo>
                  <a:cubicBezTo>
                    <a:pt x="1445" y="1493"/>
                    <a:pt x="1432" y="1487"/>
                    <a:pt x="1420" y="1481"/>
                  </a:cubicBezTo>
                  <a:cubicBezTo>
                    <a:pt x="1401" y="1462"/>
                    <a:pt x="1382" y="1443"/>
                    <a:pt x="1369" y="1430"/>
                  </a:cubicBezTo>
                  <a:close/>
                  <a:moveTo>
                    <a:pt x="1002" y="1455"/>
                  </a:moveTo>
                  <a:cubicBezTo>
                    <a:pt x="1021" y="1481"/>
                    <a:pt x="1040" y="1506"/>
                    <a:pt x="1052" y="1531"/>
                  </a:cubicBezTo>
                  <a:cubicBezTo>
                    <a:pt x="1040" y="1519"/>
                    <a:pt x="1027" y="1512"/>
                    <a:pt x="1014" y="1506"/>
                  </a:cubicBezTo>
                  <a:cubicBezTo>
                    <a:pt x="1014" y="1487"/>
                    <a:pt x="1008" y="1468"/>
                    <a:pt x="1002" y="1455"/>
                  </a:cubicBezTo>
                  <a:close/>
                  <a:moveTo>
                    <a:pt x="788" y="1429"/>
                  </a:moveTo>
                  <a:cubicBezTo>
                    <a:pt x="790" y="1434"/>
                    <a:pt x="794" y="1438"/>
                    <a:pt x="799" y="1443"/>
                  </a:cubicBezTo>
                  <a:cubicBezTo>
                    <a:pt x="799" y="1449"/>
                    <a:pt x="799" y="1462"/>
                    <a:pt x="799" y="1474"/>
                  </a:cubicBezTo>
                  <a:cubicBezTo>
                    <a:pt x="805" y="1506"/>
                    <a:pt x="812" y="1538"/>
                    <a:pt x="818" y="1576"/>
                  </a:cubicBezTo>
                  <a:cubicBezTo>
                    <a:pt x="806" y="1527"/>
                    <a:pt x="799" y="1478"/>
                    <a:pt x="788" y="1429"/>
                  </a:cubicBezTo>
                  <a:close/>
                  <a:moveTo>
                    <a:pt x="1217" y="1500"/>
                  </a:moveTo>
                  <a:lnTo>
                    <a:pt x="1217" y="1500"/>
                  </a:lnTo>
                  <a:cubicBezTo>
                    <a:pt x="1249" y="1519"/>
                    <a:pt x="1274" y="1531"/>
                    <a:pt x="1306" y="1550"/>
                  </a:cubicBezTo>
                  <a:cubicBezTo>
                    <a:pt x="1324" y="1581"/>
                    <a:pt x="1336" y="1605"/>
                    <a:pt x="1343" y="1607"/>
                  </a:cubicBezTo>
                  <a:lnTo>
                    <a:pt x="1343" y="1607"/>
                  </a:lnTo>
                  <a:cubicBezTo>
                    <a:pt x="1305" y="1600"/>
                    <a:pt x="1261" y="1556"/>
                    <a:pt x="1217" y="1500"/>
                  </a:cubicBezTo>
                  <a:close/>
                  <a:moveTo>
                    <a:pt x="1350" y="1506"/>
                  </a:moveTo>
                  <a:cubicBezTo>
                    <a:pt x="1356" y="1512"/>
                    <a:pt x="1369" y="1512"/>
                    <a:pt x="1375" y="1519"/>
                  </a:cubicBezTo>
                  <a:cubicBezTo>
                    <a:pt x="1382" y="1525"/>
                    <a:pt x="1394" y="1525"/>
                    <a:pt x="1401" y="1531"/>
                  </a:cubicBezTo>
                  <a:cubicBezTo>
                    <a:pt x="1432" y="1557"/>
                    <a:pt x="1458" y="1588"/>
                    <a:pt x="1489" y="1607"/>
                  </a:cubicBezTo>
                  <a:cubicBezTo>
                    <a:pt x="1483" y="1607"/>
                    <a:pt x="1470" y="1601"/>
                    <a:pt x="1464" y="1595"/>
                  </a:cubicBezTo>
                  <a:cubicBezTo>
                    <a:pt x="1458" y="1595"/>
                    <a:pt x="1451" y="1588"/>
                    <a:pt x="1439" y="1582"/>
                  </a:cubicBezTo>
                  <a:cubicBezTo>
                    <a:pt x="1413" y="1563"/>
                    <a:pt x="1382" y="1544"/>
                    <a:pt x="1350" y="1519"/>
                  </a:cubicBezTo>
                  <a:cubicBezTo>
                    <a:pt x="1350" y="1512"/>
                    <a:pt x="1350" y="1512"/>
                    <a:pt x="1350" y="1506"/>
                  </a:cubicBezTo>
                  <a:close/>
                  <a:moveTo>
                    <a:pt x="1033" y="1316"/>
                  </a:moveTo>
                  <a:cubicBezTo>
                    <a:pt x="1040" y="1329"/>
                    <a:pt x="1052" y="1341"/>
                    <a:pt x="1059" y="1360"/>
                  </a:cubicBezTo>
                  <a:cubicBezTo>
                    <a:pt x="1071" y="1367"/>
                    <a:pt x="1078" y="1379"/>
                    <a:pt x="1084" y="1386"/>
                  </a:cubicBezTo>
                  <a:cubicBezTo>
                    <a:pt x="1071" y="1392"/>
                    <a:pt x="1071" y="1405"/>
                    <a:pt x="1078" y="1411"/>
                  </a:cubicBezTo>
                  <a:cubicBezTo>
                    <a:pt x="1090" y="1424"/>
                    <a:pt x="1103" y="1430"/>
                    <a:pt x="1116" y="1436"/>
                  </a:cubicBezTo>
                  <a:cubicBezTo>
                    <a:pt x="1166" y="1506"/>
                    <a:pt x="1223" y="1588"/>
                    <a:pt x="1287" y="1645"/>
                  </a:cubicBezTo>
                  <a:cubicBezTo>
                    <a:pt x="1223" y="1620"/>
                    <a:pt x="1154" y="1588"/>
                    <a:pt x="1097" y="1550"/>
                  </a:cubicBezTo>
                  <a:cubicBezTo>
                    <a:pt x="1103" y="1550"/>
                    <a:pt x="1103" y="1538"/>
                    <a:pt x="1103" y="1531"/>
                  </a:cubicBezTo>
                  <a:cubicBezTo>
                    <a:pt x="1084" y="1455"/>
                    <a:pt x="1059" y="1386"/>
                    <a:pt x="1033" y="1316"/>
                  </a:cubicBezTo>
                  <a:close/>
                  <a:moveTo>
                    <a:pt x="1401" y="1626"/>
                  </a:moveTo>
                  <a:lnTo>
                    <a:pt x="1401" y="1626"/>
                  </a:lnTo>
                  <a:cubicBezTo>
                    <a:pt x="1426" y="1658"/>
                    <a:pt x="1464" y="1690"/>
                    <a:pt x="1496" y="1709"/>
                  </a:cubicBezTo>
                  <a:cubicBezTo>
                    <a:pt x="1470" y="1702"/>
                    <a:pt x="1439" y="1696"/>
                    <a:pt x="1413" y="1683"/>
                  </a:cubicBezTo>
                  <a:cubicBezTo>
                    <a:pt x="1413" y="1683"/>
                    <a:pt x="1413" y="1677"/>
                    <a:pt x="1413" y="1671"/>
                  </a:cubicBezTo>
                  <a:cubicBezTo>
                    <a:pt x="1407" y="1658"/>
                    <a:pt x="1401" y="1645"/>
                    <a:pt x="1401" y="1626"/>
                  </a:cubicBezTo>
                  <a:close/>
                  <a:moveTo>
                    <a:pt x="1546" y="1481"/>
                  </a:moveTo>
                  <a:cubicBezTo>
                    <a:pt x="1641" y="1538"/>
                    <a:pt x="1730" y="1588"/>
                    <a:pt x="1825" y="1633"/>
                  </a:cubicBezTo>
                  <a:cubicBezTo>
                    <a:pt x="1825" y="1633"/>
                    <a:pt x="1825" y="1639"/>
                    <a:pt x="1825" y="1639"/>
                  </a:cubicBezTo>
                  <a:cubicBezTo>
                    <a:pt x="1869" y="1677"/>
                    <a:pt x="1907" y="1709"/>
                    <a:pt x="1945" y="1740"/>
                  </a:cubicBezTo>
                  <a:cubicBezTo>
                    <a:pt x="1825" y="1690"/>
                    <a:pt x="1705" y="1626"/>
                    <a:pt x="1584" y="1569"/>
                  </a:cubicBezTo>
                  <a:cubicBezTo>
                    <a:pt x="1565" y="1538"/>
                    <a:pt x="1553" y="1512"/>
                    <a:pt x="1534" y="1481"/>
                  </a:cubicBezTo>
                  <a:close/>
                  <a:moveTo>
                    <a:pt x="1654" y="1721"/>
                  </a:moveTo>
                  <a:cubicBezTo>
                    <a:pt x="1705" y="1740"/>
                    <a:pt x="1755" y="1766"/>
                    <a:pt x="1812" y="1785"/>
                  </a:cubicBezTo>
                  <a:cubicBezTo>
                    <a:pt x="1755" y="1772"/>
                    <a:pt x="1698" y="1759"/>
                    <a:pt x="1641" y="1747"/>
                  </a:cubicBezTo>
                  <a:cubicBezTo>
                    <a:pt x="1648" y="1740"/>
                    <a:pt x="1654" y="1728"/>
                    <a:pt x="1654" y="1721"/>
                  </a:cubicBezTo>
                  <a:close/>
                  <a:moveTo>
                    <a:pt x="2401" y="1671"/>
                  </a:moveTo>
                  <a:cubicBezTo>
                    <a:pt x="2420" y="1683"/>
                    <a:pt x="2439" y="1690"/>
                    <a:pt x="2452" y="1696"/>
                  </a:cubicBezTo>
                  <a:cubicBezTo>
                    <a:pt x="2490" y="1740"/>
                    <a:pt x="2528" y="1778"/>
                    <a:pt x="2560" y="1816"/>
                  </a:cubicBezTo>
                  <a:cubicBezTo>
                    <a:pt x="2496" y="1778"/>
                    <a:pt x="2446" y="1747"/>
                    <a:pt x="2427" y="1734"/>
                  </a:cubicBezTo>
                  <a:cubicBezTo>
                    <a:pt x="2420" y="1728"/>
                    <a:pt x="2414" y="1728"/>
                    <a:pt x="2408" y="1728"/>
                  </a:cubicBezTo>
                  <a:cubicBezTo>
                    <a:pt x="2395" y="1715"/>
                    <a:pt x="2376" y="1702"/>
                    <a:pt x="2363" y="1690"/>
                  </a:cubicBezTo>
                  <a:cubicBezTo>
                    <a:pt x="2376" y="1690"/>
                    <a:pt x="2389" y="1683"/>
                    <a:pt x="2401" y="1671"/>
                  </a:cubicBezTo>
                  <a:close/>
                  <a:moveTo>
                    <a:pt x="2237" y="1810"/>
                  </a:moveTo>
                  <a:cubicBezTo>
                    <a:pt x="2243" y="1810"/>
                    <a:pt x="2243" y="1810"/>
                    <a:pt x="2249" y="1816"/>
                  </a:cubicBezTo>
                  <a:cubicBezTo>
                    <a:pt x="2256" y="1816"/>
                    <a:pt x="2262" y="1823"/>
                    <a:pt x="2268" y="1829"/>
                  </a:cubicBezTo>
                  <a:cubicBezTo>
                    <a:pt x="2256" y="1823"/>
                    <a:pt x="2249" y="1816"/>
                    <a:pt x="2237" y="1810"/>
                  </a:cubicBezTo>
                  <a:close/>
                  <a:moveTo>
                    <a:pt x="1907" y="1671"/>
                  </a:moveTo>
                  <a:cubicBezTo>
                    <a:pt x="1933" y="1683"/>
                    <a:pt x="1958" y="1696"/>
                    <a:pt x="1977" y="1702"/>
                  </a:cubicBezTo>
                  <a:cubicBezTo>
                    <a:pt x="2021" y="1728"/>
                    <a:pt x="2072" y="1753"/>
                    <a:pt x="2078" y="1759"/>
                  </a:cubicBezTo>
                  <a:cubicBezTo>
                    <a:pt x="2167" y="1804"/>
                    <a:pt x="2249" y="1854"/>
                    <a:pt x="2332" y="1905"/>
                  </a:cubicBezTo>
                  <a:lnTo>
                    <a:pt x="2306" y="1905"/>
                  </a:lnTo>
                  <a:cubicBezTo>
                    <a:pt x="2281" y="1899"/>
                    <a:pt x="2256" y="1892"/>
                    <a:pt x="2237" y="1886"/>
                  </a:cubicBezTo>
                  <a:cubicBezTo>
                    <a:pt x="2237" y="1880"/>
                    <a:pt x="2230" y="1867"/>
                    <a:pt x="2224" y="1867"/>
                  </a:cubicBezTo>
                  <a:cubicBezTo>
                    <a:pt x="2142" y="1829"/>
                    <a:pt x="2059" y="1797"/>
                    <a:pt x="1983" y="1759"/>
                  </a:cubicBezTo>
                  <a:cubicBezTo>
                    <a:pt x="1945" y="1728"/>
                    <a:pt x="1895" y="1677"/>
                    <a:pt x="1901" y="1671"/>
                  </a:cubicBezTo>
                  <a:close/>
                  <a:moveTo>
                    <a:pt x="2465" y="1924"/>
                  </a:moveTo>
                  <a:cubicBezTo>
                    <a:pt x="2490" y="1943"/>
                    <a:pt x="2509" y="1962"/>
                    <a:pt x="2534" y="1987"/>
                  </a:cubicBezTo>
                  <a:cubicBezTo>
                    <a:pt x="2509" y="1968"/>
                    <a:pt x="2484" y="1956"/>
                    <a:pt x="2458" y="1943"/>
                  </a:cubicBezTo>
                  <a:cubicBezTo>
                    <a:pt x="2465" y="1937"/>
                    <a:pt x="2465" y="1930"/>
                    <a:pt x="2465" y="1924"/>
                  </a:cubicBezTo>
                  <a:close/>
                  <a:moveTo>
                    <a:pt x="1185" y="2545"/>
                  </a:moveTo>
                  <a:lnTo>
                    <a:pt x="1185" y="2545"/>
                  </a:lnTo>
                  <a:cubicBezTo>
                    <a:pt x="1230" y="2564"/>
                    <a:pt x="1280" y="2589"/>
                    <a:pt x="1325" y="2608"/>
                  </a:cubicBezTo>
                  <a:cubicBezTo>
                    <a:pt x="1280" y="2595"/>
                    <a:pt x="1236" y="2583"/>
                    <a:pt x="1192" y="2570"/>
                  </a:cubicBezTo>
                  <a:lnTo>
                    <a:pt x="1185" y="2545"/>
                  </a:lnTo>
                  <a:close/>
                  <a:moveTo>
                    <a:pt x="1211" y="2684"/>
                  </a:moveTo>
                  <a:cubicBezTo>
                    <a:pt x="1337" y="2735"/>
                    <a:pt x="1458" y="2773"/>
                    <a:pt x="1584" y="2811"/>
                  </a:cubicBezTo>
                  <a:lnTo>
                    <a:pt x="1553" y="2811"/>
                  </a:lnTo>
                  <a:cubicBezTo>
                    <a:pt x="1445" y="2773"/>
                    <a:pt x="1331" y="2735"/>
                    <a:pt x="1217" y="2716"/>
                  </a:cubicBezTo>
                  <a:cubicBezTo>
                    <a:pt x="1217" y="2703"/>
                    <a:pt x="1217" y="2690"/>
                    <a:pt x="1211" y="2684"/>
                  </a:cubicBezTo>
                  <a:close/>
                  <a:moveTo>
                    <a:pt x="2237" y="2798"/>
                  </a:moveTo>
                  <a:cubicBezTo>
                    <a:pt x="2275" y="2817"/>
                    <a:pt x="2319" y="2836"/>
                    <a:pt x="2357" y="2855"/>
                  </a:cubicBezTo>
                  <a:cubicBezTo>
                    <a:pt x="2325" y="2842"/>
                    <a:pt x="2287" y="2830"/>
                    <a:pt x="2249" y="2817"/>
                  </a:cubicBezTo>
                  <a:cubicBezTo>
                    <a:pt x="2249" y="2811"/>
                    <a:pt x="2243" y="2804"/>
                    <a:pt x="2237" y="2804"/>
                  </a:cubicBezTo>
                  <a:cubicBezTo>
                    <a:pt x="2237" y="2804"/>
                    <a:pt x="2237" y="2804"/>
                    <a:pt x="2237" y="2798"/>
                  </a:cubicBezTo>
                  <a:close/>
                  <a:moveTo>
                    <a:pt x="1610" y="2817"/>
                  </a:moveTo>
                  <a:cubicBezTo>
                    <a:pt x="1686" y="2836"/>
                    <a:pt x="1762" y="2855"/>
                    <a:pt x="1838" y="2874"/>
                  </a:cubicBezTo>
                  <a:cubicBezTo>
                    <a:pt x="1907" y="2899"/>
                    <a:pt x="1977" y="2931"/>
                    <a:pt x="2034" y="2969"/>
                  </a:cubicBezTo>
                  <a:cubicBezTo>
                    <a:pt x="1939" y="2944"/>
                    <a:pt x="1838" y="2918"/>
                    <a:pt x="1743" y="2893"/>
                  </a:cubicBezTo>
                  <a:cubicBezTo>
                    <a:pt x="1686" y="2861"/>
                    <a:pt x="1635" y="2842"/>
                    <a:pt x="1578" y="2817"/>
                  </a:cubicBezTo>
                  <a:close/>
                  <a:moveTo>
                    <a:pt x="2199" y="3007"/>
                  </a:moveTo>
                  <a:lnTo>
                    <a:pt x="2199" y="3007"/>
                  </a:lnTo>
                  <a:cubicBezTo>
                    <a:pt x="2256" y="3039"/>
                    <a:pt x="2313" y="3070"/>
                    <a:pt x="2376" y="3096"/>
                  </a:cubicBezTo>
                  <a:cubicBezTo>
                    <a:pt x="2319" y="3083"/>
                    <a:pt x="2262" y="3070"/>
                    <a:pt x="2205" y="3051"/>
                  </a:cubicBezTo>
                  <a:cubicBezTo>
                    <a:pt x="2211" y="3045"/>
                    <a:pt x="2211" y="3032"/>
                    <a:pt x="2205" y="3026"/>
                  </a:cubicBezTo>
                  <a:cubicBezTo>
                    <a:pt x="2205" y="3020"/>
                    <a:pt x="2199" y="3013"/>
                    <a:pt x="2199" y="3007"/>
                  </a:cubicBezTo>
                  <a:close/>
                  <a:moveTo>
                    <a:pt x="2813" y="3058"/>
                  </a:moveTo>
                  <a:cubicBezTo>
                    <a:pt x="2819" y="3077"/>
                    <a:pt x="2832" y="3096"/>
                    <a:pt x="2845" y="3108"/>
                  </a:cubicBezTo>
                  <a:lnTo>
                    <a:pt x="2826" y="3108"/>
                  </a:lnTo>
                  <a:cubicBezTo>
                    <a:pt x="2826" y="3108"/>
                    <a:pt x="2819" y="3102"/>
                    <a:pt x="2819" y="3102"/>
                  </a:cubicBezTo>
                  <a:cubicBezTo>
                    <a:pt x="2819" y="3089"/>
                    <a:pt x="2819" y="3070"/>
                    <a:pt x="2800" y="3064"/>
                  </a:cubicBezTo>
                  <a:cubicBezTo>
                    <a:pt x="2807" y="3064"/>
                    <a:pt x="2807" y="3058"/>
                    <a:pt x="2813" y="3058"/>
                  </a:cubicBezTo>
                  <a:close/>
                  <a:moveTo>
                    <a:pt x="2313" y="2982"/>
                  </a:moveTo>
                  <a:cubicBezTo>
                    <a:pt x="2427" y="3020"/>
                    <a:pt x="2534" y="3058"/>
                    <a:pt x="2648" y="3089"/>
                  </a:cubicBezTo>
                  <a:cubicBezTo>
                    <a:pt x="2636" y="3102"/>
                    <a:pt x="2636" y="3115"/>
                    <a:pt x="2648" y="3127"/>
                  </a:cubicBezTo>
                  <a:lnTo>
                    <a:pt x="2667" y="3146"/>
                  </a:lnTo>
                  <a:cubicBezTo>
                    <a:pt x="2547" y="3096"/>
                    <a:pt x="2427" y="3039"/>
                    <a:pt x="2313" y="2982"/>
                  </a:cubicBezTo>
                  <a:close/>
                  <a:moveTo>
                    <a:pt x="2705" y="3115"/>
                  </a:moveTo>
                  <a:lnTo>
                    <a:pt x="2756" y="3127"/>
                  </a:lnTo>
                  <a:cubicBezTo>
                    <a:pt x="2781" y="3153"/>
                    <a:pt x="2800" y="3178"/>
                    <a:pt x="2819" y="3203"/>
                  </a:cubicBezTo>
                  <a:cubicBezTo>
                    <a:pt x="2826" y="3216"/>
                    <a:pt x="2832" y="3229"/>
                    <a:pt x="2838" y="3241"/>
                  </a:cubicBezTo>
                  <a:cubicBezTo>
                    <a:pt x="2794" y="3197"/>
                    <a:pt x="2750" y="3153"/>
                    <a:pt x="2705" y="3115"/>
                  </a:cubicBezTo>
                  <a:close/>
                  <a:moveTo>
                    <a:pt x="983" y="1645"/>
                  </a:moveTo>
                  <a:lnTo>
                    <a:pt x="983" y="1645"/>
                  </a:lnTo>
                  <a:cubicBezTo>
                    <a:pt x="1217" y="1816"/>
                    <a:pt x="1559" y="1892"/>
                    <a:pt x="1831" y="1956"/>
                  </a:cubicBezTo>
                  <a:cubicBezTo>
                    <a:pt x="2363" y="2076"/>
                    <a:pt x="3206" y="2380"/>
                    <a:pt x="3218" y="2994"/>
                  </a:cubicBezTo>
                  <a:cubicBezTo>
                    <a:pt x="3206" y="3083"/>
                    <a:pt x="3187" y="3178"/>
                    <a:pt x="3149" y="3273"/>
                  </a:cubicBezTo>
                  <a:cubicBezTo>
                    <a:pt x="3085" y="3102"/>
                    <a:pt x="2965" y="2944"/>
                    <a:pt x="2813" y="2817"/>
                  </a:cubicBezTo>
                  <a:cubicBezTo>
                    <a:pt x="2579" y="2627"/>
                    <a:pt x="2294" y="2500"/>
                    <a:pt x="2002" y="2424"/>
                  </a:cubicBezTo>
                  <a:cubicBezTo>
                    <a:pt x="1584" y="2317"/>
                    <a:pt x="1255" y="2234"/>
                    <a:pt x="1046" y="1905"/>
                  </a:cubicBezTo>
                  <a:cubicBezTo>
                    <a:pt x="1027" y="1816"/>
                    <a:pt x="1008" y="1734"/>
                    <a:pt x="983" y="1645"/>
                  </a:cubicBezTo>
                  <a:close/>
                  <a:moveTo>
                    <a:pt x="2838" y="3222"/>
                  </a:moveTo>
                  <a:lnTo>
                    <a:pt x="2838" y="3222"/>
                  </a:lnTo>
                  <a:cubicBezTo>
                    <a:pt x="2870" y="3267"/>
                    <a:pt x="2908" y="3305"/>
                    <a:pt x="2940" y="3349"/>
                  </a:cubicBezTo>
                  <a:cubicBezTo>
                    <a:pt x="2914" y="3317"/>
                    <a:pt x="2883" y="3286"/>
                    <a:pt x="2851" y="3254"/>
                  </a:cubicBezTo>
                  <a:cubicBezTo>
                    <a:pt x="2845" y="3248"/>
                    <a:pt x="2838" y="3235"/>
                    <a:pt x="2838" y="3222"/>
                  </a:cubicBezTo>
                  <a:close/>
                  <a:moveTo>
                    <a:pt x="2788" y="3267"/>
                  </a:moveTo>
                  <a:lnTo>
                    <a:pt x="2813" y="3292"/>
                  </a:lnTo>
                  <a:cubicBezTo>
                    <a:pt x="2851" y="3336"/>
                    <a:pt x="2883" y="3381"/>
                    <a:pt x="2921" y="3425"/>
                  </a:cubicBezTo>
                  <a:cubicBezTo>
                    <a:pt x="2927" y="3438"/>
                    <a:pt x="2933" y="3444"/>
                    <a:pt x="2940" y="3457"/>
                  </a:cubicBezTo>
                  <a:cubicBezTo>
                    <a:pt x="2870" y="3393"/>
                    <a:pt x="2794" y="3330"/>
                    <a:pt x="2724" y="3267"/>
                  </a:cubicBezTo>
                  <a:close/>
                  <a:moveTo>
                    <a:pt x="2933" y="3520"/>
                  </a:moveTo>
                  <a:lnTo>
                    <a:pt x="2933" y="3520"/>
                  </a:lnTo>
                  <a:cubicBezTo>
                    <a:pt x="2952" y="3539"/>
                    <a:pt x="2965" y="3552"/>
                    <a:pt x="2984" y="3564"/>
                  </a:cubicBezTo>
                  <a:cubicBezTo>
                    <a:pt x="2990" y="3571"/>
                    <a:pt x="2997" y="3583"/>
                    <a:pt x="3003" y="3590"/>
                  </a:cubicBezTo>
                  <a:cubicBezTo>
                    <a:pt x="2990" y="3577"/>
                    <a:pt x="2971" y="3564"/>
                    <a:pt x="2959" y="3552"/>
                  </a:cubicBezTo>
                  <a:cubicBezTo>
                    <a:pt x="2946" y="3539"/>
                    <a:pt x="2940" y="3533"/>
                    <a:pt x="2933" y="3520"/>
                  </a:cubicBezTo>
                  <a:close/>
                  <a:moveTo>
                    <a:pt x="3066" y="3685"/>
                  </a:moveTo>
                  <a:cubicBezTo>
                    <a:pt x="3066" y="3691"/>
                    <a:pt x="3066" y="3691"/>
                    <a:pt x="3066" y="3691"/>
                  </a:cubicBezTo>
                  <a:cubicBezTo>
                    <a:pt x="3060" y="3697"/>
                    <a:pt x="3060" y="3697"/>
                    <a:pt x="3060" y="3704"/>
                  </a:cubicBezTo>
                  <a:cubicBezTo>
                    <a:pt x="3060" y="3710"/>
                    <a:pt x="3060" y="3723"/>
                    <a:pt x="3060" y="3729"/>
                  </a:cubicBezTo>
                  <a:cubicBezTo>
                    <a:pt x="3055" y="3718"/>
                    <a:pt x="3049" y="3703"/>
                    <a:pt x="3044" y="3687"/>
                  </a:cubicBezTo>
                  <a:lnTo>
                    <a:pt x="3044" y="3687"/>
                  </a:lnTo>
                  <a:cubicBezTo>
                    <a:pt x="3046" y="3689"/>
                    <a:pt x="3049" y="3690"/>
                    <a:pt x="3051" y="3690"/>
                  </a:cubicBezTo>
                  <a:cubicBezTo>
                    <a:pt x="3055" y="3690"/>
                    <a:pt x="3060" y="3688"/>
                    <a:pt x="3066" y="3685"/>
                  </a:cubicBezTo>
                  <a:close/>
                  <a:moveTo>
                    <a:pt x="3130" y="3583"/>
                  </a:moveTo>
                  <a:cubicBezTo>
                    <a:pt x="3149" y="3678"/>
                    <a:pt x="3155" y="3767"/>
                    <a:pt x="3136" y="3862"/>
                  </a:cubicBezTo>
                  <a:cubicBezTo>
                    <a:pt x="3130" y="3868"/>
                    <a:pt x="3123" y="3932"/>
                    <a:pt x="3111" y="3982"/>
                  </a:cubicBezTo>
                  <a:cubicBezTo>
                    <a:pt x="3111" y="3970"/>
                    <a:pt x="3111" y="3963"/>
                    <a:pt x="3111" y="3951"/>
                  </a:cubicBezTo>
                  <a:cubicBezTo>
                    <a:pt x="3111" y="3951"/>
                    <a:pt x="3117" y="3944"/>
                    <a:pt x="3117" y="3938"/>
                  </a:cubicBezTo>
                  <a:cubicBezTo>
                    <a:pt x="3111" y="3919"/>
                    <a:pt x="3111" y="3900"/>
                    <a:pt x="3111" y="3881"/>
                  </a:cubicBezTo>
                  <a:cubicBezTo>
                    <a:pt x="3123" y="3881"/>
                    <a:pt x="3130" y="3881"/>
                    <a:pt x="3130" y="3868"/>
                  </a:cubicBezTo>
                  <a:cubicBezTo>
                    <a:pt x="3123" y="3843"/>
                    <a:pt x="3123" y="3824"/>
                    <a:pt x="3117" y="3805"/>
                  </a:cubicBezTo>
                  <a:cubicBezTo>
                    <a:pt x="3123" y="3805"/>
                    <a:pt x="3130" y="3792"/>
                    <a:pt x="3130" y="3786"/>
                  </a:cubicBezTo>
                  <a:cubicBezTo>
                    <a:pt x="3130" y="3754"/>
                    <a:pt x="3123" y="3723"/>
                    <a:pt x="3123" y="3691"/>
                  </a:cubicBezTo>
                  <a:cubicBezTo>
                    <a:pt x="3123" y="3691"/>
                    <a:pt x="3130" y="3685"/>
                    <a:pt x="3130" y="3672"/>
                  </a:cubicBezTo>
                  <a:cubicBezTo>
                    <a:pt x="3130" y="3640"/>
                    <a:pt x="3123" y="3615"/>
                    <a:pt x="3117" y="3590"/>
                  </a:cubicBezTo>
                  <a:cubicBezTo>
                    <a:pt x="3123" y="3590"/>
                    <a:pt x="3130" y="3590"/>
                    <a:pt x="3130" y="3583"/>
                  </a:cubicBezTo>
                  <a:close/>
                  <a:moveTo>
                    <a:pt x="938" y="2899"/>
                  </a:moveTo>
                  <a:lnTo>
                    <a:pt x="938" y="2899"/>
                  </a:lnTo>
                  <a:cubicBezTo>
                    <a:pt x="1065" y="3438"/>
                    <a:pt x="1204" y="3970"/>
                    <a:pt x="1344" y="4502"/>
                  </a:cubicBezTo>
                  <a:cubicBezTo>
                    <a:pt x="1299" y="4470"/>
                    <a:pt x="1255" y="4451"/>
                    <a:pt x="1211" y="4438"/>
                  </a:cubicBezTo>
                  <a:cubicBezTo>
                    <a:pt x="1128" y="3938"/>
                    <a:pt x="1040" y="3419"/>
                    <a:pt x="938" y="2899"/>
                  </a:cubicBezTo>
                  <a:close/>
                  <a:moveTo>
                    <a:pt x="1116" y="4622"/>
                  </a:moveTo>
                  <a:cubicBezTo>
                    <a:pt x="1122" y="4660"/>
                    <a:pt x="1135" y="4704"/>
                    <a:pt x="1147" y="4742"/>
                  </a:cubicBezTo>
                  <a:cubicBezTo>
                    <a:pt x="1122" y="4704"/>
                    <a:pt x="1097" y="4666"/>
                    <a:pt x="1078" y="4622"/>
                  </a:cubicBezTo>
                  <a:close/>
                  <a:moveTo>
                    <a:pt x="919" y="4679"/>
                  </a:moveTo>
                  <a:cubicBezTo>
                    <a:pt x="932" y="4698"/>
                    <a:pt x="938" y="4717"/>
                    <a:pt x="951" y="4730"/>
                  </a:cubicBezTo>
                  <a:cubicBezTo>
                    <a:pt x="938" y="4749"/>
                    <a:pt x="932" y="4761"/>
                    <a:pt x="926" y="4780"/>
                  </a:cubicBezTo>
                  <a:cubicBezTo>
                    <a:pt x="913" y="4755"/>
                    <a:pt x="894" y="4736"/>
                    <a:pt x="875" y="4711"/>
                  </a:cubicBezTo>
                  <a:cubicBezTo>
                    <a:pt x="894" y="4698"/>
                    <a:pt x="907" y="4692"/>
                    <a:pt x="919" y="4679"/>
                  </a:cubicBezTo>
                  <a:close/>
                  <a:moveTo>
                    <a:pt x="1002" y="4666"/>
                  </a:moveTo>
                  <a:cubicBezTo>
                    <a:pt x="1021" y="4704"/>
                    <a:pt x="1033" y="4742"/>
                    <a:pt x="1052" y="4780"/>
                  </a:cubicBezTo>
                  <a:cubicBezTo>
                    <a:pt x="1033" y="4749"/>
                    <a:pt x="1014" y="4717"/>
                    <a:pt x="995" y="4685"/>
                  </a:cubicBezTo>
                  <a:cubicBezTo>
                    <a:pt x="1002" y="4679"/>
                    <a:pt x="1002" y="4673"/>
                    <a:pt x="1002" y="4666"/>
                  </a:cubicBezTo>
                  <a:close/>
                  <a:moveTo>
                    <a:pt x="799" y="4774"/>
                  </a:moveTo>
                  <a:cubicBezTo>
                    <a:pt x="799" y="4780"/>
                    <a:pt x="799" y="4780"/>
                    <a:pt x="805" y="4787"/>
                  </a:cubicBezTo>
                  <a:cubicBezTo>
                    <a:pt x="805" y="4787"/>
                    <a:pt x="799" y="4793"/>
                    <a:pt x="799" y="4793"/>
                  </a:cubicBezTo>
                  <a:cubicBezTo>
                    <a:pt x="799" y="4793"/>
                    <a:pt x="793" y="4787"/>
                    <a:pt x="793" y="4780"/>
                  </a:cubicBezTo>
                  <a:cubicBezTo>
                    <a:pt x="793" y="4780"/>
                    <a:pt x="799" y="4780"/>
                    <a:pt x="799" y="4774"/>
                  </a:cubicBezTo>
                  <a:close/>
                  <a:moveTo>
                    <a:pt x="767" y="4806"/>
                  </a:moveTo>
                  <a:cubicBezTo>
                    <a:pt x="774" y="4818"/>
                    <a:pt x="780" y="4831"/>
                    <a:pt x="786" y="4844"/>
                  </a:cubicBezTo>
                  <a:cubicBezTo>
                    <a:pt x="786" y="4850"/>
                    <a:pt x="786" y="4863"/>
                    <a:pt x="786" y="4869"/>
                  </a:cubicBezTo>
                  <a:cubicBezTo>
                    <a:pt x="774" y="4850"/>
                    <a:pt x="761" y="4837"/>
                    <a:pt x="748" y="4825"/>
                  </a:cubicBezTo>
                  <a:cubicBezTo>
                    <a:pt x="755" y="4818"/>
                    <a:pt x="761" y="4812"/>
                    <a:pt x="767" y="4806"/>
                  </a:cubicBezTo>
                  <a:close/>
                  <a:moveTo>
                    <a:pt x="843" y="4837"/>
                  </a:moveTo>
                  <a:cubicBezTo>
                    <a:pt x="856" y="4856"/>
                    <a:pt x="869" y="4875"/>
                    <a:pt x="881" y="4894"/>
                  </a:cubicBezTo>
                  <a:cubicBezTo>
                    <a:pt x="881" y="4901"/>
                    <a:pt x="875" y="4913"/>
                    <a:pt x="869" y="4920"/>
                  </a:cubicBezTo>
                  <a:cubicBezTo>
                    <a:pt x="862" y="4907"/>
                    <a:pt x="856" y="4894"/>
                    <a:pt x="850" y="4875"/>
                  </a:cubicBezTo>
                  <a:cubicBezTo>
                    <a:pt x="850" y="4875"/>
                    <a:pt x="843" y="4869"/>
                    <a:pt x="837" y="4863"/>
                  </a:cubicBezTo>
                  <a:cubicBezTo>
                    <a:pt x="843" y="4856"/>
                    <a:pt x="843" y="4850"/>
                    <a:pt x="843" y="4844"/>
                  </a:cubicBezTo>
                  <a:cubicBezTo>
                    <a:pt x="843" y="4844"/>
                    <a:pt x="843" y="4844"/>
                    <a:pt x="843" y="4837"/>
                  </a:cubicBezTo>
                  <a:close/>
                  <a:moveTo>
                    <a:pt x="970" y="4774"/>
                  </a:moveTo>
                  <a:cubicBezTo>
                    <a:pt x="995" y="4818"/>
                    <a:pt x="1021" y="4863"/>
                    <a:pt x="1040" y="4913"/>
                  </a:cubicBezTo>
                  <a:cubicBezTo>
                    <a:pt x="1033" y="4913"/>
                    <a:pt x="1033" y="4920"/>
                    <a:pt x="1027" y="4926"/>
                  </a:cubicBezTo>
                  <a:cubicBezTo>
                    <a:pt x="1027" y="4926"/>
                    <a:pt x="1027" y="4932"/>
                    <a:pt x="1027" y="4932"/>
                  </a:cubicBezTo>
                  <a:cubicBezTo>
                    <a:pt x="1002" y="4894"/>
                    <a:pt x="983" y="4856"/>
                    <a:pt x="957" y="4825"/>
                  </a:cubicBezTo>
                  <a:cubicBezTo>
                    <a:pt x="964" y="4806"/>
                    <a:pt x="964" y="4793"/>
                    <a:pt x="970" y="4774"/>
                  </a:cubicBezTo>
                  <a:close/>
                  <a:moveTo>
                    <a:pt x="824" y="4920"/>
                  </a:moveTo>
                  <a:cubicBezTo>
                    <a:pt x="837" y="4939"/>
                    <a:pt x="843" y="4951"/>
                    <a:pt x="850" y="4970"/>
                  </a:cubicBezTo>
                  <a:cubicBezTo>
                    <a:pt x="843" y="4958"/>
                    <a:pt x="831" y="4945"/>
                    <a:pt x="824" y="4932"/>
                  </a:cubicBezTo>
                  <a:cubicBezTo>
                    <a:pt x="824" y="4926"/>
                    <a:pt x="824" y="4920"/>
                    <a:pt x="824" y="4920"/>
                  </a:cubicBezTo>
                  <a:close/>
                  <a:moveTo>
                    <a:pt x="919" y="4945"/>
                  </a:moveTo>
                  <a:cubicBezTo>
                    <a:pt x="926" y="4958"/>
                    <a:pt x="926" y="4964"/>
                    <a:pt x="932" y="4970"/>
                  </a:cubicBezTo>
                  <a:cubicBezTo>
                    <a:pt x="932" y="4970"/>
                    <a:pt x="926" y="4970"/>
                    <a:pt x="926" y="4977"/>
                  </a:cubicBezTo>
                  <a:cubicBezTo>
                    <a:pt x="926" y="4983"/>
                    <a:pt x="919" y="4996"/>
                    <a:pt x="919" y="5008"/>
                  </a:cubicBezTo>
                  <a:cubicBezTo>
                    <a:pt x="913" y="5002"/>
                    <a:pt x="913" y="4996"/>
                    <a:pt x="907" y="4989"/>
                  </a:cubicBezTo>
                  <a:cubicBezTo>
                    <a:pt x="913" y="4977"/>
                    <a:pt x="913" y="4964"/>
                    <a:pt x="919" y="4945"/>
                  </a:cubicBezTo>
                  <a:close/>
                  <a:moveTo>
                    <a:pt x="717" y="4856"/>
                  </a:moveTo>
                  <a:cubicBezTo>
                    <a:pt x="736" y="4888"/>
                    <a:pt x="748" y="4920"/>
                    <a:pt x="761" y="4945"/>
                  </a:cubicBezTo>
                  <a:cubicBezTo>
                    <a:pt x="755" y="4989"/>
                    <a:pt x="742" y="5034"/>
                    <a:pt x="736" y="5078"/>
                  </a:cubicBezTo>
                  <a:cubicBezTo>
                    <a:pt x="717" y="5053"/>
                    <a:pt x="698" y="5027"/>
                    <a:pt x="679" y="5008"/>
                  </a:cubicBezTo>
                  <a:cubicBezTo>
                    <a:pt x="679" y="4970"/>
                    <a:pt x="679" y="4939"/>
                    <a:pt x="685" y="4901"/>
                  </a:cubicBezTo>
                  <a:cubicBezTo>
                    <a:pt x="698" y="4888"/>
                    <a:pt x="704" y="4869"/>
                    <a:pt x="717" y="4856"/>
                  </a:cubicBezTo>
                  <a:close/>
                  <a:moveTo>
                    <a:pt x="957" y="5021"/>
                  </a:moveTo>
                  <a:cubicBezTo>
                    <a:pt x="964" y="5027"/>
                    <a:pt x="970" y="5040"/>
                    <a:pt x="976" y="5053"/>
                  </a:cubicBezTo>
                  <a:cubicBezTo>
                    <a:pt x="970" y="5059"/>
                    <a:pt x="964" y="5072"/>
                    <a:pt x="957" y="5084"/>
                  </a:cubicBezTo>
                  <a:cubicBezTo>
                    <a:pt x="957" y="5078"/>
                    <a:pt x="951" y="5072"/>
                    <a:pt x="945" y="5059"/>
                  </a:cubicBezTo>
                  <a:cubicBezTo>
                    <a:pt x="951" y="5046"/>
                    <a:pt x="957" y="5034"/>
                    <a:pt x="957" y="5021"/>
                  </a:cubicBezTo>
                  <a:close/>
                  <a:moveTo>
                    <a:pt x="805" y="5021"/>
                  </a:moveTo>
                  <a:cubicBezTo>
                    <a:pt x="812" y="5034"/>
                    <a:pt x="812" y="5040"/>
                    <a:pt x="818" y="5046"/>
                  </a:cubicBezTo>
                  <a:cubicBezTo>
                    <a:pt x="812" y="5072"/>
                    <a:pt x="799" y="5091"/>
                    <a:pt x="793" y="5116"/>
                  </a:cubicBezTo>
                  <a:cubicBezTo>
                    <a:pt x="793" y="5084"/>
                    <a:pt x="799" y="5053"/>
                    <a:pt x="805" y="5021"/>
                  </a:cubicBezTo>
                  <a:close/>
                  <a:moveTo>
                    <a:pt x="932" y="5116"/>
                  </a:moveTo>
                  <a:cubicBezTo>
                    <a:pt x="938" y="5122"/>
                    <a:pt x="938" y="5129"/>
                    <a:pt x="945" y="5135"/>
                  </a:cubicBezTo>
                  <a:cubicBezTo>
                    <a:pt x="945" y="5135"/>
                    <a:pt x="938" y="5141"/>
                    <a:pt x="938" y="5141"/>
                  </a:cubicBezTo>
                  <a:cubicBezTo>
                    <a:pt x="938" y="5135"/>
                    <a:pt x="932" y="5129"/>
                    <a:pt x="932" y="5122"/>
                  </a:cubicBezTo>
                  <a:cubicBezTo>
                    <a:pt x="932" y="5116"/>
                    <a:pt x="932" y="5116"/>
                    <a:pt x="932" y="5116"/>
                  </a:cubicBezTo>
                  <a:close/>
                  <a:moveTo>
                    <a:pt x="869" y="5122"/>
                  </a:moveTo>
                  <a:cubicBezTo>
                    <a:pt x="869" y="5129"/>
                    <a:pt x="869" y="5135"/>
                    <a:pt x="875" y="5135"/>
                  </a:cubicBezTo>
                  <a:cubicBezTo>
                    <a:pt x="869" y="5141"/>
                    <a:pt x="869" y="5148"/>
                    <a:pt x="869" y="5148"/>
                  </a:cubicBezTo>
                  <a:cubicBezTo>
                    <a:pt x="856" y="5167"/>
                    <a:pt x="850" y="5186"/>
                    <a:pt x="843" y="5211"/>
                  </a:cubicBezTo>
                  <a:cubicBezTo>
                    <a:pt x="850" y="5179"/>
                    <a:pt x="856" y="5154"/>
                    <a:pt x="869" y="5122"/>
                  </a:cubicBezTo>
                  <a:close/>
                  <a:moveTo>
                    <a:pt x="679" y="5046"/>
                  </a:moveTo>
                  <a:cubicBezTo>
                    <a:pt x="691" y="5065"/>
                    <a:pt x="710" y="5084"/>
                    <a:pt x="723" y="5110"/>
                  </a:cubicBezTo>
                  <a:cubicBezTo>
                    <a:pt x="704" y="5160"/>
                    <a:pt x="685" y="5211"/>
                    <a:pt x="672" y="5262"/>
                  </a:cubicBezTo>
                  <a:cubicBezTo>
                    <a:pt x="672" y="5192"/>
                    <a:pt x="672" y="5116"/>
                    <a:pt x="679" y="5046"/>
                  </a:cubicBezTo>
                  <a:close/>
                  <a:moveTo>
                    <a:pt x="907" y="5192"/>
                  </a:moveTo>
                  <a:cubicBezTo>
                    <a:pt x="913" y="5198"/>
                    <a:pt x="919" y="5205"/>
                    <a:pt x="919" y="5211"/>
                  </a:cubicBezTo>
                  <a:cubicBezTo>
                    <a:pt x="919" y="5230"/>
                    <a:pt x="913" y="5249"/>
                    <a:pt x="907" y="5268"/>
                  </a:cubicBezTo>
                  <a:cubicBezTo>
                    <a:pt x="907" y="5274"/>
                    <a:pt x="900" y="5281"/>
                    <a:pt x="900" y="5287"/>
                  </a:cubicBezTo>
                  <a:cubicBezTo>
                    <a:pt x="894" y="5281"/>
                    <a:pt x="894" y="5274"/>
                    <a:pt x="888" y="5268"/>
                  </a:cubicBezTo>
                  <a:cubicBezTo>
                    <a:pt x="894" y="5243"/>
                    <a:pt x="900" y="5217"/>
                    <a:pt x="907" y="5192"/>
                  </a:cubicBezTo>
                  <a:close/>
                  <a:moveTo>
                    <a:pt x="767" y="5300"/>
                  </a:moveTo>
                  <a:cubicBezTo>
                    <a:pt x="766" y="5304"/>
                    <a:pt x="764" y="5309"/>
                    <a:pt x="762" y="5313"/>
                  </a:cubicBezTo>
                  <a:lnTo>
                    <a:pt x="762" y="5313"/>
                  </a:lnTo>
                  <a:cubicBezTo>
                    <a:pt x="764" y="5309"/>
                    <a:pt x="765" y="5304"/>
                    <a:pt x="767" y="5300"/>
                  </a:cubicBezTo>
                  <a:close/>
                  <a:moveTo>
                    <a:pt x="755" y="5336"/>
                  </a:moveTo>
                  <a:cubicBezTo>
                    <a:pt x="750" y="5354"/>
                    <a:pt x="746" y="5373"/>
                    <a:pt x="740" y="5390"/>
                  </a:cubicBezTo>
                  <a:lnTo>
                    <a:pt x="740" y="5390"/>
                  </a:lnTo>
                  <a:cubicBezTo>
                    <a:pt x="742" y="5381"/>
                    <a:pt x="742" y="5372"/>
                    <a:pt x="742" y="5363"/>
                  </a:cubicBezTo>
                  <a:cubicBezTo>
                    <a:pt x="748" y="5350"/>
                    <a:pt x="748" y="5344"/>
                    <a:pt x="755" y="5338"/>
                  </a:cubicBezTo>
                  <a:cubicBezTo>
                    <a:pt x="755" y="5337"/>
                    <a:pt x="755" y="5337"/>
                    <a:pt x="755" y="5336"/>
                  </a:cubicBezTo>
                  <a:close/>
                  <a:moveTo>
                    <a:pt x="679" y="5331"/>
                  </a:moveTo>
                  <a:cubicBezTo>
                    <a:pt x="672" y="5350"/>
                    <a:pt x="672" y="5376"/>
                    <a:pt x="666" y="5395"/>
                  </a:cubicBezTo>
                  <a:cubicBezTo>
                    <a:pt x="666" y="5388"/>
                    <a:pt x="666" y="5376"/>
                    <a:pt x="666" y="5369"/>
                  </a:cubicBezTo>
                  <a:cubicBezTo>
                    <a:pt x="672" y="5357"/>
                    <a:pt x="672" y="5344"/>
                    <a:pt x="679" y="5331"/>
                  </a:cubicBezTo>
                  <a:close/>
                  <a:moveTo>
                    <a:pt x="1420" y="5350"/>
                  </a:moveTo>
                  <a:cubicBezTo>
                    <a:pt x="1423" y="5354"/>
                    <a:pt x="1426" y="5355"/>
                    <a:pt x="1430" y="5355"/>
                  </a:cubicBezTo>
                  <a:cubicBezTo>
                    <a:pt x="1434" y="5355"/>
                    <a:pt x="1439" y="5354"/>
                    <a:pt x="1445" y="5350"/>
                  </a:cubicBezTo>
                  <a:lnTo>
                    <a:pt x="1445" y="5350"/>
                  </a:lnTo>
                  <a:cubicBezTo>
                    <a:pt x="1439" y="5376"/>
                    <a:pt x="1432" y="5401"/>
                    <a:pt x="1420" y="5420"/>
                  </a:cubicBezTo>
                  <a:cubicBezTo>
                    <a:pt x="1413" y="5439"/>
                    <a:pt x="1407" y="5452"/>
                    <a:pt x="1401" y="5471"/>
                  </a:cubicBezTo>
                  <a:cubicBezTo>
                    <a:pt x="1407" y="5433"/>
                    <a:pt x="1413" y="5395"/>
                    <a:pt x="1420" y="5350"/>
                  </a:cubicBezTo>
                  <a:close/>
                  <a:moveTo>
                    <a:pt x="615" y="4989"/>
                  </a:moveTo>
                  <a:lnTo>
                    <a:pt x="615" y="4989"/>
                  </a:lnTo>
                  <a:cubicBezTo>
                    <a:pt x="603" y="5173"/>
                    <a:pt x="590" y="5363"/>
                    <a:pt x="584" y="5547"/>
                  </a:cubicBezTo>
                  <a:cubicBezTo>
                    <a:pt x="577" y="5559"/>
                    <a:pt x="577" y="5566"/>
                    <a:pt x="571" y="5578"/>
                  </a:cubicBezTo>
                  <a:cubicBezTo>
                    <a:pt x="571" y="5420"/>
                    <a:pt x="558" y="5255"/>
                    <a:pt x="546" y="5097"/>
                  </a:cubicBezTo>
                  <a:cubicBezTo>
                    <a:pt x="571" y="5059"/>
                    <a:pt x="596" y="5021"/>
                    <a:pt x="615" y="4989"/>
                  </a:cubicBezTo>
                  <a:close/>
                  <a:moveTo>
                    <a:pt x="875" y="5300"/>
                  </a:moveTo>
                  <a:cubicBezTo>
                    <a:pt x="881" y="5306"/>
                    <a:pt x="888" y="5312"/>
                    <a:pt x="894" y="5319"/>
                  </a:cubicBezTo>
                  <a:cubicBezTo>
                    <a:pt x="862" y="5395"/>
                    <a:pt x="837" y="5471"/>
                    <a:pt x="812" y="5547"/>
                  </a:cubicBezTo>
                  <a:cubicBezTo>
                    <a:pt x="812" y="5559"/>
                    <a:pt x="805" y="5585"/>
                    <a:pt x="793" y="5610"/>
                  </a:cubicBezTo>
                  <a:cubicBezTo>
                    <a:pt x="818" y="5509"/>
                    <a:pt x="850" y="5407"/>
                    <a:pt x="875" y="5300"/>
                  </a:cubicBezTo>
                  <a:close/>
                  <a:moveTo>
                    <a:pt x="1192" y="5737"/>
                  </a:moveTo>
                  <a:cubicBezTo>
                    <a:pt x="1185" y="5768"/>
                    <a:pt x="1185" y="5806"/>
                    <a:pt x="1185" y="5844"/>
                  </a:cubicBezTo>
                  <a:cubicBezTo>
                    <a:pt x="1173" y="5857"/>
                    <a:pt x="1160" y="5876"/>
                    <a:pt x="1154" y="5889"/>
                  </a:cubicBezTo>
                  <a:cubicBezTo>
                    <a:pt x="1166" y="5838"/>
                    <a:pt x="1179" y="5787"/>
                    <a:pt x="1192" y="5737"/>
                  </a:cubicBezTo>
                  <a:close/>
                  <a:moveTo>
                    <a:pt x="349" y="5737"/>
                  </a:moveTo>
                  <a:cubicBezTo>
                    <a:pt x="349" y="5806"/>
                    <a:pt x="355" y="5869"/>
                    <a:pt x="362" y="5938"/>
                  </a:cubicBezTo>
                  <a:lnTo>
                    <a:pt x="362" y="5938"/>
                  </a:lnTo>
                  <a:cubicBezTo>
                    <a:pt x="361" y="5932"/>
                    <a:pt x="356" y="5926"/>
                    <a:pt x="356" y="5920"/>
                  </a:cubicBezTo>
                  <a:cubicBezTo>
                    <a:pt x="349" y="5889"/>
                    <a:pt x="343" y="5863"/>
                    <a:pt x="343" y="5832"/>
                  </a:cubicBezTo>
                  <a:cubicBezTo>
                    <a:pt x="343" y="5800"/>
                    <a:pt x="343" y="5768"/>
                    <a:pt x="349" y="5737"/>
                  </a:cubicBezTo>
                  <a:close/>
                  <a:moveTo>
                    <a:pt x="476" y="5363"/>
                  </a:moveTo>
                  <a:lnTo>
                    <a:pt x="476" y="5363"/>
                  </a:lnTo>
                  <a:cubicBezTo>
                    <a:pt x="482" y="5433"/>
                    <a:pt x="489" y="5502"/>
                    <a:pt x="495" y="5566"/>
                  </a:cubicBezTo>
                  <a:cubicBezTo>
                    <a:pt x="495" y="5591"/>
                    <a:pt x="501" y="5610"/>
                    <a:pt x="501" y="5635"/>
                  </a:cubicBezTo>
                  <a:cubicBezTo>
                    <a:pt x="501" y="5661"/>
                    <a:pt x="501" y="5692"/>
                    <a:pt x="501" y="5724"/>
                  </a:cubicBezTo>
                  <a:cubicBezTo>
                    <a:pt x="501" y="5775"/>
                    <a:pt x="489" y="5844"/>
                    <a:pt x="489" y="5914"/>
                  </a:cubicBezTo>
                  <a:cubicBezTo>
                    <a:pt x="482" y="5920"/>
                    <a:pt x="482" y="5927"/>
                    <a:pt x="482" y="5939"/>
                  </a:cubicBezTo>
                  <a:cubicBezTo>
                    <a:pt x="476" y="5882"/>
                    <a:pt x="482" y="5832"/>
                    <a:pt x="476" y="5794"/>
                  </a:cubicBezTo>
                  <a:cubicBezTo>
                    <a:pt x="476" y="5787"/>
                    <a:pt x="476" y="5787"/>
                    <a:pt x="476" y="5781"/>
                  </a:cubicBezTo>
                  <a:cubicBezTo>
                    <a:pt x="482" y="5642"/>
                    <a:pt x="482" y="5502"/>
                    <a:pt x="476" y="5363"/>
                  </a:cubicBezTo>
                  <a:close/>
                  <a:moveTo>
                    <a:pt x="571" y="5832"/>
                  </a:moveTo>
                  <a:cubicBezTo>
                    <a:pt x="571" y="5866"/>
                    <a:pt x="571" y="5899"/>
                    <a:pt x="571" y="5927"/>
                  </a:cubicBezTo>
                  <a:cubicBezTo>
                    <a:pt x="571" y="5933"/>
                    <a:pt x="571" y="5946"/>
                    <a:pt x="565" y="5952"/>
                  </a:cubicBezTo>
                  <a:cubicBezTo>
                    <a:pt x="565" y="5939"/>
                    <a:pt x="565" y="5927"/>
                    <a:pt x="565" y="5908"/>
                  </a:cubicBezTo>
                  <a:cubicBezTo>
                    <a:pt x="565" y="5882"/>
                    <a:pt x="565" y="5857"/>
                    <a:pt x="571" y="5832"/>
                  </a:cubicBezTo>
                  <a:close/>
                  <a:moveTo>
                    <a:pt x="1090" y="5958"/>
                  </a:moveTo>
                  <a:cubicBezTo>
                    <a:pt x="1084" y="5958"/>
                    <a:pt x="1084" y="5965"/>
                    <a:pt x="1078" y="5965"/>
                  </a:cubicBezTo>
                  <a:cubicBezTo>
                    <a:pt x="1078" y="5965"/>
                    <a:pt x="1078" y="5958"/>
                    <a:pt x="1078" y="5958"/>
                  </a:cubicBezTo>
                  <a:close/>
                  <a:moveTo>
                    <a:pt x="419" y="5357"/>
                  </a:moveTo>
                  <a:cubicBezTo>
                    <a:pt x="419" y="5534"/>
                    <a:pt x="425" y="5705"/>
                    <a:pt x="444" y="5876"/>
                  </a:cubicBezTo>
                  <a:cubicBezTo>
                    <a:pt x="438" y="5939"/>
                    <a:pt x="438" y="5996"/>
                    <a:pt x="432" y="6034"/>
                  </a:cubicBezTo>
                  <a:cubicBezTo>
                    <a:pt x="425" y="6034"/>
                    <a:pt x="419" y="6028"/>
                    <a:pt x="419" y="6022"/>
                  </a:cubicBezTo>
                  <a:cubicBezTo>
                    <a:pt x="419" y="5996"/>
                    <a:pt x="413" y="5965"/>
                    <a:pt x="413" y="5933"/>
                  </a:cubicBezTo>
                  <a:cubicBezTo>
                    <a:pt x="419" y="5743"/>
                    <a:pt x="413" y="5559"/>
                    <a:pt x="413" y="5376"/>
                  </a:cubicBezTo>
                  <a:cubicBezTo>
                    <a:pt x="413" y="5369"/>
                    <a:pt x="413" y="5363"/>
                    <a:pt x="419" y="5357"/>
                  </a:cubicBezTo>
                  <a:close/>
                  <a:moveTo>
                    <a:pt x="704" y="5775"/>
                  </a:moveTo>
                  <a:lnTo>
                    <a:pt x="704" y="5775"/>
                  </a:lnTo>
                  <a:cubicBezTo>
                    <a:pt x="679" y="5863"/>
                    <a:pt x="660" y="5952"/>
                    <a:pt x="641" y="6047"/>
                  </a:cubicBezTo>
                  <a:cubicBezTo>
                    <a:pt x="647" y="6009"/>
                    <a:pt x="647" y="5971"/>
                    <a:pt x="647" y="5933"/>
                  </a:cubicBezTo>
                  <a:cubicBezTo>
                    <a:pt x="666" y="5882"/>
                    <a:pt x="685" y="5825"/>
                    <a:pt x="704" y="5775"/>
                  </a:cubicBezTo>
                  <a:close/>
                  <a:moveTo>
                    <a:pt x="495" y="6034"/>
                  </a:moveTo>
                  <a:cubicBezTo>
                    <a:pt x="495" y="6047"/>
                    <a:pt x="495" y="6053"/>
                    <a:pt x="501" y="6060"/>
                  </a:cubicBezTo>
                  <a:cubicBezTo>
                    <a:pt x="495" y="6053"/>
                    <a:pt x="495" y="6047"/>
                    <a:pt x="489" y="6034"/>
                  </a:cubicBezTo>
                  <a:close/>
                  <a:moveTo>
                    <a:pt x="457" y="6009"/>
                  </a:moveTo>
                  <a:cubicBezTo>
                    <a:pt x="457" y="6015"/>
                    <a:pt x="457" y="6022"/>
                    <a:pt x="463" y="6028"/>
                  </a:cubicBezTo>
                  <a:cubicBezTo>
                    <a:pt x="463" y="6047"/>
                    <a:pt x="463" y="6060"/>
                    <a:pt x="463" y="6072"/>
                  </a:cubicBezTo>
                  <a:cubicBezTo>
                    <a:pt x="463" y="6066"/>
                    <a:pt x="457" y="6066"/>
                    <a:pt x="451" y="6060"/>
                  </a:cubicBezTo>
                  <a:cubicBezTo>
                    <a:pt x="457" y="6041"/>
                    <a:pt x="457" y="6028"/>
                    <a:pt x="457" y="6009"/>
                  </a:cubicBezTo>
                  <a:close/>
                  <a:moveTo>
                    <a:pt x="837" y="6053"/>
                  </a:moveTo>
                  <a:cubicBezTo>
                    <a:pt x="837" y="6066"/>
                    <a:pt x="837" y="6085"/>
                    <a:pt x="837" y="6098"/>
                  </a:cubicBezTo>
                  <a:cubicBezTo>
                    <a:pt x="831" y="6098"/>
                    <a:pt x="824" y="6104"/>
                    <a:pt x="824" y="6104"/>
                  </a:cubicBezTo>
                  <a:cubicBezTo>
                    <a:pt x="831" y="6085"/>
                    <a:pt x="831" y="6072"/>
                    <a:pt x="837" y="6053"/>
                  </a:cubicBezTo>
                  <a:close/>
                  <a:moveTo>
                    <a:pt x="533" y="6098"/>
                  </a:moveTo>
                  <a:cubicBezTo>
                    <a:pt x="539" y="6104"/>
                    <a:pt x="539" y="6110"/>
                    <a:pt x="539" y="6117"/>
                  </a:cubicBezTo>
                  <a:lnTo>
                    <a:pt x="533" y="6117"/>
                  </a:lnTo>
                  <a:cubicBezTo>
                    <a:pt x="533" y="6110"/>
                    <a:pt x="533" y="6104"/>
                    <a:pt x="533" y="6098"/>
                  </a:cubicBezTo>
                  <a:close/>
                  <a:moveTo>
                    <a:pt x="767" y="5882"/>
                  </a:moveTo>
                  <a:cubicBezTo>
                    <a:pt x="748" y="5971"/>
                    <a:pt x="729" y="6060"/>
                    <a:pt x="710" y="6148"/>
                  </a:cubicBezTo>
                  <a:cubicBezTo>
                    <a:pt x="704" y="6148"/>
                    <a:pt x="691" y="6148"/>
                    <a:pt x="685" y="6155"/>
                  </a:cubicBezTo>
                  <a:cubicBezTo>
                    <a:pt x="710" y="6066"/>
                    <a:pt x="736" y="5971"/>
                    <a:pt x="767" y="5882"/>
                  </a:cubicBezTo>
                  <a:close/>
                  <a:moveTo>
                    <a:pt x="322" y="1"/>
                  </a:moveTo>
                  <a:cubicBezTo>
                    <a:pt x="282" y="1"/>
                    <a:pt x="243" y="34"/>
                    <a:pt x="261" y="81"/>
                  </a:cubicBezTo>
                  <a:cubicBezTo>
                    <a:pt x="292" y="151"/>
                    <a:pt x="318" y="220"/>
                    <a:pt x="337" y="290"/>
                  </a:cubicBezTo>
                  <a:cubicBezTo>
                    <a:pt x="463" y="822"/>
                    <a:pt x="590" y="1354"/>
                    <a:pt x="717" y="1886"/>
                  </a:cubicBezTo>
                  <a:cubicBezTo>
                    <a:pt x="856" y="2735"/>
                    <a:pt x="1002" y="3577"/>
                    <a:pt x="1154" y="4426"/>
                  </a:cubicBezTo>
                  <a:cubicBezTo>
                    <a:pt x="1128" y="4421"/>
                    <a:pt x="1102" y="4419"/>
                    <a:pt x="1075" y="4419"/>
                  </a:cubicBezTo>
                  <a:cubicBezTo>
                    <a:pt x="700" y="4419"/>
                    <a:pt x="312" y="4867"/>
                    <a:pt x="147" y="5205"/>
                  </a:cubicBezTo>
                  <a:cubicBezTo>
                    <a:pt x="1" y="5509"/>
                    <a:pt x="7" y="5952"/>
                    <a:pt x="254" y="6199"/>
                  </a:cubicBezTo>
                  <a:cubicBezTo>
                    <a:pt x="347" y="6292"/>
                    <a:pt x="440" y="6328"/>
                    <a:pt x="529" y="6328"/>
                  </a:cubicBezTo>
                  <a:cubicBezTo>
                    <a:pt x="543" y="6328"/>
                    <a:pt x="557" y="6328"/>
                    <a:pt x="571" y="6326"/>
                  </a:cubicBezTo>
                  <a:cubicBezTo>
                    <a:pt x="613" y="6334"/>
                    <a:pt x="655" y="6338"/>
                    <a:pt x="697" y="6338"/>
                  </a:cubicBezTo>
                  <a:cubicBezTo>
                    <a:pt x="756" y="6338"/>
                    <a:pt x="816" y="6329"/>
                    <a:pt x="875" y="6307"/>
                  </a:cubicBezTo>
                  <a:cubicBezTo>
                    <a:pt x="1413" y="6123"/>
                    <a:pt x="1850" y="5293"/>
                    <a:pt x="1572" y="4768"/>
                  </a:cubicBezTo>
                  <a:cubicBezTo>
                    <a:pt x="1546" y="4597"/>
                    <a:pt x="1521" y="4426"/>
                    <a:pt x="1489" y="4255"/>
                  </a:cubicBezTo>
                  <a:cubicBezTo>
                    <a:pt x="1432" y="3894"/>
                    <a:pt x="1369" y="3533"/>
                    <a:pt x="1306" y="3165"/>
                  </a:cubicBezTo>
                  <a:lnTo>
                    <a:pt x="1306" y="3165"/>
                  </a:lnTo>
                  <a:cubicBezTo>
                    <a:pt x="1496" y="3248"/>
                    <a:pt x="1749" y="3248"/>
                    <a:pt x="1926" y="3260"/>
                  </a:cubicBezTo>
                  <a:cubicBezTo>
                    <a:pt x="2186" y="3279"/>
                    <a:pt x="2547" y="3330"/>
                    <a:pt x="2794" y="3482"/>
                  </a:cubicBezTo>
                  <a:cubicBezTo>
                    <a:pt x="2832" y="3520"/>
                    <a:pt x="2876" y="3552"/>
                    <a:pt x="2921" y="3583"/>
                  </a:cubicBezTo>
                  <a:cubicBezTo>
                    <a:pt x="3041" y="3710"/>
                    <a:pt x="3092" y="3881"/>
                    <a:pt x="3016" y="4122"/>
                  </a:cubicBezTo>
                  <a:cubicBezTo>
                    <a:pt x="3011" y="4141"/>
                    <a:pt x="3031" y="4163"/>
                    <a:pt x="3049" y="4163"/>
                  </a:cubicBezTo>
                  <a:cubicBezTo>
                    <a:pt x="3055" y="4163"/>
                    <a:pt x="3061" y="4160"/>
                    <a:pt x="3066" y="4153"/>
                  </a:cubicBezTo>
                  <a:cubicBezTo>
                    <a:pt x="3231" y="3900"/>
                    <a:pt x="3263" y="3615"/>
                    <a:pt x="3180" y="3355"/>
                  </a:cubicBezTo>
                  <a:cubicBezTo>
                    <a:pt x="3725" y="2779"/>
                    <a:pt x="3206" y="1937"/>
                    <a:pt x="2686" y="1563"/>
                  </a:cubicBezTo>
                  <a:cubicBezTo>
                    <a:pt x="2325" y="1297"/>
                    <a:pt x="1907" y="1177"/>
                    <a:pt x="1508" y="987"/>
                  </a:cubicBezTo>
                  <a:cubicBezTo>
                    <a:pt x="1141" y="803"/>
                    <a:pt x="856" y="524"/>
                    <a:pt x="577" y="233"/>
                  </a:cubicBezTo>
                  <a:cubicBezTo>
                    <a:pt x="546" y="176"/>
                    <a:pt x="514" y="119"/>
                    <a:pt x="476" y="62"/>
                  </a:cubicBezTo>
                  <a:cubicBezTo>
                    <a:pt x="471" y="54"/>
                    <a:pt x="462" y="51"/>
                    <a:pt x="453" y="51"/>
                  </a:cubicBezTo>
                  <a:cubicBezTo>
                    <a:pt x="440" y="51"/>
                    <a:pt x="426" y="57"/>
                    <a:pt x="419" y="68"/>
                  </a:cubicBezTo>
                  <a:cubicBezTo>
                    <a:pt x="406" y="56"/>
                    <a:pt x="394" y="37"/>
                    <a:pt x="375" y="24"/>
                  </a:cubicBezTo>
                  <a:cubicBezTo>
                    <a:pt x="360" y="8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450626" y="3990115"/>
              <a:ext cx="143312" cy="208709"/>
            </a:xfrm>
            <a:custGeom>
              <a:avLst/>
              <a:gdLst/>
              <a:ahLst/>
              <a:cxnLst/>
              <a:rect l="l" t="t" r="r" b="b"/>
              <a:pathLst>
                <a:path w="4133" h="6019" extrusionOk="0">
                  <a:moveTo>
                    <a:pt x="447" y="376"/>
                  </a:moveTo>
                  <a:cubicBezTo>
                    <a:pt x="466" y="389"/>
                    <a:pt x="485" y="401"/>
                    <a:pt x="510" y="420"/>
                  </a:cubicBezTo>
                  <a:cubicBezTo>
                    <a:pt x="510" y="420"/>
                    <a:pt x="516" y="427"/>
                    <a:pt x="516" y="427"/>
                  </a:cubicBezTo>
                  <a:cubicBezTo>
                    <a:pt x="516" y="433"/>
                    <a:pt x="516" y="433"/>
                    <a:pt x="516" y="439"/>
                  </a:cubicBezTo>
                  <a:cubicBezTo>
                    <a:pt x="510" y="439"/>
                    <a:pt x="510" y="439"/>
                    <a:pt x="504" y="446"/>
                  </a:cubicBezTo>
                  <a:cubicBezTo>
                    <a:pt x="497" y="446"/>
                    <a:pt x="485" y="439"/>
                    <a:pt x="478" y="433"/>
                  </a:cubicBezTo>
                  <a:cubicBezTo>
                    <a:pt x="466" y="414"/>
                    <a:pt x="453" y="395"/>
                    <a:pt x="447" y="376"/>
                  </a:cubicBezTo>
                  <a:close/>
                  <a:moveTo>
                    <a:pt x="554" y="566"/>
                  </a:moveTo>
                  <a:cubicBezTo>
                    <a:pt x="555" y="572"/>
                    <a:pt x="561" y="573"/>
                    <a:pt x="567" y="579"/>
                  </a:cubicBezTo>
                  <a:cubicBezTo>
                    <a:pt x="561" y="579"/>
                    <a:pt x="561" y="585"/>
                    <a:pt x="567" y="591"/>
                  </a:cubicBezTo>
                  <a:lnTo>
                    <a:pt x="567" y="591"/>
                  </a:lnTo>
                  <a:cubicBezTo>
                    <a:pt x="561" y="585"/>
                    <a:pt x="555" y="573"/>
                    <a:pt x="554" y="566"/>
                  </a:cubicBezTo>
                  <a:close/>
                  <a:moveTo>
                    <a:pt x="244" y="249"/>
                  </a:moveTo>
                  <a:lnTo>
                    <a:pt x="244" y="249"/>
                  </a:lnTo>
                  <a:cubicBezTo>
                    <a:pt x="257" y="256"/>
                    <a:pt x="269" y="268"/>
                    <a:pt x="288" y="275"/>
                  </a:cubicBezTo>
                  <a:cubicBezTo>
                    <a:pt x="364" y="452"/>
                    <a:pt x="447" y="623"/>
                    <a:pt x="535" y="794"/>
                  </a:cubicBezTo>
                  <a:cubicBezTo>
                    <a:pt x="428" y="617"/>
                    <a:pt x="333" y="433"/>
                    <a:pt x="244" y="249"/>
                  </a:cubicBezTo>
                  <a:close/>
                  <a:moveTo>
                    <a:pt x="567" y="598"/>
                  </a:moveTo>
                  <a:cubicBezTo>
                    <a:pt x="573" y="604"/>
                    <a:pt x="573" y="604"/>
                    <a:pt x="573" y="604"/>
                  </a:cubicBezTo>
                  <a:cubicBezTo>
                    <a:pt x="586" y="610"/>
                    <a:pt x="599" y="623"/>
                    <a:pt x="611" y="629"/>
                  </a:cubicBezTo>
                  <a:cubicBezTo>
                    <a:pt x="656" y="705"/>
                    <a:pt x="706" y="781"/>
                    <a:pt x="757" y="857"/>
                  </a:cubicBezTo>
                  <a:cubicBezTo>
                    <a:pt x="782" y="902"/>
                    <a:pt x="801" y="952"/>
                    <a:pt x="820" y="997"/>
                  </a:cubicBezTo>
                  <a:cubicBezTo>
                    <a:pt x="814" y="984"/>
                    <a:pt x="808" y="978"/>
                    <a:pt x="801" y="965"/>
                  </a:cubicBezTo>
                  <a:cubicBezTo>
                    <a:pt x="798" y="962"/>
                    <a:pt x="794" y="960"/>
                    <a:pt x="790" y="960"/>
                  </a:cubicBezTo>
                  <a:cubicBezTo>
                    <a:pt x="786" y="960"/>
                    <a:pt x="782" y="962"/>
                    <a:pt x="782" y="965"/>
                  </a:cubicBezTo>
                  <a:cubicBezTo>
                    <a:pt x="776" y="965"/>
                    <a:pt x="776" y="965"/>
                    <a:pt x="776" y="959"/>
                  </a:cubicBezTo>
                  <a:cubicBezTo>
                    <a:pt x="770" y="959"/>
                    <a:pt x="770" y="952"/>
                    <a:pt x="763" y="946"/>
                  </a:cubicBezTo>
                  <a:cubicBezTo>
                    <a:pt x="700" y="832"/>
                    <a:pt x="637" y="718"/>
                    <a:pt x="567" y="598"/>
                  </a:cubicBezTo>
                  <a:close/>
                  <a:moveTo>
                    <a:pt x="865" y="857"/>
                  </a:moveTo>
                  <a:cubicBezTo>
                    <a:pt x="884" y="870"/>
                    <a:pt x="890" y="883"/>
                    <a:pt x="896" y="889"/>
                  </a:cubicBezTo>
                  <a:cubicBezTo>
                    <a:pt x="922" y="927"/>
                    <a:pt x="947" y="959"/>
                    <a:pt x="972" y="997"/>
                  </a:cubicBezTo>
                  <a:cubicBezTo>
                    <a:pt x="953" y="978"/>
                    <a:pt x="934" y="959"/>
                    <a:pt x="915" y="940"/>
                  </a:cubicBezTo>
                  <a:cubicBezTo>
                    <a:pt x="896" y="908"/>
                    <a:pt x="884" y="883"/>
                    <a:pt x="865" y="857"/>
                  </a:cubicBezTo>
                  <a:close/>
                  <a:moveTo>
                    <a:pt x="2549" y="1003"/>
                  </a:moveTo>
                  <a:cubicBezTo>
                    <a:pt x="2568" y="1009"/>
                    <a:pt x="2587" y="1009"/>
                    <a:pt x="2606" y="1016"/>
                  </a:cubicBezTo>
                  <a:cubicBezTo>
                    <a:pt x="2651" y="1041"/>
                    <a:pt x="2695" y="1073"/>
                    <a:pt x="2739" y="1098"/>
                  </a:cubicBezTo>
                  <a:cubicBezTo>
                    <a:pt x="2663" y="1079"/>
                    <a:pt x="2613" y="1066"/>
                    <a:pt x="2587" y="1060"/>
                  </a:cubicBezTo>
                  <a:cubicBezTo>
                    <a:pt x="2581" y="1054"/>
                    <a:pt x="2575" y="1054"/>
                    <a:pt x="2568" y="1054"/>
                  </a:cubicBezTo>
                  <a:cubicBezTo>
                    <a:pt x="2549" y="1047"/>
                    <a:pt x="2530" y="1041"/>
                    <a:pt x="2511" y="1035"/>
                  </a:cubicBezTo>
                  <a:cubicBezTo>
                    <a:pt x="2524" y="1028"/>
                    <a:pt x="2537" y="1016"/>
                    <a:pt x="2549" y="1003"/>
                  </a:cubicBezTo>
                  <a:close/>
                  <a:moveTo>
                    <a:pt x="1485" y="1073"/>
                  </a:moveTo>
                  <a:cubicBezTo>
                    <a:pt x="1504" y="1073"/>
                    <a:pt x="1523" y="1079"/>
                    <a:pt x="1542" y="1079"/>
                  </a:cubicBezTo>
                  <a:cubicBezTo>
                    <a:pt x="1561" y="1092"/>
                    <a:pt x="1574" y="1104"/>
                    <a:pt x="1593" y="1111"/>
                  </a:cubicBezTo>
                  <a:cubicBezTo>
                    <a:pt x="1580" y="1111"/>
                    <a:pt x="1561" y="1104"/>
                    <a:pt x="1549" y="1104"/>
                  </a:cubicBezTo>
                  <a:cubicBezTo>
                    <a:pt x="1523" y="1092"/>
                    <a:pt x="1504" y="1079"/>
                    <a:pt x="1485" y="1073"/>
                  </a:cubicBezTo>
                  <a:close/>
                  <a:moveTo>
                    <a:pt x="535" y="832"/>
                  </a:moveTo>
                  <a:cubicBezTo>
                    <a:pt x="580" y="908"/>
                    <a:pt x="618" y="984"/>
                    <a:pt x="662" y="1054"/>
                  </a:cubicBezTo>
                  <a:cubicBezTo>
                    <a:pt x="675" y="1079"/>
                    <a:pt x="687" y="1104"/>
                    <a:pt x="700" y="1130"/>
                  </a:cubicBezTo>
                  <a:cubicBezTo>
                    <a:pt x="643" y="1028"/>
                    <a:pt x="586" y="933"/>
                    <a:pt x="535" y="832"/>
                  </a:cubicBezTo>
                  <a:close/>
                  <a:moveTo>
                    <a:pt x="1017" y="902"/>
                  </a:moveTo>
                  <a:lnTo>
                    <a:pt x="1017" y="902"/>
                  </a:lnTo>
                  <a:cubicBezTo>
                    <a:pt x="1131" y="978"/>
                    <a:pt x="1245" y="1047"/>
                    <a:pt x="1359" y="1117"/>
                  </a:cubicBezTo>
                  <a:cubicBezTo>
                    <a:pt x="1365" y="1123"/>
                    <a:pt x="1371" y="1123"/>
                    <a:pt x="1378" y="1130"/>
                  </a:cubicBezTo>
                  <a:cubicBezTo>
                    <a:pt x="1346" y="1123"/>
                    <a:pt x="1314" y="1123"/>
                    <a:pt x="1283" y="1117"/>
                  </a:cubicBezTo>
                  <a:cubicBezTo>
                    <a:pt x="1264" y="1104"/>
                    <a:pt x="1251" y="1092"/>
                    <a:pt x="1238" y="1085"/>
                  </a:cubicBezTo>
                  <a:cubicBezTo>
                    <a:pt x="1162" y="1028"/>
                    <a:pt x="1093" y="965"/>
                    <a:pt x="1017" y="902"/>
                  </a:cubicBezTo>
                  <a:close/>
                  <a:moveTo>
                    <a:pt x="1308" y="1136"/>
                  </a:moveTo>
                  <a:cubicBezTo>
                    <a:pt x="1327" y="1142"/>
                    <a:pt x="1371" y="1149"/>
                    <a:pt x="1409" y="1155"/>
                  </a:cubicBezTo>
                  <a:cubicBezTo>
                    <a:pt x="1416" y="1155"/>
                    <a:pt x="1416" y="1161"/>
                    <a:pt x="1422" y="1168"/>
                  </a:cubicBezTo>
                  <a:cubicBezTo>
                    <a:pt x="1409" y="1161"/>
                    <a:pt x="1397" y="1161"/>
                    <a:pt x="1384" y="1155"/>
                  </a:cubicBezTo>
                  <a:cubicBezTo>
                    <a:pt x="1340" y="1149"/>
                    <a:pt x="1321" y="1142"/>
                    <a:pt x="1308" y="1136"/>
                  </a:cubicBezTo>
                  <a:close/>
                  <a:moveTo>
                    <a:pt x="2442" y="1187"/>
                  </a:moveTo>
                  <a:cubicBezTo>
                    <a:pt x="2443" y="1187"/>
                    <a:pt x="2444" y="1187"/>
                    <a:pt x="2445" y="1187"/>
                  </a:cubicBezTo>
                  <a:lnTo>
                    <a:pt x="2445" y="1187"/>
                  </a:lnTo>
                  <a:cubicBezTo>
                    <a:pt x="2440" y="1187"/>
                    <a:pt x="2435" y="1187"/>
                    <a:pt x="2429" y="1187"/>
                  </a:cubicBezTo>
                  <a:close/>
                  <a:moveTo>
                    <a:pt x="953" y="921"/>
                  </a:moveTo>
                  <a:cubicBezTo>
                    <a:pt x="966" y="933"/>
                    <a:pt x="985" y="946"/>
                    <a:pt x="998" y="952"/>
                  </a:cubicBezTo>
                  <a:cubicBezTo>
                    <a:pt x="1055" y="1016"/>
                    <a:pt x="1112" y="1085"/>
                    <a:pt x="1156" y="1155"/>
                  </a:cubicBezTo>
                  <a:cubicBezTo>
                    <a:pt x="1170" y="1182"/>
                    <a:pt x="1173" y="1192"/>
                    <a:pt x="1171" y="1192"/>
                  </a:cubicBezTo>
                  <a:cubicBezTo>
                    <a:pt x="1165" y="1192"/>
                    <a:pt x="1127" y="1139"/>
                    <a:pt x="1105" y="1117"/>
                  </a:cubicBezTo>
                  <a:cubicBezTo>
                    <a:pt x="1093" y="1111"/>
                    <a:pt x="1080" y="1098"/>
                    <a:pt x="1074" y="1085"/>
                  </a:cubicBezTo>
                  <a:cubicBezTo>
                    <a:pt x="1036" y="1035"/>
                    <a:pt x="998" y="978"/>
                    <a:pt x="953" y="921"/>
                  </a:cubicBezTo>
                  <a:close/>
                  <a:moveTo>
                    <a:pt x="979" y="1054"/>
                  </a:moveTo>
                  <a:cubicBezTo>
                    <a:pt x="1010" y="1079"/>
                    <a:pt x="1036" y="1104"/>
                    <a:pt x="1067" y="1136"/>
                  </a:cubicBezTo>
                  <a:cubicBezTo>
                    <a:pt x="1096" y="1169"/>
                    <a:pt x="1123" y="1199"/>
                    <a:pt x="1119" y="1199"/>
                  </a:cubicBezTo>
                  <a:cubicBezTo>
                    <a:pt x="1115" y="1199"/>
                    <a:pt x="1094" y="1182"/>
                    <a:pt x="1042" y="1136"/>
                  </a:cubicBezTo>
                  <a:cubicBezTo>
                    <a:pt x="1036" y="1136"/>
                    <a:pt x="1029" y="1130"/>
                    <a:pt x="1023" y="1123"/>
                  </a:cubicBezTo>
                  <a:cubicBezTo>
                    <a:pt x="1023" y="1123"/>
                    <a:pt x="1023" y="1117"/>
                    <a:pt x="1017" y="1117"/>
                  </a:cubicBezTo>
                  <a:cubicBezTo>
                    <a:pt x="1004" y="1092"/>
                    <a:pt x="991" y="1073"/>
                    <a:pt x="979" y="1054"/>
                  </a:cubicBezTo>
                  <a:close/>
                  <a:moveTo>
                    <a:pt x="1675" y="1073"/>
                  </a:moveTo>
                  <a:cubicBezTo>
                    <a:pt x="1777" y="1098"/>
                    <a:pt x="1878" y="1117"/>
                    <a:pt x="1979" y="1136"/>
                  </a:cubicBezTo>
                  <a:lnTo>
                    <a:pt x="1986" y="1136"/>
                  </a:lnTo>
                  <a:cubicBezTo>
                    <a:pt x="2036" y="1161"/>
                    <a:pt x="2081" y="1187"/>
                    <a:pt x="2131" y="1206"/>
                  </a:cubicBezTo>
                  <a:cubicBezTo>
                    <a:pt x="1998" y="1187"/>
                    <a:pt x="1865" y="1168"/>
                    <a:pt x="1732" y="1142"/>
                  </a:cubicBezTo>
                  <a:cubicBezTo>
                    <a:pt x="1707" y="1117"/>
                    <a:pt x="1682" y="1098"/>
                    <a:pt x="1656" y="1073"/>
                  </a:cubicBezTo>
                  <a:close/>
                  <a:moveTo>
                    <a:pt x="1517" y="1149"/>
                  </a:moveTo>
                  <a:cubicBezTo>
                    <a:pt x="1530" y="1155"/>
                    <a:pt x="1536" y="1155"/>
                    <a:pt x="1549" y="1161"/>
                  </a:cubicBezTo>
                  <a:cubicBezTo>
                    <a:pt x="1587" y="1180"/>
                    <a:pt x="1618" y="1193"/>
                    <a:pt x="1656" y="1212"/>
                  </a:cubicBezTo>
                  <a:cubicBezTo>
                    <a:pt x="1644" y="1206"/>
                    <a:pt x="1637" y="1206"/>
                    <a:pt x="1625" y="1206"/>
                  </a:cubicBezTo>
                  <a:cubicBezTo>
                    <a:pt x="1618" y="1199"/>
                    <a:pt x="1612" y="1199"/>
                    <a:pt x="1599" y="1199"/>
                  </a:cubicBezTo>
                  <a:cubicBezTo>
                    <a:pt x="1568" y="1187"/>
                    <a:pt x="1530" y="1174"/>
                    <a:pt x="1498" y="1161"/>
                  </a:cubicBezTo>
                  <a:cubicBezTo>
                    <a:pt x="1492" y="1155"/>
                    <a:pt x="1492" y="1155"/>
                    <a:pt x="1492" y="1155"/>
                  </a:cubicBezTo>
                  <a:cubicBezTo>
                    <a:pt x="1498" y="1155"/>
                    <a:pt x="1511" y="1155"/>
                    <a:pt x="1517" y="1149"/>
                  </a:cubicBezTo>
                  <a:close/>
                  <a:moveTo>
                    <a:pt x="1359" y="1180"/>
                  </a:moveTo>
                  <a:lnTo>
                    <a:pt x="1359" y="1180"/>
                  </a:lnTo>
                  <a:cubicBezTo>
                    <a:pt x="1397" y="1187"/>
                    <a:pt x="1428" y="1199"/>
                    <a:pt x="1460" y="1206"/>
                  </a:cubicBezTo>
                  <a:cubicBezTo>
                    <a:pt x="1481" y="1227"/>
                    <a:pt x="1503" y="1244"/>
                    <a:pt x="1513" y="1245"/>
                  </a:cubicBezTo>
                  <a:lnTo>
                    <a:pt x="1513" y="1245"/>
                  </a:lnTo>
                  <a:cubicBezTo>
                    <a:pt x="1509" y="1246"/>
                    <a:pt x="1505" y="1246"/>
                    <a:pt x="1501" y="1246"/>
                  </a:cubicBezTo>
                  <a:cubicBezTo>
                    <a:pt x="1462" y="1246"/>
                    <a:pt x="1408" y="1213"/>
                    <a:pt x="1359" y="1180"/>
                  </a:cubicBezTo>
                  <a:close/>
                  <a:moveTo>
                    <a:pt x="1143" y="1199"/>
                  </a:moveTo>
                  <a:cubicBezTo>
                    <a:pt x="1169" y="1218"/>
                    <a:pt x="1188" y="1237"/>
                    <a:pt x="1213" y="1256"/>
                  </a:cubicBezTo>
                  <a:cubicBezTo>
                    <a:pt x="1200" y="1256"/>
                    <a:pt x="1188" y="1250"/>
                    <a:pt x="1169" y="1244"/>
                  </a:cubicBezTo>
                  <a:cubicBezTo>
                    <a:pt x="1162" y="1231"/>
                    <a:pt x="1150" y="1212"/>
                    <a:pt x="1143" y="1199"/>
                  </a:cubicBezTo>
                  <a:close/>
                  <a:moveTo>
                    <a:pt x="2074" y="1149"/>
                  </a:moveTo>
                  <a:cubicBezTo>
                    <a:pt x="2100" y="1149"/>
                    <a:pt x="2125" y="1155"/>
                    <a:pt x="2150" y="1155"/>
                  </a:cubicBezTo>
                  <a:cubicBezTo>
                    <a:pt x="2201" y="1168"/>
                    <a:pt x="2252" y="1180"/>
                    <a:pt x="2264" y="1180"/>
                  </a:cubicBezTo>
                  <a:cubicBezTo>
                    <a:pt x="2359" y="1199"/>
                    <a:pt x="2454" y="1225"/>
                    <a:pt x="2543" y="1250"/>
                  </a:cubicBezTo>
                  <a:cubicBezTo>
                    <a:pt x="2537" y="1250"/>
                    <a:pt x="2530" y="1256"/>
                    <a:pt x="2524" y="1256"/>
                  </a:cubicBezTo>
                  <a:lnTo>
                    <a:pt x="2448" y="1256"/>
                  </a:lnTo>
                  <a:cubicBezTo>
                    <a:pt x="2448" y="1250"/>
                    <a:pt x="2442" y="1244"/>
                    <a:pt x="2429" y="1244"/>
                  </a:cubicBezTo>
                  <a:cubicBezTo>
                    <a:pt x="2340" y="1231"/>
                    <a:pt x="2258" y="1218"/>
                    <a:pt x="2169" y="1212"/>
                  </a:cubicBezTo>
                  <a:cubicBezTo>
                    <a:pt x="2125" y="1187"/>
                    <a:pt x="2062" y="1161"/>
                    <a:pt x="2068" y="1149"/>
                  </a:cubicBezTo>
                  <a:close/>
                  <a:moveTo>
                    <a:pt x="2679" y="1232"/>
                  </a:moveTo>
                  <a:lnTo>
                    <a:pt x="2679" y="1232"/>
                  </a:lnTo>
                  <a:cubicBezTo>
                    <a:pt x="2709" y="1238"/>
                    <a:pt x="2734" y="1251"/>
                    <a:pt x="2765" y="1263"/>
                  </a:cubicBezTo>
                  <a:cubicBezTo>
                    <a:pt x="2739" y="1256"/>
                    <a:pt x="2708" y="1250"/>
                    <a:pt x="2682" y="1244"/>
                  </a:cubicBezTo>
                  <a:cubicBezTo>
                    <a:pt x="2682" y="1239"/>
                    <a:pt x="2682" y="1233"/>
                    <a:pt x="2679" y="1232"/>
                  </a:cubicBezTo>
                  <a:close/>
                  <a:moveTo>
                    <a:pt x="1840" y="1269"/>
                  </a:moveTo>
                  <a:lnTo>
                    <a:pt x="1840" y="1269"/>
                  </a:lnTo>
                  <a:cubicBezTo>
                    <a:pt x="1897" y="1275"/>
                    <a:pt x="1954" y="1275"/>
                    <a:pt x="2011" y="1282"/>
                  </a:cubicBezTo>
                  <a:cubicBezTo>
                    <a:pt x="1954" y="1288"/>
                    <a:pt x="1897" y="1288"/>
                    <a:pt x="1840" y="1294"/>
                  </a:cubicBezTo>
                  <a:cubicBezTo>
                    <a:pt x="1846" y="1288"/>
                    <a:pt x="1846" y="1275"/>
                    <a:pt x="1840" y="1269"/>
                  </a:cubicBezTo>
                  <a:close/>
                  <a:moveTo>
                    <a:pt x="1131" y="1060"/>
                  </a:moveTo>
                  <a:lnTo>
                    <a:pt x="1131" y="1060"/>
                  </a:lnTo>
                  <a:cubicBezTo>
                    <a:pt x="1143" y="1073"/>
                    <a:pt x="1156" y="1079"/>
                    <a:pt x="1169" y="1092"/>
                  </a:cubicBezTo>
                  <a:cubicBezTo>
                    <a:pt x="1181" y="1098"/>
                    <a:pt x="1194" y="1104"/>
                    <a:pt x="1200" y="1117"/>
                  </a:cubicBezTo>
                  <a:cubicBezTo>
                    <a:pt x="1194" y="1123"/>
                    <a:pt x="1194" y="1136"/>
                    <a:pt x="1207" y="1136"/>
                  </a:cubicBezTo>
                  <a:cubicBezTo>
                    <a:pt x="1219" y="1142"/>
                    <a:pt x="1232" y="1149"/>
                    <a:pt x="1245" y="1149"/>
                  </a:cubicBezTo>
                  <a:cubicBezTo>
                    <a:pt x="1314" y="1206"/>
                    <a:pt x="1390" y="1263"/>
                    <a:pt x="1473" y="1301"/>
                  </a:cubicBezTo>
                  <a:cubicBezTo>
                    <a:pt x="1397" y="1294"/>
                    <a:pt x="1327" y="1282"/>
                    <a:pt x="1257" y="1269"/>
                  </a:cubicBezTo>
                  <a:cubicBezTo>
                    <a:pt x="1264" y="1263"/>
                    <a:pt x="1264" y="1256"/>
                    <a:pt x="1264" y="1244"/>
                  </a:cubicBezTo>
                  <a:cubicBezTo>
                    <a:pt x="1219" y="1180"/>
                    <a:pt x="1175" y="1117"/>
                    <a:pt x="1131" y="1060"/>
                  </a:cubicBezTo>
                  <a:close/>
                  <a:moveTo>
                    <a:pt x="1574" y="1250"/>
                  </a:moveTo>
                  <a:lnTo>
                    <a:pt x="1574" y="1250"/>
                  </a:lnTo>
                  <a:cubicBezTo>
                    <a:pt x="1612" y="1275"/>
                    <a:pt x="1650" y="1288"/>
                    <a:pt x="1688" y="1301"/>
                  </a:cubicBezTo>
                  <a:lnTo>
                    <a:pt x="1606" y="1301"/>
                  </a:lnTo>
                  <a:cubicBezTo>
                    <a:pt x="1606" y="1301"/>
                    <a:pt x="1599" y="1294"/>
                    <a:pt x="1599" y="1288"/>
                  </a:cubicBezTo>
                  <a:cubicBezTo>
                    <a:pt x="1593" y="1275"/>
                    <a:pt x="1580" y="1263"/>
                    <a:pt x="1574" y="1250"/>
                  </a:cubicBezTo>
                  <a:close/>
                  <a:moveTo>
                    <a:pt x="936" y="1246"/>
                  </a:moveTo>
                  <a:cubicBezTo>
                    <a:pt x="938" y="1247"/>
                    <a:pt x="939" y="1249"/>
                    <a:pt x="941" y="1250"/>
                  </a:cubicBezTo>
                  <a:cubicBezTo>
                    <a:pt x="947" y="1256"/>
                    <a:pt x="953" y="1269"/>
                    <a:pt x="953" y="1275"/>
                  </a:cubicBezTo>
                  <a:cubicBezTo>
                    <a:pt x="959" y="1285"/>
                    <a:pt x="964" y="1295"/>
                    <a:pt x="969" y="1304"/>
                  </a:cubicBezTo>
                  <a:lnTo>
                    <a:pt x="969" y="1304"/>
                  </a:lnTo>
                  <a:cubicBezTo>
                    <a:pt x="958" y="1284"/>
                    <a:pt x="947" y="1265"/>
                    <a:pt x="936" y="1246"/>
                  </a:cubicBezTo>
                  <a:close/>
                  <a:moveTo>
                    <a:pt x="2717" y="2137"/>
                  </a:moveTo>
                  <a:cubicBezTo>
                    <a:pt x="2760" y="2143"/>
                    <a:pt x="2804" y="2143"/>
                    <a:pt x="2847" y="2156"/>
                  </a:cubicBezTo>
                  <a:cubicBezTo>
                    <a:pt x="2809" y="2149"/>
                    <a:pt x="2771" y="2149"/>
                    <a:pt x="2733" y="2143"/>
                  </a:cubicBezTo>
                  <a:cubicBezTo>
                    <a:pt x="2728" y="2143"/>
                    <a:pt x="2722" y="2139"/>
                    <a:pt x="2717" y="2137"/>
                  </a:cubicBezTo>
                  <a:close/>
                  <a:moveTo>
                    <a:pt x="1631" y="2194"/>
                  </a:moveTo>
                  <a:lnTo>
                    <a:pt x="1631" y="2194"/>
                  </a:lnTo>
                  <a:cubicBezTo>
                    <a:pt x="1682" y="2200"/>
                    <a:pt x="1732" y="2206"/>
                    <a:pt x="1783" y="2213"/>
                  </a:cubicBezTo>
                  <a:cubicBezTo>
                    <a:pt x="1739" y="2213"/>
                    <a:pt x="1694" y="2213"/>
                    <a:pt x="1644" y="2219"/>
                  </a:cubicBezTo>
                  <a:cubicBezTo>
                    <a:pt x="1644" y="2206"/>
                    <a:pt x="1637" y="2200"/>
                    <a:pt x="1631" y="2194"/>
                  </a:cubicBezTo>
                  <a:close/>
                  <a:moveTo>
                    <a:pt x="3335" y="2213"/>
                  </a:moveTo>
                  <a:cubicBezTo>
                    <a:pt x="3354" y="2225"/>
                    <a:pt x="3366" y="2244"/>
                    <a:pt x="3385" y="2257"/>
                  </a:cubicBezTo>
                  <a:lnTo>
                    <a:pt x="3366" y="2257"/>
                  </a:lnTo>
                  <a:cubicBezTo>
                    <a:pt x="3366" y="2257"/>
                    <a:pt x="3360" y="2257"/>
                    <a:pt x="3360" y="2251"/>
                  </a:cubicBezTo>
                  <a:cubicBezTo>
                    <a:pt x="3354" y="2238"/>
                    <a:pt x="3347" y="2225"/>
                    <a:pt x="3328" y="2219"/>
                  </a:cubicBezTo>
                  <a:cubicBezTo>
                    <a:pt x="3335" y="2219"/>
                    <a:pt x="3335" y="2219"/>
                    <a:pt x="3335" y="2213"/>
                  </a:cubicBezTo>
                  <a:close/>
                  <a:moveTo>
                    <a:pt x="1181" y="1389"/>
                  </a:moveTo>
                  <a:lnTo>
                    <a:pt x="1181" y="1389"/>
                  </a:lnTo>
                  <a:cubicBezTo>
                    <a:pt x="1329" y="1444"/>
                    <a:pt x="1499" y="1460"/>
                    <a:pt x="1668" y="1460"/>
                  </a:cubicBezTo>
                  <a:cubicBezTo>
                    <a:pt x="1811" y="1460"/>
                    <a:pt x="1953" y="1449"/>
                    <a:pt x="2081" y="1440"/>
                  </a:cubicBezTo>
                  <a:cubicBezTo>
                    <a:pt x="2166" y="1434"/>
                    <a:pt x="2259" y="1431"/>
                    <a:pt x="2357" y="1431"/>
                  </a:cubicBezTo>
                  <a:cubicBezTo>
                    <a:pt x="2889" y="1431"/>
                    <a:pt x="3548" y="1543"/>
                    <a:pt x="3708" y="2035"/>
                  </a:cubicBezTo>
                  <a:cubicBezTo>
                    <a:pt x="3721" y="2124"/>
                    <a:pt x="3727" y="2219"/>
                    <a:pt x="3727" y="2327"/>
                  </a:cubicBezTo>
                  <a:cubicBezTo>
                    <a:pt x="3607" y="2175"/>
                    <a:pt x="3455" y="2061"/>
                    <a:pt x="3271" y="1985"/>
                  </a:cubicBezTo>
                  <a:cubicBezTo>
                    <a:pt x="3030" y="1881"/>
                    <a:pt x="2765" y="1843"/>
                    <a:pt x="2501" y="1843"/>
                  </a:cubicBezTo>
                  <a:cubicBezTo>
                    <a:pt x="2460" y="1843"/>
                    <a:pt x="2419" y="1844"/>
                    <a:pt x="2378" y="1845"/>
                  </a:cubicBezTo>
                  <a:cubicBezTo>
                    <a:pt x="2279" y="1848"/>
                    <a:pt x="2184" y="1852"/>
                    <a:pt x="2093" y="1852"/>
                  </a:cubicBezTo>
                  <a:cubicBezTo>
                    <a:pt x="1796" y="1852"/>
                    <a:pt x="1542" y="1816"/>
                    <a:pt x="1314" y="1617"/>
                  </a:cubicBezTo>
                  <a:cubicBezTo>
                    <a:pt x="1270" y="1541"/>
                    <a:pt x="1226" y="1465"/>
                    <a:pt x="1181" y="1389"/>
                  </a:cubicBezTo>
                  <a:close/>
                  <a:moveTo>
                    <a:pt x="2841" y="2282"/>
                  </a:moveTo>
                  <a:lnTo>
                    <a:pt x="2841" y="2282"/>
                  </a:lnTo>
                  <a:cubicBezTo>
                    <a:pt x="2955" y="2289"/>
                    <a:pt x="3069" y="2289"/>
                    <a:pt x="3189" y="2295"/>
                  </a:cubicBezTo>
                  <a:cubicBezTo>
                    <a:pt x="3183" y="2308"/>
                    <a:pt x="3189" y="2320"/>
                    <a:pt x="3202" y="2327"/>
                  </a:cubicBezTo>
                  <a:lnTo>
                    <a:pt x="3221" y="2339"/>
                  </a:lnTo>
                  <a:cubicBezTo>
                    <a:pt x="3094" y="2327"/>
                    <a:pt x="2967" y="2308"/>
                    <a:pt x="2841" y="2282"/>
                  </a:cubicBezTo>
                  <a:close/>
                  <a:moveTo>
                    <a:pt x="1701" y="2314"/>
                  </a:moveTo>
                  <a:lnTo>
                    <a:pt x="1701" y="2314"/>
                  </a:lnTo>
                  <a:cubicBezTo>
                    <a:pt x="1834" y="2327"/>
                    <a:pt x="1960" y="2333"/>
                    <a:pt x="2093" y="2333"/>
                  </a:cubicBezTo>
                  <a:cubicBezTo>
                    <a:pt x="2081" y="2333"/>
                    <a:pt x="2074" y="2339"/>
                    <a:pt x="2062" y="2339"/>
                  </a:cubicBezTo>
                  <a:cubicBezTo>
                    <a:pt x="2015" y="2337"/>
                    <a:pt x="1967" y="2335"/>
                    <a:pt x="1920" y="2335"/>
                  </a:cubicBezTo>
                  <a:cubicBezTo>
                    <a:pt x="1852" y="2335"/>
                    <a:pt x="1784" y="2338"/>
                    <a:pt x="1713" y="2346"/>
                  </a:cubicBezTo>
                  <a:cubicBezTo>
                    <a:pt x="1707" y="2333"/>
                    <a:pt x="1701" y="2327"/>
                    <a:pt x="1701" y="2314"/>
                  </a:cubicBezTo>
                  <a:close/>
                  <a:moveTo>
                    <a:pt x="2347" y="2320"/>
                  </a:moveTo>
                  <a:cubicBezTo>
                    <a:pt x="2423" y="2320"/>
                    <a:pt x="2505" y="2333"/>
                    <a:pt x="2568" y="2352"/>
                  </a:cubicBezTo>
                  <a:cubicBezTo>
                    <a:pt x="2467" y="2358"/>
                    <a:pt x="2366" y="2358"/>
                    <a:pt x="2264" y="2365"/>
                  </a:cubicBezTo>
                  <a:cubicBezTo>
                    <a:pt x="2207" y="2352"/>
                    <a:pt x="2144" y="2346"/>
                    <a:pt x="2087" y="2339"/>
                  </a:cubicBezTo>
                  <a:cubicBezTo>
                    <a:pt x="2093" y="2339"/>
                    <a:pt x="2106" y="2333"/>
                    <a:pt x="2112" y="2333"/>
                  </a:cubicBezTo>
                  <a:lnTo>
                    <a:pt x="2119" y="2333"/>
                  </a:lnTo>
                  <a:cubicBezTo>
                    <a:pt x="2195" y="2327"/>
                    <a:pt x="2271" y="2327"/>
                    <a:pt x="2347" y="2320"/>
                  </a:cubicBezTo>
                  <a:close/>
                  <a:moveTo>
                    <a:pt x="2739" y="2346"/>
                  </a:moveTo>
                  <a:lnTo>
                    <a:pt x="2739" y="2346"/>
                  </a:lnTo>
                  <a:cubicBezTo>
                    <a:pt x="2803" y="2358"/>
                    <a:pt x="2866" y="2371"/>
                    <a:pt x="2929" y="2377"/>
                  </a:cubicBezTo>
                  <a:cubicBezTo>
                    <a:pt x="2872" y="2377"/>
                    <a:pt x="2815" y="2384"/>
                    <a:pt x="2758" y="2384"/>
                  </a:cubicBezTo>
                  <a:cubicBezTo>
                    <a:pt x="2758" y="2371"/>
                    <a:pt x="2752" y="2365"/>
                    <a:pt x="2746" y="2358"/>
                  </a:cubicBezTo>
                  <a:cubicBezTo>
                    <a:pt x="2746" y="2352"/>
                    <a:pt x="2739" y="2352"/>
                    <a:pt x="2739" y="2346"/>
                  </a:cubicBezTo>
                  <a:close/>
                  <a:moveTo>
                    <a:pt x="3309" y="2295"/>
                  </a:moveTo>
                  <a:cubicBezTo>
                    <a:pt x="3335" y="2314"/>
                    <a:pt x="3360" y="2333"/>
                    <a:pt x="3392" y="2352"/>
                  </a:cubicBezTo>
                  <a:cubicBezTo>
                    <a:pt x="3398" y="2365"/>
                    <a:pt x="3404" y="2371"/>
                    <a:pt x="3417" y="2384"/>
                  </a:cubicBezTo>
                  <a:cubicBezTo>
                    <a:pt x="3360" y="2352"/>
                    <a:pt x="3309" y="2320"/>
                    <a:pt x="3252" y="2295"/>
                  </a:cubicBezTo>
                  <a:close/>
                  <a:moveTo>
                    <a:pt x="3411" y="2365"/>
                  </a:moveTo>
                  <a:lnTo>
                    <a:pt x="3411" y="2365"/>
                  </a:lnTo>
                  <a:cubicBezTo>
                    <a:pt x="3455" y="2396"/>
                    <a:pt x="3499" y="2428"/>
                    <a:pt x="3550" y="2453"/>
                  </a:cubicBezTo>
                  <a:cubicBezTo>
                    <a:pt x="3506" y="2434"/>
                    <a:pt x="3468" y="2415"/>
                    <a:pt x="3430" y="2390"/>
                  </a:cubicBezTo>
                  <a:cubicBezTo>
                    <a:pt x="3423" y="2384"/>
                    <a:pt x="3417" y="2371"/>
                    <a:pt x="3411" y="2365"/>
                  </a:cubicBezTo>
                  <a:close/>
                  <a:moveTo>
                    <a:pt x="3373" y="2422"/>
                  </a:moveTo>
                  <a:lnTo>
                    <a:pt x="3404" y="2441"/>
                  </a:lnTo>
                  <a:cubicBezTo>
                    <a:pt x="3455" y="2466"/>
                    <a:pt x="3499" y="2498"/>
                    <a:pt x="3550" y="2536"/>
                  </a:cubicBezTo>
                  <a:cubicBezTo>
                    <a:pt x="3556" y="2542"/>
                    <a:pt x="3563" y="2548"/>
                    <a:pt x="3575" y="2555"/>
                  </a:cubicBezTo>
                  <a:cubicBezTo>
                    <a:pt x="3487" y="2517"/>
                    <a:pt x="3404" y="2479"/>
                    <a:pt x="3316" y="2441"/>
                  </a:cubicBezTo>
                  <a:cubicBezTo>
                    <a:pt x="3335" y="2434"/>
                    <a:pt x="3354" y="2428"/>
                    <a:pt x="3373" y="2422"/>
                  </a:cubicBezTo>
                  <a:close/>
                  <a:moveTo>
                    <a:pt x="3588" y="2624"/>
                  </a:moveTo>
                  <a:lnTo>
                    <a:pt x="3588" y="2624"/>
                  </a:lnTo>
                  <a:cubicBezTo>
                    <a:pt x="3607" y="2631"/>
                    <a:pt x="3626" y="2643"/>
                    <a:pt x="3651" y="2650"/>
                  </a:cubicBezTo>
                  <a:cubicBezTo>
                    <a:pt x="3655" y="2654"/>
                    <a:pt x="3659" y="2658"/>
                    <a:pt x="3665" y="2662"/>
                  </a:cubicBezTo>
                  <a:lnTo>
                    <a:pt x="3665" y="2662"/>
                  </a:lnTo>
                  <a:cubicBezTo>
                    <a:pt x="3650" y="2653"/>
                    <a:pt x="3635" y="2648"/>
                    <a:pt x="3620" y="2643"/>
                  </a:cubicBezTo>
                  <a:cubicBezTo>
                    <a:pt x="3607" y="2637"/>
                    <a:pt x="3601" y="2631"/>
                    <a:pt x="3588" y="2624"/>
                  </a:cubicBezTo>
                  <a:close/>
                  <a:moveTo>
                    <a:pt x="3759" y="2745"/>
                  </a:moveTo>
                  <a:cubicBezTo>
                    <a:pt x="3759" y="2745"/>
                    <a:pt x="3759" y="2745"/>
                    <a:pt x="3765" y="2751"/>
                  </a:cubicBezTo>
                  <a:cubicBezTo>
                    <a:pt x="3759" y="2751"/>
                    <a:pt x="3759" y="2757"/>
                    <a:pt x="3759" y="2757"/>
                  </a:cubicBezTo>
                  <a:cubicBezTo>
                    <a:pt x="3765" y="2770"/>
                    <a:pt x="3765" y="2776"/>
                    <a:pt x="3772" y="2783"/>
                  </a:cubicBezTo>
                  <a:cubicBezTo>
                    <a:pt x="3759" y="2770"/>
                    <a:pt x="3746" y="2757"/>
                    <a:pt x="3734" y="2745"/>
                  </a:cubicBezTo>
                  <a:lnTo>
                    <a:pt x="3740" y="2745"/>
                  </a:lnTo>
                  <a:cubicBezTo>
                    <a:pt x="3742" y="2747"/>
                    <a:pt x="3744" y="2748"/>
                    <a:pt x="3746" y="2748"/>
                  </a:cubicBezTo>
                  <a:cubicBezTo>
                    <a:pt x="3751" y="2748"/>
                    <a:pt x="3755" y="2745"/>
                    <a:pt x="3759" y="2745"/>
                  </a:cubicBezTo>
                  <a:close/>
                  <a:moveTo>
                    <a:pt x="3797" y="2624"/>
                  </a:moveTo>
                  <a:cubicBezTo>
                    <a:pt x="3841" y="2713"/>
                    <a:pt x="3867" y="2795"/>
                    <a:pt x="3879" y="2890"/>
                  </a:cubicBezTo>
                  <a:cubicBezTo>
                    <a:pt x="3879" y="2897"/>
                    <a:pt x="3886" y="2960"/>
                    <a:pt x="3892" y="3011"/>
                  </a:cubicBezTo>
                  <a:cubicBezTo>
                    <a:pt x="3886" y="3004"/>
                    <a:pt x="3886" y="2992"/>
                    <a:pt x="3879" y="2979"/>
                  </a:cubicBezTo>
                  <a:cubicBezTo>
                    <a:pt x="3886" y="2979"/>
                    <a:pt x="3886" y="2973"/>
                    <a:pt x="3886" y="2966"/>
                  </a:cubicBezTo>
                  <a:cubicBezTo>
                    <a:pt x="3873" y="2954"/>
                    <a:pt x="3867" y="2935"/>
                    <a:pt x="3860" y="2916"/>
                  </a:cubicBezTo>
                  <a:cubicBezTo>
                    <a:pt x="3873" y="2916"/>
                    <a:pt x="3879" y="2909"/>
                    <a:pt x="3873" y="2897"/>
                  </a:cubicBezTo>
                  <a:cubicBezTo>
                    <a:pt x="3867" y="2878"/>
                    <a:pt x="3854" y="2859"/>
                    <a:pt x="3848" y="2840"/>
                  </a:cubicBezTo>
                  <a:cubicBezTo>
                    <a:pt x="3854" y="2833"/>
                    <a:pt x="3854" y="2827"/>
                    <a:pt x="3854" y="2821"/>
                  </a:cubicBezTo>
                  <a:cubicBezTo>
                    <a:pt x="3841" y="2789"/>
                    <a:pt x="3829" y="2764"/>
                    <a:pt x="3816" y="2732"/>
                  </a:cubicBezTo>
                  <a:cubicBezTo>
                    <a:pt x="3822" y="2726"/>
                    <a:pt x="3822" y="2719"/>
                    <a:pt x="3822" y="2713"/>
                  </a:cubicBezTo>
                  <a:cubicBezTo>
                    <a:pt x="3810" y="2681"/>
                    <a:pt x="3797" y="2656"/>
                    <a:pt x="3784" y="2637"/>
                  </a:cubicBezTo>
                  <a:cubicBezTo>
                    <a:pt x="3791" y="2631"/>
                    <a:pt x="3791" y="2631"/>
                    <a:pt x="3797" y="2624"/>
                  </a:cubicBezTo>
                  <a:close/>
                  <a:moveTo>
                    <a:pt x="1498" y="2605"/>
                  </a:moveTo>
                  <a:lnTo>
                    <a:pt x="1498" y="2605"/>
                  </a:lnTo>
                  <a:cubicBezTo>
                    <a:pt x="1777" y="3080"/>
                    <a:pt x="2062" y="3555"/>
                    <a:pt x="2353" y="4018"/>
                  </a:cubicBezTo>
                  <a:cubicBezTo>
                    <a:pt x="2296" y="4005"/>
                    <a:pt x="2252" y="3992"/>
                    <a:pt x="2201" y="3992"/>
                  </a:cubicBezTo>
                  <a:cubicBezTo>
                    <a:pt x="1986" y="3543"/>
                    <a:pt x="1745" y="3074"/>
                    <a:pt x="1498" y="2605"/>
                  </a:cubicBezTo>
                  <a:close/>
                  <a:moveTo>
                    <a:pt x="2163" y="4201"/>
                  </a:moveTo>
                  <a:cubicBezTo>
                    <a:pt x="2188" y="4239"/>
                    <a:pt x="2207" y="4271"/>
                    <a:pt x="2233" y="4303"/>
                  </a:cubicBezTo>
                  <a:cubicBezTo>
                    <a:pt x="2195" y="4277"/>
                    <a:pt x="2163" y="4246"/>
                    <a:pt x="2125" y="4214"/>
                  </a:cubicBezTo>
                  <a:cubicBezTo>
                    <a:pt x="2138" y="4208"/>
                    <a:pt x="2150" y="4201"/>
                    <a:pt x="2163" y="4201"/>
                  </a:cubicBezTo>
                  <a:close/>
                  <a:moveTo>
                    <a:pt x="2074" y="4277"/>
                  </a:moveTo>
                  <a:cubicBezTo>
                    <a:pt x="2100" y="4309"/>
                    <a:pt x="2125" y="4341"/>
                    <a:pt x="2150" y="4372"/>
                  </a:cubicBezTo>
                  <a:cubicBezTo>
                    <a:pt x="2125" y="4347"/>
                    <a:pt x="2100" y="4322"/>
                    <a:pt x="2074" y="4296"/>
                  </a:cubicBezTo>
                  <a:cubicBezTo>
                    <a:pt x="2074" y="4290"/>
                    <a:pt x="2074" y="4284"/>
                    <a:pt x="2074" y="4277"/>
                  </a:cubicBezTo>
                  <a:close/>
                  <a:moveTo>
                    <a:pt x="1998" y="4315"/>
                  </a:moveTo>
                  <a:cubicBezTo>
                    <a:pt x="2011" y="4328"/>
                    <a:pt x="2024" y="4341"/>
                    <a:pt x="2036" y="4353"/>
                  </a:cubicBezTo>
                  <a:cubicBezTo>
                    <a:pt x="2036" y="4372"/>
                    <a:pt x="2036" y="4391"/>
                    <a:pt x="2030" y="4404"/>
                  </a:cubicBezTo>
                  <a:cubicBezTo>
                    <a:pt x="2011" y="4391"/>
                    <a:pt x="1986" y="4372"/>
                    <a:pt x="1960" y="4353"/>
                  </a:cubicBezTo>
                  <a:cubicBezTo>
                    <a:pt x="1973" y="4341"/>
                    <a:pt x="1986" y="4328"/>
                    <a:pt x="1998" y="4315"/>
                  </a:cubicBezTo>
                  <a:close/>
                  <a:moveTo>
                    <a:pt x="1903" y="4442"/>
                  </a:moveTo>
                  <a:cubicBezTo>
                    <a:pt x="1910" y="4442"/>
                    <a:pt x="1910" y="4442"/>
                    <a:pt x="1916" y="4448"/>
                  </a:cubicBezTo>
                  <a:cubicBezTo>
                    <a:pt x="1916" y="4448"/>
                    <a:pt x="1916" y="4455"/>
                    <a:pt x="1916" y="4455"/>
                  </a:cubicBezTo>
                  <a:cubicBezTo>
                    <a:pt x="1910" y="4455"/>
                    <a:pt x="1903" y="4448"/>
                    <a:pt x="1903" y="4448"/>
                  </a:cubicBezTo>
                  <a:cubicBezTo>
                    <a:pt x="1903" y="4442"/>
                    <a:pt x="1903" y="4442"/>
                    <a:pt x="1903" y="4442"/>
                  </a:cubicBezTo>
                  <a:close/>
                  <a:moveTo>
                    <a:pt x="2074" y="4391"/>
                  </a:moveTo>
                  <a:cubicBezTo>
                    <a:pt x="2106" y="4423"/>
                    <a:pt x="2144" y="4461"/>
                    <a:pt x="2176" y="4499"/>
                  </a:cubicBezTo>
                  <a:cubicBezTo>
                    <a:pt x="2176" y="4499"/>
                    <a:pt x="2169" y="4505"/>
                    <a:pt x="2169" y="4518"/>
                  </a:cubicBezTo>
                  <a:cubicBezTo>
                    <a:pt x="2169" y="4518"/>
                    <a:pt x="2169" y="4524"/>
                    <a:pt x="2169" y="4524"/>
                  </a:cubicBezTo>
                  <a:cubicBezTo>
                    <a:pt x="2138" y="4493"/>
                    <a:pt x="2106" y="4467"/>
                    <a:pt x="2074" y="4436"/>
                  </a:cubicBezTo>
                  <a:cubicBezTo>
                    <a:pt x="2074" y="4423"/>
                    <a:pt x="2074" y="4404"/>
                    <a:pt x="2074" y="4391"/>
                  </a:cubicBezTo>
                  <a:close/>
                  <a:moveTo>
                    <a:pt x="1884" y="4474"/>
                  </a:moveTo>
                  <a:cubicBezTo>
                    <a:pt x="1897" y="4486"/>
                    <a:pt x="1910" y="4499"/>
                    <a:pt x="1916" y="4505"/>
                  </a:cubicBezTo>
                  <a:cubicBezTo>
                    <a:pt x="1916" y="4518"/>
                    <a:pt x="1916" y="4524"/>
                    <a:pt x="1916" y="4531"/>
                  </a:cubicBezTo>
                  <a:cubicBezTo>
                    <a:pt x="1903" y="4518"/>
                    <a:pt x="1891" y="4512"/>
                    <a:pt x="1872" y="4499"/>
                  </a:cubicBezTo>
                  <a:cubicBezTo>
                    <a:pt x="1878" y="4493"/>
                    <a:pt x="1884" y="4480"/>
                    <a:pt x="1884" y="4474"/>
                  </a:cubicBezTo>
                  <a:close/>
                  <a:moveTo>
                    <a:pt x="1967" y="4480"/>
                  </a:moveTo>
                  <a:cubicBezTo>
                    <a:pt x="1986" y="4499"/>
                    <a:pt x="2005" y="4512"/>
                    <a:pt x="2017" y="4524"/>
                  </a:cubicBezTo>
                  <a:cubicBezTo>
                    <a:pt x="2017" y="4537"/>
                    <a:pt x="2017" y="4550"/>
                    <a:pt x="2017" y="4556"/>
                  </a:cubicBezTo>
                  <a:cubicBezTo>
                    <a:pt x="2005" y="4543"/>
                    <a:pt x="1992" y="4531"/>
                    <a:pt x="1986" y="4524"/>
                  </a:cubicBezTo>
                  <a:cubicBezTo>
                    <a:pt x="1979" y="4518"/>
                    <a:pt x="1973" y="4512"/>
                    <a:pt x="1973" y="4512"/>
                  </a:cubicBezTo>
                  <a:cubicBezTo>
                    <a:pt x="1967" y="4505"/>
                    <a:pt x="1967" y="4499"/>
                    <a:pt x="1967" y="4493"/>
                  </a:cubicBezTo>
                  <a:cubicBezTo>
                    <a:pt x="1967" y="4493"/>
                    <a:pt x="1967" y="4486"/>
                    <a:pt x="1967" y="4486"/>
                  </a:cubicBezTo>
                  <a:cubicBezTo>
                    <a:pt x="1967" y="4486"/>
                    <a:pt x="1967" y="4486"/>
                    <a:pt x="1967" y="4480"/>
                  </a:cubicBezTo>
                  <a:close/>
                  <a:moveTo>
                    <a:pt x="1973" y="4569"/>
                  </a:moveTo>
                  <a:cubicBezTo>
                    <a:pt x="1986" y="4581"/>
                    <a:pt x="1998" y="4594"/>
                    <a:pt x="2011" y="4607"/>
                  </a:cubicBezTo>
                  <a:cubicBezTo>
                    <a:pt x="2011" y="4613"/>
                    <a:pt x="2011" y="4613"/>
                    <a:pt x="2011" y="4613"/>
                  </a:cubicBezTo>
                  <a:cubicBezTo>
                    <a:pt x="1998" y="4600"/>
                    <a:pt x="1986" y="4588"/>
                    <a:pt x="1973" y="4581"/>
                  </a:cubicBezTo>
                  <a:cubicBezTo>
                    <a:pt x="1973" y="4575"/>
                    <a:pt x="1973" y="4575"/>
                    <a:pt x="1973" y="4569"/>
                  </a:cubicBezTo>
                  <a:close/>
                  <a:moveTo>
                    <a:pt x="2074" y="4569"/>
                  </a:moveTo>
                  <a:cubicBezTo>
                    <a:pt x="2074" y="4575"/>
                    <a:pt x="2081" y="4581"/>
                    <a:pt x="2087" y="4588"/>
                  </a:cubicBezTo>
                  <a:cubicBezTo>
                    <a:pt x="2087" y="4588"/>
                    <a:pt x="2087" y="4588"/>
                    <a:pt x="2087" y="4594"/>
                  </a:cubicBezTo>
                  <a:cubicBezTo>
                    <a:pt x="2087" y="4607"/>
                    <a:pt x="2087" y="4613"/>
                    <a:pt x="2087" y="4626"/>
                  </a:cubicBezTo>
                  <a:cubicBezTo>
                    <a:pt x="2081" y="4619"/>
                    <a:pt x="2074" y="4619"/>
                    <a:pt x="2074" y="4613"/>
                  </a:cubicBezTo>
                  <a:cubicBezTo>
                    <a:pt x="2074" y="4600"/>
                    <a:pt x="2074" y="4581"/>
                    <a:pt x="2074" y="4569"/>
                  </a:cubicBezTo>
                  <a:close/>
                  <a:moveTo>
                    <a:pt x="2131" y="4626"/>
                  </a:moveTo>
                  <a:cubicBezTo>
                    <a:pt x="2138" y="4632"/>
                    <a:pt x="2144" y="4645"/>
                    <a:pt x="2157" y="4651"/>
                  </a:cubicBezTo>
                  <a:cubicBezTo>
                    <a:pt x="2150" y="4664"/>
                    <a:pt x="2150" y="4676"/>
                    <a:pt x="2150" y="4689"/>
                  </a:cubicBezTo>
                  <a:cubicBezTo>
                    <a:pt x="2144" y="4683"/>
                    <a:pt x="2138" y="4676"/>
                    <a:pt x="2131" y="4670"/>
                  </a:cubicBezTo>
                  <a:cubicBezTo>
                    <a:pt x="2131" y="4657"/>
                    <a:pt x="2131" y="4638"/>
                    <a:pt x="2131" y="4626"/>
                  </a:cubicBezTo>
                  <a:close/>
                  <a:moveTo>
                    <a:pt x="1853" y="4543"/>
                  </a:moveTo>
                  <a:cubicBezTo>
                    <a:pt x="1878" y="4562"/>
                    <a:pt x="1897" y="4588"/>
                    <a:pt x="1922" y="4613"/>
                  </a:cubicBezTo>
                  <a:cubicBezTo>
                    <a:pt x="1922" y="4657"/>
                    <a:pt x="1929" y="4702"/>
                    <a:pt x="1929" y="4746"/>
                  </a:cubicBezTo>
                  <a:cubicBezTo>
                    <a:pt x="1910" y="4727"/>
                    <a:pt x="1884" y="4714"/>
                    <a:pt x="1859" y="4695"/>
                  </a:cubicBezTo>
                  <a:cubicBezTo>
                    <a:pt x="1846" y="4664"/>
                    <a:pt x="1840" y="4626"/>
                    <a:pt x="1834" y="4594"/>
                  </a:cubicBezTo>
                  <a:cubicBezTo>
                    <a:pt x="1840" y="4575"/>
                    <a:pt x="1846" y="4556"/>
                    <a:pt x="1853" y="4543"/>
                  </a:cubicBezTo>
                  <a:close/>
                  <a:moveTo>
                    <a:pt x="2131" y="4727"/>
                  </a:moveTo>
                  <a:cubicBezTo>
                    <a:pt x="2138" y="4733"/>
                    <a:pt x="2144" y="4733"/>
                    <a:pt x="2150" y="4740"/>
                  </a:cubicBezTo>
                  <a:lnTo>
                    <a:pt x="2150" y="4752"/>
                  </a:lnTo>
                  <a:cubicBezTo>
                    <a:pt x="2144" y="4746"/>
                    <a:pt x="2138" y="4740"/>
                    <a:pt x="2131" y="4733"/>
                  </a:cubicBezTo>
                  <a:cubicBezTo>
                    <a:pt x="2131" y="4727"/>
                    <a:pt x="2131" y="4727"/>
                    <a:pt x="2131" y="4727"/>
                  </a:cubicBezTo>
                  <a:close/>
                  <a:moveTo>
                    <a:pt x="1986" y="4676"/>
                  </a:moveTo>
                  <a:cubicBezTo>
                    <a:pt x="1992" y="4683"/>
                    <a:pt x="1998" y="4689"/>
                    <a:pt x="2005" y="4689"/>
                  </a:cubicBezTo>
                  <a:cubicBezTo>
                    <a:pt x="1998" y="4714"/>
                    <a:pt x="1998" y="4740"/>
                    <a:pt x="1998" y="4765"/>
                  </a:cubicBezTo>
                  <a:cubicBezTo>
                    <a:pt x="1992" y="4733"/>
                    <a:pt x="1992" y="4708"/>
                    <a:pt x="1986" y="4676"/>
                  </a:cubicBezTo>
                  <a:close/>
                  <a:moveTo>
                    <a:pt x="2074" y="4752"/>
                  </a:moveTo>
                  <a:cubicBezTo>
                    <a:pt x="2074" y="4759"/>
                    <a:pt x="2081" y="4759"/>
                    <a:pt x="2081" y="4765"/>
                  </a:cubicBezTo>
                  <a:cubicBezTo>
                    <a:pt x="2081" y="4765"/>
                    <a:pt x="2081" y="4771"/>
                    <a:pt x="2081" y="4778"/>
                  </a:cubicBezTo>
                  <a:cubicBezTo>
                    <a:pt x="2074" y="4797"/>
                    <a:pt x="2074" y="4822"/>
                    <a:pt x="2074" y="4841"/>
                  </a:cubicBezTo>
                  <a:lnTo>
                    <a:pt x="2074" y="4752"/>
                  </a:lnTo>
                  <a:close/>
                  <a:moveTo>
                    <a:pt x="2131" y="4809"/>
                  </a:moveTo>
                  <a:cubicBezTo>
                    <a:pt x="2138" y="4816"/>
                    <a:pt x="2144" y="4816"/>
                    <a:pt x="2150" y="4822"/>
                  </a:cubicBezTo>
                  <a:cubicBezTo>
                    <a:pt x="2150" y="4841"/>
                    <a:pt x="2150" y="4860"/>
                    <a:pt x="2150" y="4879"/>
                  </a:cubicBezTo>
                  <a:cubicBezTo>
                    <a:pt x="2150" y="4885"/>
                    <a:pt x="2150" y="4898"/>
                    <a:pt x="2150" y="4904"/>
                  </a:cubicBezTo>
                  <a:cubicBezTo>
                    <a:pt x="2144" y="4898"/>
                    <a:pt x="2138" y="4892"/>
                    <a:pt x="2131" y="4885"/>
                  </a:cubicBezTo>
                  <a:cubicBezTo>
                    <a:pt x="2131" y="4860"/>
                    <a:pt x="2131" y="4835"/>
                    <a:pt x="2131" y="4809"/>
                  </a:cubicBezTo>
                  <a:close/>
                  <a:moveTo>
                    <a:pt x="2689" y="4803"/>
                  </a:moveTo>
                  <a:cubicBezTo>
                    <a:pt x="2689" y="4828"/>
                    <a:pt x="2689" y="4854"/>
                    <a:pt x="2689" y="4879"/>
                  </a:cubicBezTo>
                  <a:cubicBezTo>
                    <a:pt x="2689" y="4898"/>
                    <a:pt x="2689" y="4911"/>
                    <a:pt x="2682" y="4930"/>
                  </a:cubicBezTo>
                  <a:cubicBezTo>
                    <a:pt x="2682" y="4892"/>
                    <a:pt x="2670" y="4854"/>
                    <a:pt x="2663" y="4809"/>
                  </a:cubicBezTo>
                  <a:lnTo>
                    <a:pt x="2663" y="4809"/>
                  </a:lnTo>
                  <a:cubicBezTo>
                    <a:pt x="2667" y="4811"/>
                    <a:pt x="2670" y="4812"/>
                    <a:pt x="2673" y="4812"/>
                  </a:cubicBezTo>
                  <a:cubicBezTo>
                    <a:pt x="2680" y="4812"/>
                    <a:pt x="2684" y="4808"/>
                    <a:pt x="2689" y="4803"/>
                  </a:cubicBezTo>
                  <a:close/>
                  <a:moveTo>
                    <a:pt x="1865" y="4733"/>
                  </a:moveTo>
                  <a:cubicBezTo>
                    <a:pt x="1891" y="4746"/>
                    <a:pt x="1910" y="4765"/>
                    <a:pt x="1929" y="4778"/>
                  </a:cubicBezTo>
                  <a:cubicBezTo>
                    <a:pt x="1929" y="4835"/>
                    <a:pt x="1929" y="4892"/>
                    <a:pt x="1922" y="4942"/>
                  </a:cubicBezTo>
                  <a:cubicBezTo>
                    <a:pt x="1903" y="4873"/>
                    <a:pt x="1884" y="4803"/>
                    <a:pt x="1865" y="4733"/>
                  </a:cubicBezTo>
                  <a:close/>
                  <a:moveTo>
                    <a:pt x="2030" y="4949"/>
                  </a:moveTo>
                  <a:cubicBezTo>
                    <a:pt x="2030" y="4987"/>
                    <a:pt x="2030" y="5018"/>
                    <a:pt x="2030" y="5056"/>
                  </a:cubicBezTo>
                  <a:cubicBezTo>
                    <a:pt x="2024" y="5044"/>
                    <a:pt x="2024" y="5031"/>
                    <a:pt x="2024" y="5018"/>
                  </a:cubicBezTo>
                  <a:cubicBezTo>
                    <a:pt x="2024" y="5006"/>
                    <a:pt x="2024" y="4999"/>
                    <a:pt x="2024" y="4993"/>
                  </a:cubicBezTo>
                  <a:cubicBezTo>
                    <a:pt x="2024" y="4974"/>
                    <a:pt x="2024" y="4961"/>
                    <a:pt x="2030" y="4949"/>
                  </a:cubicBezTo>
                  <a:close/>
                  <a:moveTo>
                    <a:pt x="1954" y="5006"/>
                  </a:moveTo>
                  <a:cubicBezTo>
                    <a:pt x="1954" y="5025"/>
                    <a:pt x="1954" y="5050"/>
                    <a:pt x="1960" y="5069"/>
                  </a:cubicBezTo>
                  <a:cubicBezTo>
                    <a:pt x="1954" y="5063"/>
                    <a:pt x="1954" y="5056"/>
                    <a:pt x="1954" y="5050"/>
                  </a:cubicBezTo>
                  <a:cubicBezTo>
                    <a:pt x="1954" y="5031"/>
                    <a:pt x="1954" y="5018"/>
                    <a:pt x="1954" y="5006"/>
                  </a:cubicBezTo>
                  <a:close/>
                  <a:moveTo>
                    <a:pt x="2131" y="4923"/>
                  </a:moveTo>
                  <a:cubicBezTo>
                    <a:pt x="2138" y="4923"/>
                    <a:pt x="2144" y="4930"/>
                    <a:pt x="2150" y="4936"/>
                  </a:cubicBezTo>
                  <a:cubicBezTo>
                    <a:pt x="2150" y="5012"/>
                    <a:pt x="2144" y="5094"/>
                    <a:pt x="2144" y="5177"/>
                  </a:cubicBezTo>
                  <a:cubicBezTo>
                    <a:pt x="2144" y="5189"/>
                    <a:pt x="2144" y="5208"/>
                    <a:pt x="2138" y="5240"/>
                  </a:cubicBezTo>
                  <a:cubicBezTo>
                    <a:pt x="2138" y="5132"/>
                    <a:pt x="2138" y="5025"/>
                    <a:pt x="2131" y="4923"/>
                  </a:cubicBezTo>
                  <a:close/>
                  <a:moveTo>
                    <a:pt x="1796" y="4695"/>
                  </a:moveTo>
                  <a:cubicBezTo>
                    <a:pt x="1834" y="4879"/>
                    <a:pt x="1878" y="5063"/>
                    <a:pt x="1922" y="5240"/>
                  </a:cubicBezTo>
                  <a:cubicBezTo>
                    <a:pt x="1922" y="5253"/>
                    <a:pt x="1922" y="5265"/>
                    <a:pt x="1922" y="5272"/>
                  </a:cubicBezTo>
                  <a:cubicBezTo>
                    <a:pt x="1872" y="5120"/>
                    <a:pt x="1815" y="4968"/>
                    <a:pt x="1758" y="4822"/>
                  </a:cubicBezTo>
                  <a:cubicBezTo>
                    <a:pt x="1770" y="4778"/>
                    <a:pt x="1783" y="4733"/>
                    <a:pt x="1796" y="4695"/>
                  </a:cubicBezTo>
                  <a:close/>
                  <a:moveTo>
                    <a:pt x="2556" y="5246"/>
                  </a:moveTo>
                  <a:lnTo>
                    <a:pt x="2556" y="5246"/>
                  </a:lnTo>
                  <a:cubicBezTo>
                    <a:pt x="2568" y="5278"/>
                    <a:pt x="2575" y="5316"/>
                    <a:pt x="2587" y="5348"/>
                  </a:cubicBezTo>
                  <a:cubicBezTo>
                    <a:pt x="2581" y="5367"/>
                    <a:pt x="2575" y="5386"/>
                    <a:pt x="2562" y="5405"/>
                  </a:cubicBezTo>
                  <a:cubicBezTo>
                    <a:pt x="2562" y="5354"/>
                    <a:pt x="2562" y="5297"/>
                    <a:pt x="2556" y="5246"/>
                  </a:cubicBezTo>
                  <a:close/>
                  <a:moveTo>
                    <a:pt x="2524" y="5487"/>
                  </a:moveTo>
                  <a:cubicBezTo>
                    <a:pt x="2524" y="5493"/>
                    <a:pt x="2518" y="5493"/>
                    <a:pt x="2518" y="5500"/>
                  </a:cubicBezTo>
                  <a:cubicBezTo>
                    <a:pt x="2518" y="5493"/>
                    <a:pt x="2518" y="5493"/>
                    <a:pt x="2518" y="5487"/>
                  </a:cubicBezTo>
                  <a:close/>
                  <a:moveTo>
                    <a:pt x="1992" y="5506"/>
                  </a:moveTo>
                  <a:cubicBezTo>
                    <a:pt x="2005" y="5538"/>
                    <a:pt x="2011" y="5576"/>
                    <a:pt x="2024" y="5607"/>
                  </a:cubicBezTo>
                  <a:cubicBezTo>
                    <a:pt x="2024" y="5614"/>
                    <a:pt x="2024" y="5626"/>
                    <a:pt x="2024" y="5633"/>
                  </a:cubicBezTo>
                  <a:cubicBezTo>
                    <a:pt x="2017" y="5620"/>
                    <a:pt x="2017" y="5607"/>
                    <a:pt x="2011" y="5595"/>
                  </a:cubicBezTo>
                  <a:cubicBezTo>
                    <a:pt x="2005" y="5569"/>
                    <a:pt x="1998" y="5544"/>
                    <a:pt x="1992" y="5519"/>
                  </a:cubicBezTo>
                  <a:cubicBezTo>
                    <a:pt x="1992" y="5512"/>
                    <a:pt x="1992" y="5512"/>
                    <a:pt x="1992" y="5506"/>
                  </a:cubicBezTo>
                  <a:close/>
                  <a:moveTo>
                    <a:pt x="1770" y="5094"/>
                  </a:moveTo>
                  <a:lnTo>
                    <a:pt x="1770" y="5094"/>
                  </a:lnTo>
                  <a:cubicBezTo>
                    <a:pt x="1796" y="5158"/>
                    <a:pt x="1821" y="5221"/>
                    <a:pt x="1846" y="5284"/>
                  </a:cubicBezTo>
                  <a:cubicBezTo>
                    <a:pt x="1853" y="5303"/>
                    <a:pt x="1859" y="5329"/>
                    <a:pt x="1865" y="5348"/>
                  </a:cubicBezTo>
                  <a:cubicBezTo>
                    <a:pt x="1878" y="5373"/>
                    <a:pt x="1884" y="5398"/>
                    <a:pt x="1897" y="5430"/>
                  </a:cubicBezTo>
                  <a:cubicBezTo>
                    <a:pt x="1910" y="5481"/>
                    <a:pt x="1922" y="5550"/>
                    <a:pt x="1935" y="5614"/>
                  </a:cubicBezTo>
                  <a:cubicBezTo>
                    <a:pt x="1935" y="5626"/>
                    <a:pt x="1935" y="5633"/>
                    <a:pt x="1935" y="5645"/>
                  </a:cubicBezTo>
                  <a:cubicBezTo>
                    <a:pt x="1922" y="5595"/>
                    <a:pt x="1903" y="5538"/>
                    <a:pt x="1891" y="5506"/>
                  </a:cubicBezTo>
                  <a:cubicBezTo>
                    <a:pt x="1891" y="5506"/>
                    <a:pt x="1891" y="5500"/>
                    <a:pt x="1891" y="5493"/>
                  </a:cubicBezTo>
                  <a:cubicBezTo>
                    <a:pt x="1853" y="5360"/>
                    <a:pt x="1815" y="5227"/>
                    <a:pt x="1770" y="5094"/>
                  </a:cubicBezTo>
                  <a:close/>
                  <a:moveTo>
                    <a:pt x="1751" y="5487"/>
                  </a:moveTo>
                  <a:cubicBezTo>
                    <a:pt x="1777" y="5550"/>
                    <a:pt x="1802" y="5614"/>
                    <a:pt x="1827" y="5677"/>
                  </a:cubicBezTo>
                  <a:cubicBezTo>
                    <a:pt x="1821" y="5671"/>
                    <a:pt x="1815" y="5671"/>
                    <a:pt x="1815" y="5664"/>
                  </a:cubicBezTo>
                  <a:cubicBezTo>
                    <a:pt x="1802" y="5639"/>
                    <a:pt x="1783" y="5614"/>
                    <a:pt x="1770" y="5582"/>
                  </a:cubicBezTo>
                  <a:cubicBezTo>
                    <a:pt x="1764" y="5550"/>
                    <a:pt x="1758" y="5519"/>
                    <a:pt x="1751" y="5487"/>
                  </a:cubicBezTo>
                  <a:close/>
                  <a:moveTo>
                    <a:pt x="2100" y="5424"/>
                  </a:moveTo>
                  <a:cubicBezTo>
                    <a:pt x="2106" y="5512"/>
                    <a:pt x="2112" y="5607"/>
                    <a:pt x="2125" y="5696"/>
                  </a:cubicBezTo>
                  <a:cubicBezTo>
                    <a:pt x="2112" y="5664"/>
                    <a:pt x="2106" y="5626"/>
                    <a:pt x="2093" y="5588"/>
                  </a:cubicBezTo>
                  <a:cubicBezTo>
                    <a:pt x="2100" y="5538"/>
                    <a:pt x="2100" y="5481"/>
                    <a:pt x="2100" y="5424"/>
                  </a:cubicBezTo>
                  <a:close/>
                  <a:moveTo>
                    <a:pt x="2315" y="5652"/>
                  </a:moveTo>
                  <a:cubicBezTo>
                    <a:pt x="2315" y="5664"/>
                    <a:pt x="2321" y="5677"/>
                    <a:pt x="2321" y="5696"/>
                  </a:cubicBezTo>
                  <a:cubicBezTo>
                    <a:pt x="2321" y="5696"/>
                    <a:pt x="2315" y="5702"/>
                    <a:pt x="2315" y="5702"/>
                  </a:cubicBezTo>
                  <a:cubicBezTo>
                    <a:pt x="2315" y="5683"/>
                    <a:pt x="2315" y="5671"/>
                    <a:pt x="2315" y="5652"/>
                  </a:cubicBezTo>
                  <a:close/>
                  <a:moveTo>
                    <a:pt x="1707" y="5107"/>
                  </a:moveTo>
                  <a:cubicBezTo>
                    <a:pt x="1758" y="5272"/>
                    <a:pt x="1815" y="5436"/>
                    <a:pt x="1884" y="5595"/>
                  </a:cubicBezTo>
                  <a:cubicBezTo>
                    <a:pt x="1897" y="5658"/>
                    <a:pt x="1916" y="5715"/>
                    <a:pt x="1916" y="5753"/>
                  </a:cubicBezTo>
                  <a:cubicBezTo>
                    <a:pt x="1910" y="5753"/>
                    <a:pt x="1903" y="5747"/>
                    <a:pt x="1903" y="5747"/>
                  </a:cubicBezTo>
                  <a:cubicBezTo>
                    <a:pt x="1897" y="5721"/>
                    <a:pt x="1884" y="5690"/>
                    <a:pt x="1872" y="5658"/>
                  </a:cubicBezTo>
                  <a:cubicBezTo>
                    <a:pt x="1821" y="5481"/>
                    <a:pt x="1764" y="5303"/>
                    <a:pt x="1707" y="5126"/>
                  </a:cubicBezTo>
                  <a:cubicBezTo>
                    <a:pt x="1707" y="5120"/>
                    <a:pt x="1707" y="5113"/>
                    <a:pt x="1707" y="5107"/>
                  </a:cubicBezTo>
                  <a:close/>
                  <a:moveTo>
                    <a:pt x="1979" y="5734"/>
                  </a:moveTo>
                  <a:lnTo>
                    <a:pt x="1979" y="5734"/>
                  </a:lnTo>
                  <a:cubicBezTo>
                    <a:pt x="1979" y="5741"/>
                    <a:pt x="1986" y="5753"/>
                    <a:pt x="1992" y="5759"/>
                  </a:cubicBezTo>
                  <a:cubicBezTo>
                    <a:pt x="1986" y="5753"/>
                    <a:pt x="1979" y="5747"/>
                    <a:pt x="1979" y="5734"/>
                  </a:cubicBezTo>
                  <a:close/>
                  <a:moveTo>
                    <a:pt x="1935" y="5721"/>
                  </a:moveTo>
                  <a:cubicBezTo>
                    <a:pt x="1941" y="5728"/>
                    <a:pt x="1941" y="5734"/>
                    <a:pt x="1941" y="5740"/>
                  </a:cubicBezTo>
                  <a:cubicBezTo>
                    <a:pt x="1948" y="5753"/>
                    <a:pt x="1954" y="5766"/>
                    <a:pt x="1960" y="5778"/>
                  </a:cubicBezTo>
                  <a:cubicBezTo>
                    <a:pt x="1954" y="5772"/>
                    <a:pt x="1948" y="5772"/>
                    <a:pt x="1948" y="5766"/>
                  </a:cubicBezTo>
                  <a:cubicBezTo>
                    <a:pt x="1941" y="5753"/>
                    <a:pt x="1941" y="5734"/>
                    <a:pt x="1935" y="5721"/>
                  </a:cubicBezTo>
                  <a:close/>
                  <a:moveTo>
                    <a:pt x="2195" y="5512"/>
                  </a:moveTo>
                  <a:cubicBezTo>
                    <a:pt x="2201" y="5601"/>
                    <a:pt x="2207" y="5690"/>
                    <a:pt x="2220" y="5778"/>
                  </a:cubicBezTo>
                  <a:cubicBezTo>
                    <a:pt x="2214" y="5778"/>
                    <a:pt x="2201" y="5785"/>
                    <a:pt x="2195" y="5791"/>
                  </a:cubicBezTo>
                  <a:cubicBezTo>
                    <a:pt x="2195" y="5696"/>
                    <a:pt x="2195" y="5601"/>
                    <a:pt x="2195" y="5512"/>
                  </a:cubicBezTo>
                  <a:close/>
                  <a:moveTo>
                    <a:pt x="2036" y="5778"/>
                  </a:moveTo>
                  <a:cubicBezTo>
                    <a:pt x="2036" y="5785"/>
                    <a:pt x="2043" y="5791"/>
                    <a:pt x="2049" y="5797"/>
                  </a:cubicBezTo>
                  <a:lnTo>
                    <a:pt x="2036" y="5797"/>
                  </a:lnTo>
                  <a:cubicBezTo>
                    <a:pt x="2036" y="5791"/>
                    <a:pt x="2036" y="5785"/>
                    <a:pt x="2036" y="5778"/>
                  </a:cubicBezTo>
                  <a:close/>
                  <a:moveTo>
                    <a:pt x="97" y="0"/>
                  </a:moveTo>
                  <a:cubicBezTo>
                    <a:pt x="47" y="0"/>
                    <a:pt x="0" y="52"/>
                    <a:pt x="41" y="104"/>
                  </a:cubicBezTo>
                  <a:cubicBezTo>
                    <a:pt x="86" y="161"/>
                    <a:pt x="130" y="218"/>
                    <a:pt x="174" y="275"/>
                  </a:cubicBezTo>
                  <a:cubicBezTo>
                    <a:pt x="440" y="750"/>
                    <a:pt x="719" y="1225"/>
                    <a:pt x="998" y="1700"/>
                  </a:cubicBezTo>
                  <a:cubicBezTo>
                    <a:pt x="1371" y="2472"/>
                    <a:pt x="1758" y="3239"/>
                    <a:pt x="2144" y="3999"/>
                  </a:cubicBezTo>
                  <a:cubicBezTo>
                    <a:pt x="1739" y="4049"/>
                    <a:pt x="1466" y="4645"/>
                    <a:pt x="1409" y="5037"/>
                  </a:cubicBezTo>
                  <a:cubicBezTo>
                    <a:pt x="1359" y="5373"/>
                    <a:pt x="1485" y="5791"/>
                    <a:pt x="1802" y="5962"/>
                  </a:cubicBezTo>
                  <a:cubicBezTo>
                    <a:pt x="1873" y="6001"/>
                    <a:pt x="1939" y="6018"/>
                    <a:pt x="2001" y="6018"/>
                  </a:cubicBezTo>
                  <a:cubicBezTo>
                    <a:pt x="2050" y="6018"/>
                    <a:pt x="2096" y="6007"/>
                    <a:pt x="2138" y="5987"/>
                  </a:cubicBezTo>
                  <a:cubicBezTo>
                    <a:pt x="2239" y="5981"/>
                    <a:pt x="2334" y="5943"/>
                    <a:pt x="2423" y="5880"/>
                  </a:cubicBezTo>
                  <a:cubicBezTo>
                    <a:pt x="2885" y="5550"/>
                    <a:pt x="3062" y="4632"/>
                    <a:pt x="2644" y="4208"/>
                  </a:cubicBezTo>
                  <a:cubicBezTo>
                    <a:pt x="2575" y="4049"/>
                    <a:pt x="2492" y="3897"/>
                    <a:pt x="2423" y="3739"/>
                  </a:cubicBezTo>
                  <a:cubicBezTo>
                    <a:pt x="2258" y="3410"/>
                    <a:pt x="2093" y="3080"/>
                    <a:pt x="1929" y="2751"/>
                  </a:cubicBezTo>
                  <a:lnTo>
                    <a:pt x="1929" y="2751"/>
                  </a:lnTo>
                  <a:cubicBezTo>
                    <a:pt x="1957" y="2755"/>
                    <a:pt x="1986" y="2756"/>
                    <a:pt x="2015" y="2756"/>
                  </a:cubicBezTo>
                  <a:cubicBezTo>
                    <a:pt x="2198" y="2756"/>
                    <a:pt x="2402" y="2695"/>
                    <a:pt x="2549" y="2662"/>
                  </a:cubicBezTo>
                  <a:cubicBezTo>
                    <a:pt x="2718" y="2629"/>
                    <a:pt x="2935" y="2589"/>
                    <a:pt x="3143" y="2589"/>
                  </a:cubicBezTo>
                  <a:cubicBezTo>
                    <a:pt x="3248" y="2589"/>
                    <a:pt x="3350" y="2599"/>
                    <a:pt x="3442" y="2624"/>
                  </a:cubicBezTo>
                  <a:cubicBezTo>
                    <a:pt x="3493" y="2650"/>
                    <a:pt x="3544" y="2669"/>
                    <a:pt x="3594" y="2688"/>
                  </a:cubicBezTo>
                  <a:cubicBezTo>
                    <a:pt x="3746" y="2770"/>
                    <a:pt x="3841" y="2922"/>
                    <a:pt x="3841" y="3175"/>
                  </a:cubicBezTo>
                  <a:cubicBezTo>
                    <a:pt x="3841" y="3191"/>
                    <a:pt x="3859" y="3205"/>
                    <a:pt x="3875" y="3205"/>
                  </a:cubicBezTo>
                  <a:cubicBezTo>
                    <a:pt x="3885" y="3205"/>
                    <a:pt x="3894" y="3200"/>
                    <a:pt x="3898" y="3188"/>
                  </a:cubicBezTo>
                  <a:cubicBezTo>
                    <a:pt x="3987" y="2897"/>
                    <a:pt x="3930" y="2618"/>
                    <a:pt x="3778" y="2390"/>
                  </a:cubicBezTo>
                  <a:cubicBezTo>
                    <a:pt x="4133" y="1681"/>
                    <a:pt x="3392" y="1028"/>
                    <a:pt x="2790" y="819"/>
                  </a:cubicBezTo>
                  <a:cubicBezTo>
                    <a:pt x="2366" y="667"/>
                    <a:pt x="1929" y="674"/>
                    <a:pt x="1492" y="604"/>
                  </a:cubicBezTo>
                  <a:cubicBezTo>
                    <a:pt x="1086" y="541"/>
                    <a:pt x="732" y="357"/>
                    <a:pt x="383" y="154"/>
                  </a:cubicBezTo>
                  <a:cubicBezTo>
                    <a:pt x="339" y="110"/>
                    <a:pt x="288" y="59"/>
                    <a:pt x="238" y="21"/>
                  </a:cubicBezTo>
                  <a:cubicBezTo>
                    <a:pt x="232" y="16"/>
                    <a:pt x="226" y="14"/>
                    <a:pt x="220" y="14"/>
                  </a:cubicBezTo>
                  <a:cubicBezTo>
                    <a:pt x="206" y="14"/>
                    <a:pt x="192" y="27"/>
                    <a:pt x="187" y="40"/>
                  </a:cubicBezTo>
                  <a:cubicBezTo>
                    <a:pt x="168" y="34"/>
                    <a:pt x="149" y="21"/>
                    <a:pt x="130" y="9"/>
                  </a:cubicBezTo>
                  <a:cubicBezTo>
                    <a:pt x="120" y="3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751716" y="3585215"/>
              <a:ext cx="112451" cy="163735"/>
            </a:xfrm>
            <a:custGeom>
              <a:avLst/>
              <a:gdLst/>
              <a:ahLst/>
              <a:cxnLst/>
              <a:rect l="l" t="t" r="r" b="b"/>
              <a:pathLst>
                <a:path w="3243" h="4722" extrusionOk="0">
                  <a:moveTo>
                    <a:pt x="355" y="298"/>
                  </a:moveTo>
                  <a:cubicBezTo>
                    <a:pt x="368" y="311"/>
                    <a:pt x="387" y="317"/>
                    <a:pt x="406" y="330"/>
                  </a:cubicBezTo>
                  <a:cubicBezTo>
                    <a:pt x="406" y="330"/>
                    <a:pt x="406" y="336"/>
                    <a:pt x="412" y="343"/>
                  </a:cubicBezTo>
                  <a:cubicBezTo>
                    <a:pt x="412" y="343"/>
                    <a:pt x="412" y="343"/>
                    <a:pt x="412" y="349"/>
                  </a:cubicBezTo>
                  <a:cubicBezTo>
                    <a:pt x="410" y="347"/>
                    <a:pt x="408" y="346"/>
                    <a:pt x="406" y="346"/>
                  </a:cubicBezTo>
                  <a:cubicBezTo>
                    <a:pt x="402" y="346"/>
                    <a:pt x="399" y="351"/>
                    <a:pt x="399" y="355"/>
                  </a:cubicBezTo>
                  <a:cubicBezTo>
                    <a:pt x="393" y="349"/>
                    <a:pt x="387" y="349"/>
                    <a:pt x="380" y="343"/>
                  </a:cubicBezTo>
                  <a:cubicBezTo>
                    <a:pt x="368" y="330"/>
                    <a:pt x="361" y="311"/>
                    <a:pt x="355" y="298"/>
                  </a:cubicBezTo>
                  <a:close/>
                  <a:moveTo>
                    <a:pt x="437" y="450"/>
                  </a:moveTo>
                  <a:lnTo>
                    <a:pt x="437" y="450"/>
                  </a:lnTo>
                  <a:cubicBezTo>
                    <a:pt x="437" y="450"/>
                    <a:pt x="444" y="450"/>
                    <a:pt x="444" y="457"/>
                  </a:cubicBezTo>
                  <a:cubicBezTo>
                    <a:pt x="444" y="457"/>
                    <a:pt x="444" y="463"/>
                    <a:pt x="444" y="463"/>
                  </a:cubicBezTo>
                  <a:cubicBezTo>
                    <a:pt x="444" y="457"/>
                    <a:pt x="437" y="450"/>
                    <a:pt x="437" y="450"/>
                  </a:cubicBezTo>
                  <a:close/>
                  <a:moveTo>
                    <a:pt x="197" y="197"/>
                  </a:moveTo>
                  <a:lnTo>
                    <a:pt x="197" y="197"/>
                  </a:lnTo>
                  <a:cubicBezTo>
                    <a:pt x="209" y="203"/>
                    <a:pt x="216" y="210"/>
                    <a:pt x="228" y="216"/>
                  </a:cubicBezTo>
                  <a:cubicBezTo>
                    <a:pt x="292" y="355"/>
                    <a:pt x="355" y="488"/>
                    <a:pt x="425" y="628"/>
                  </a:cubicBezTo>
                  <a:cubicBezTo>
                    <a:pt x="342" y="482"/>
                    <a:pt x="266" y="343"/>
                    <a:pt x="197" y="197"/>
                  </a:cubicBezTo>
                  <a:close/>
                  <a:moveTo>
                    <a:pt x="456" y="476"/>
                  </a:moveTo>
                  <a:cubicBezTo>
                    <a:pt x="463" y="482"/>
                    <a:pt x="475" y="488"/>
                    <a:pt x="482" y="495"/>
                  </a:cubicBezTo>
                  <a:cubicBezTo>
                    <a:pt x="520" y="558"/>
                    <a:pt x="558" y="615"/>
                    <a:pt x="596" y="672"/>
                  </a:cubicBezTo>
                  <a:cubicBezTo>
                    <a:pt x="615" y="710"/>
                    <a:pt x="634" y="748"/>
                    <a:pt x="653" y="786"/>
                  </a:cubicBezTo>
                  <a:cubicBezTo>
                    <a:pt x="646" y="773"/>
                    <a:pt x="640" y="767"/>
                    <a:pt x="634" y="761"/>
                  </a:cubicBezTo>
                  <a:cubicBezTo>
                    <a:pt x="630" y="758"/>
                    <a:pt x="627" y="756"/>
                    <a:pt x="624" y="756"/>
                  </a:cubicBezTo>
                  <a:cubicBezTo>
                    <a:pt x="621" y="756"/>
                    <a:pt x="618" y="758"/>
                    <a:pt x="615" y="761"/>
                  </a:cubicBezTo>
                  <a:cubicBezTo>
                    <a:pt x="615" y="761"/>
                    <a:pt x="615" y="754"/>
                    <a:pt x="615" y="754"/>
                  </a:cubicBezTo>
                  <a:cubicBezTo>
                    <a:pt x="608" y="754"/>
                    <a:pt x="608" y="748"/>
                    <a:pt x="602" y="748"/>
                  </a:cubicBezTo>
                  <a:cubicBezTo>
                    <a:pt x="551" y="653"/>
                    <a:pt x="501" y="564"/>
                    <a:pt x="450" y="476"/>
                  </a:cubicBezTo>
                  <a:close/>
                  <a:moveTo>
                    <a:pt x="684" y="672"/>
                  </a:moveTo>
                  <a:cubicBezTo>
                    <a:pt x="697" y="685"/>
                    <a:pt x="703" y="697"/>
                    <a:pt x="703" y="704"/>
                  </a:cubicBezTo>
                  <a:cubicBezTo>
                    <a:pt x="729" y="729"/>
                    <a:pt x="748" y="754"/>
                    <a:pt x="767" y="786"/>
                  </a:cubicBezTo>
                  <a:cubicBezTo>
                    <a:pt x="748" y="767"/>
                    <a:pt x="735" y="754"/>
                    <a:pt x="722" y="735"/>
                  </a:cubicBezTo>
                  <a:cubicBezTo>
                    <a:pt x="710" y="716"/>
                    <a:pt x="697" y="697"/>
                    <a:pt x="684" y="672"/>
                  </a:cubicBezTo>
                  <a:close/>
                  <a:moveTo>
                    <a:pt x="2002" y="792"/>
                  </a:moveTo>
                  <a:cubicBezTo>
                    <a:pt x="2014" y="792"/>
                    <a:pt x="2033" y="799"/>
                    <a:pt x="2046" y="799"/>
                  </a:cubicBezTo>
                  <a:cubicBezTo>
                    <a:pt x="2084" y="818"/>
                    <a:pt x="2122" y="843"/>
                    <a:pt x="2154" y="862"/>
                  </a:cubicBezTo>
                  <a:cubicBezTo>
                    <a:pt x="2097" y="849"/>
                    <a:pt x="2052" y="837"/>
                    <a:pt x="2033" y="830"/>
                  </a:cubicBezTo>
                  <a:lnTo>
                    <a:pt x="2021" y="830"/>
                  </a:lnTo>
                  <a:cubicBezTo>
                    <a:pt x="2002" y="824"/>
                    <a:pt x="1989" y="818"/>
                    <a:pt x="1976" y="811"/>
                  </a:cubicBezTo>
                  <a:cubicBezTo>
                    <a:pt x="1989" y="811"/>
                    <a:pt x="1995" y="799"/>
                    <a:pt x="2002" y="792"/>
                  </a:cubicBezTo>
                  <a:close/>
                  <a:moveTo>
                    <a:pt x="1172" y="843"/>
                  </a:moveTo>
                  <a:cubicBezTo>
                    <a:pt x="1185" y="843"/>
                    <a:pt x="1197" y="849"/>
                    <a:pt x="1210" y="849"/>
                  </a:cubicBezTo>
                  <a:cubicBezTo>
                    <a:pt x="1229" y="856"/>
                    <a:pt x="1242" y="868"/>
                    <a:pt x="1254" y="875"/>
                  </a:cubicBezTo>
                  <a:cubicBezTo>
                    <a:pt x="1242" y="875"/>
                    <a:pt x="1229" y="868"/>
                    <a:pt x="1216" y="868"/>
                  </a:cubicBezTo>
                  <a:cubicBezTo>
                    <a:pt x="1197" y="856"/>
                    <a:pt x="1185" y="849"/>
                    <a:pt x="1172" y="843"/>
                  </a:cubicBezTo>
                  <a:close/>
                  <a:moveTo>
                    <a:pt x="473" y="744"/>
                  </a:moveTo>
                  <a:lnTo>
                    <a:pt x="473" y="744"/>
                  </a:lnTo>
                  <a:cubicBezTo>
                    <a:pt x="489" y="773"/>
                    <a:pt x="507" y="802"/>
                    <a:pt x="526" y="830"/>
                  </a:cubicBezTo>
                  <a:cubicBezTo>
                    <a:pt x="532" y="849"/>
                    <a:pt x="545" y="868"/>
                    <a:pt x="551" y="887"/>
                  </a:cubicBezTo>
                  <a:cubicBezTo>
                    <a:pt x="524" y="840"/>
                    <a:pt x="498" y="793"/>
                    <a:pt x="473" y="744"/>
                  </a:cubicBezTo>
                  <a:close/>
                  <a:moveTo>
                    <a:pt x="805" y="710"/>
                  </a:moveTo>
                  <a:lnTo>
                    <a:pt x="805" y="710"/>
                  </a:lnTo>
                  <a:cubicBezTo>
                    <a:pt x="887" y="767"/>
                    <a:pt x="976" y="824"/>
                    <a:pt x="1071" y="881"/>
                  </a:cubicBezTo>
                  <a:cubicBezTo>
                    <a:pt x="1077" y="881"/>
                    <a:pt x="1077" y="887"/>
                    <a:pt x="1083" y="887"/>
                  </a:cubicBezTo>
                  <a:cubicBezTo>
                    <a:pt x="1058" y="887"/>
                    <a:pt x="1033" y="881"/>
                    <a:pt x="1014" y="881"/>
                  </a:cubicBezTo>
                  <a:cubicBezTo>
                    <a:pt x="995" y="868"/>
                    <a:pt x="988" y="862"/>
                    <a:pt x="976" y="856"/>
                  </a:cubicBezTo>
                  <a:cubicBezTo>
                    <a:pt x="919" y="811"/>
                    <a:pt x="862" y="761"/>
                    <a:pt x="805" y="710"/>
                  </a:cubicBezTo>
                  <a:close/>
                  <a:moveTo>
                    <a:pt x="1039" y="897"/>
                  </a:moveTo>
                  <a:cubicBezTo>
                    <a:pt x="1059" y="902"/>
                    <a:pt x="1088" y="906"/>
                    <a:pt x="1109" y="906"/>
                  </a:cubicBezTo>
                  <a:cubicBezTo>
                    <a:pt x="1115" y="913"/>
                    <a:pt x="1115" y="913"/>
                    <a:pt x="1121" y="919"/>
                  </a:cubicBezTo>
                  <a:cubicBezTo>
                    <a:pt x="1109" y="913"/>
                    <a:pt x="1102" y="913"/>
                    <a:pt x="1090" y="913"/>
                  </a:cubicBezTo>
                  <a:cubicBezTo>
                    <a:pt x="1065" y="903"/>
                    <a:pt x="1048" y="901"/>
                    <a:pt x="1039" y="897"/>
                  </a:cubicBezTo>
                  <a:close/>
                  <a:moveTo>
                    <a:pt x="754" y="723"/>
                  </a:moveTo>
                  <a:cubicBezTo>
                    <a:pt x="767" y="735"/>
                    <a:pt x="773" y="742"/>
                    <a:pt x="786" y="754"/>
                  </a:cubicBezTo>
                  <a:cubicBezTo>
                    <a:pt x="830" y="799"/>
                    <a:pt x="881" y="849"/>
                    <a:pt x="912" y="906"/>
                  </a:cubicBezTo>
                  <a:cubicBezTo>
                    <a:pt x="922" y="928"/>
                    <a:pt x="924" y="935"/>
                    <a:pt x="923" y="935"/>
                  </a:cubicBezTo>
                  <a:cubicBezTo>
                    <a:pt x="918" y="935"/>
                    <a:pt x="890" y="894"/>
                    <a:pt x="868" y="881"/>
                  </a:cubicBezTo>
                  <a:cubicBezTo>
                    <a:pt x="862" y="875"/>
                    <a:pt x="855" y="862"/>
                    <a:pt x="843" y="856"/>
                  </a:cubicBezTo>
                  <a:cubicBezTo>
                    <a:pt x="817" y="811"/>
                    <a:pt x="786" y="767"/>
                    <a:pt x="754" y="723"/>
                  </a:cubicBezTo>
                  <a:close/>
                  <a:moveTo>
                    <a:pt x="1919" y="932"/>
                  </a:moveTo>
                  <a:cubicBezTo>
                    <a:pt x="1926" y="932"/>
                    <a:pt x="1932" y="938"/>
                    <a:pt x="1938" y="938"/>
                  </a:cubicBezTo>
                  <a:cubicBezTo>
                    <a:pt x="1926" y="938"/>
                    <a:pt x="1919" y="932"/>
                    <a:pt x="1913" y="932"/>
                  </a:cubicBezTo>
                  <a:close/>
                  <a:moveTo>
                    <a:pt x="773" y="830"/>
                  </a:moveTo>
                  <a:cubicBezTo>
                    <a:pt x="798" y="849"/>
                    <a:pt x="817" y="868"/>
                    <a:pt x="843" y="894"/>
                  </a:cubicBezTo>
                  <a:cubicBezTo>
                    <a:pt x="864" y="919"/>
                    <a:pt x="886" y="942"/>
                    <a:pt x="882" y="942"/>
                  </a:cubicBezTo>
                  <a:cubicBezTo>
                    <a:pt x="879" y="942"/>
                    <a:pt x="861" y="929"/>
                    <a:pt x="817" y="894"/>
                  </a:cubicBezTo>
                  <a:cubicBezTo>
                    <a:pt x="817" y="894"/>
                    <a:pt x="811" y="887"/>
                    <a:pt x="805" y="887"/>
                  </a:cubicBezTo>
                  <a:cubicBezTo>
                    <a:pt x="805" y="881"/>
                    <a:pt x="805" y="881"/>
                    <a:pt x="805" y="875"/>
                  </a:cubicBezTo>
                  <a:cubicBezTo>
                    <a:pt x="792" y="862"/>
                    <a:pt x="786" y="843"/>
                    <a:pt x="773" y="830"/>
                  </a:cubicBezTo>
                  <a:close/>
                  <a:moveTo>
                    <a:pt x="1318" y="843"/>
                  </a:moveTo>
                  <a:cubicBezTo>
                    <a:pt x="1400" y="862"/>
                    <a:pt x="1476" y="881"/>
                    <a:pt x="1558" y="894"/>
                  </a:cubicBezTo>
                  <a:lnTo>
                    <a:pt x="1565" y="894"/>
                  </a:lnTo>
                  <a:cubicBezTo>
                    <a:pt x="1603" y="913"/>
                    <a:pt x="1641" y="932"/>
                    <a:pt x="1679" y="944"/>
                  </a:cubicBezTo>
                  <a:cubicBezTo>
                    <a:pt x="1571" y="932"/>
                    <a:pt x="1470" y="919"/>
                    <a:pt x="1362" y="900"/>
                  </a:cubicBezTo>
                  <a:cubicBezTo>
                    <a:pt x="1343" y="881"/>
                    <a:pt x="1324" y="862"/>
                    <a:pt x="1305" y="843"/>
                  </a:cubicBezTo>
                  <a:close/>
                  <a:moveTo>
                    <a:pt x="1197" y="906"/>
                  </a:moveTo>
                  <a:cubicBezTo>
                    <a:pt x="1204" y="906"/>
                    <a:pt x="1210" y="913"/>
                    <a:pt x="1223" y="913"/>
                  </a:cubicBezTo>
                  <a:cubicBezTo>
                    <a:pt x="1248" y="925"/>
                    <a:pt x="1273" y="938"/>
                    <a:pt x="1305" y="951"/>
                  </a:cubicBezTo>
                  <a:lnTo>
                    <a:pt x="1280" y="951"/>
                  </a:lnTo>
                  <a:cubicBezTo>
                    <a:pt x="1273" y="944"/>
                    <a:pt x="1267" y="944"/>
                    <a:pt x="1261" y="944"/>
                  </a:cubicBezTo>
                  <a:cubicBezTo>
                    <a:pt x="1235" y="938"/>
                    <a:pt x="1204" y="925"/>
                    <a:pt x="1178" y="913"/>
                  </a:cubicBezTo>
                  <a:cubicBezTo>
                    <a:pt x="1178" y="913"/>
                    <a:pt x="1172" y="906"/>
                    <a:pt x="1172" y="906"/>
                  </a:cubicBezTo>
                  <a:close/>
                  <a:moveTo>
                    <a:pt x="1071" y="932"/>
                  </a:moveTo>
                  <a:cubicBezTo>
                    <a:pt x="1096" y="938"/>
                    <a:pt x="1121" y="944"/>
                    <a:pt x="1153" y="951"/>
                  </a:cubicBezTo>
                  <a:cubicBezTo>
                    <a:pt x="1172" y="970"/>
                    <a:pt x="1185" y="982"/>
                    <a:pt x="1191" y="982"/>
                  </a:cubicBezTo>
                  <a:cubicBezTo>
                    <a:pt x="1188" y="983"/>
                    <a:pt x="1185" y="983"/>
                    <a:pt x="1182" y="983"/>
                  </a:cubicBezTo>
                  <a:cubicBezTo>
                    <a:pt x="1155" y="983"/>
                    <a:pt x="1110" y="960"/>
                    <a:pt x="1071" y="932"/>
                  </a:cubicBezTo>
                  <a:close/>
                  <a:moveTo>
                    <a:pt x="900" y="944"/>
                  </a:moveTo>
                  <a:lnTo>
                    <a:pt x="900" y="944"/>
                  </a:lnTo>
                  <a:cubicBezTo>
                    <a:pt x="919" y="957"/>
                    <a:pt x="938" y="976"/>
                    <a:pt x="957" y="989"/>
                  </a:cubicBezTo>
                  <a:cubicBezTo>
                    <a:pt x="944" y="989"/>
                    <a:pt x="931" y="982"/>
                    <a:pt x="925" y="976"/>
                  </a:cubicBezTo>
                  <a:cubicBezTo>
                    <a:pt x="912" y="963"/>
                    <a:pt x="906" y="957"/>
                    <a:pt x="900" y="944"/>
                  </a:cubicBezTo>
                  <a:close/>
                  <a:moveTo>
                    <a:pt x="1634" y="900"/>
                  </a:moveTo>
                  <a:cubicBezTo>
                    <a:pt x="1653" y="906"/>
                    <a:pt x="1672" y="906"/>
                    <a:pt x="1691" y="913"/>
                  </a:cubicBezTo>
                  <a:cubicBezTo>
                    <a:pt x="1729" y="919"/>
                    <a:pt x="1774" y="925"/>
                    <a:pt x="1780" y="932"/>
                  </a:cubicBezTo>
                  <a:cubicBezTo>
                    <a:pt x="1856" y="944"/>
                    <a:pt x="1926" y="963"/>
                    <a:pt x="2002" y="982"/>
                  </a:cubicBezTo>
                  <a:cubicBezTo>
                    <a:pt x="1995" y="982"/>
                    <a:pt x="1989" y="989"/>
                    <a:pt x="1983" y="989"/>
                  </a:cubicBezTo>
                  <a:lnTo>
                    <a:pt x="1926" y="989"/>
                  </a:lnTo>
                  <a:cubicBezTo>
                    <a:pt x="1926" y="982"/>
                    <a:pt x="1919" y="976"/>
                    <a:pt x="1913" y="976"/>
                  </a:cubicBezTo>
                  <a:cubicBezTo>
                    <a:pt x="1843" y="970"/>
                    <a:pt x="1774" y="957"/>
                    <a:pt x="1704" y="951"/>
                  </a:cubicBezTo>
                  <a:cubicBezTo>
                    <a:pt x="1672" y="938"/>
                    <a:pt x="1622" y="913"/>
                    <a:pt x="1628" y="906"/>
                  </a:cubicBezTo>
                  <a:cubicBezTo>
                    <a:pt x="1628" y="900"/>
                    <a:pt x="1628" y="900"/>
                    <a:pt x="1634" y="900"/>
                  </a:cubicBezTo>
                  <a:close/>
                  <a:moveTo>
                    <a:pt x="2109" y="963"/>
                  </a:moveTo>
                  <a:cubicBezTo>
                    <a:pt x="2128" y="976"/>
                    <a:pt x="2147" y="982"/>
                    <a:pt x="2173" y="995"/>
                  </a:cubicBezTo>
                  <a:cubicBezTo>
                    <a:pt x="2154" y="989"/>
                    <a:pt x="2128" y="982"/>
                    <a:pt x="2109" y="976"/>
                  </a:cubicBezTo>
                  <a:cubicBezTo>
                    <a:pt x="2109" y="976"/>
                    <a:pt x="2109" y="970"/>
                    <a:pt x="2109" y="963"/>
                  </a:cubicBezTo>
                  <a:close/>
                  <a:moveTo>
                    <a:pt x="893" y="837"/>
                  </a:moveTo>
                  <a:cubicBezTo>
                    <a:pt x="900" y="843"/>
                    <a:pt x="912" y="849"/>
                    <a:pt x="925" y="856"/>
                  </a:cubicBezTo>
                  <a:cubicBezTo>
                    <a:pt x="931" y="862"/>
                    <a:pt x="938" y="868"/>
                    <a:pt x="944" y="875"/>
                  </a:cubicBezTo>
                  <a:cubicBezTo>
                    <a:pt x="944" y="881"/>
                    <a:pt x="938" y="894"/>
                    <a:pt x="950" y="894"/>
                  </a:cubicBezTo>
                  <a:cubicBezTo>
                    <a:pt x="963" y="900"/>
                    <a:pt x="969" y="900"/>
                    <a:pt x="982" y="906"/>
                  </a:cubicBezTo>
                  <a:cubicBezTo>
                    <a:pt x="1039" y="951"/>
                    <a:pt x="1096" y="995"/>
                    <a:pt x="1159" y="1020"/>
                  </a:cubicBezTo>
                  <a:cubicBezTo>
                    <a:pt x="1102" y="1020"/>
                    <a:pt x="1045" y="1008"/>
                    <a:pt x="995" y="995"/>
                  </a:cubicBezTo>
                  <a:cubicBezTo>
                    <a:pt x="995" y="995"/>
                    <a:pt x="995" y="989"/>
                    <a:pt x="995" y="982"/>
                  </a:cubicBezTo>
                  <a:cubicBezTo>
                    <a:pt x="963" y="932"/>
                    <a:pt x="925" y="881"/>
                    <a:pt x="893" y="837"/>
                  </a:cubicBezTo>
                  <a:close/>
                  <a:moveTo>
                    <a:pt x="1451" y="995"/>
                  </a:moveTo>
                  <a:cubicBezTo>
                    <a:pt x="1495" y="1001"/>
                    <a:pt x="1539" y="1008"/>
                    <a:pt x="1584" y="1008"/>
                  </a:cubicBezTo>
                  <a:cubicBezTo>
                    <a:pt x="1539" y="1014"/>
                    <a:pt x="1495" y="1014"/>
                    <a:pt x="1444" y="1020"/>
                  </a:cubicBezTo>
                  <a:cubicBezTo>
                    <a:pt x="1451" y="1014"/>
                    <a:pt x="1451" y="1001"/>
                    <a:pt x="1451" y="995"/>
                  </a:cubicBezTo>
                  <a:close/>
                  <a:moveTo>
                    <a:pt x="1235" y="982"/>
                  </a:moveTo>
                  <a:cubicBezTo>
                    <a:pt x="1267" y="1001"/>
                    <a:pt x="1299" y="1014"/>
                    <a:pt x="1330" y="1020"/>
                  </a:cubicBezTo>
                  <a:cubicBezTo>
                    <a:pt x="1305" y="1027"/>
                    <a:pt x="1286" y="1027"/>
                    <a:pt x="1261" y="1027"/>
                  </a:cubicBezTo>
                  <a:cubicBezTo>
                    <a:pt x="1261" y="1020"/>
                    <a:pt x="1261" y="1020"/>
                    <a:pt x="1261" y="1014"/>
                  </a:cubicBezTo>
                  <a:cubicBezTo>
                    <a:pt x="1254" y="1008"/>
                    <a:pt x="1248" y="995"/>
                    <a:pt x="1235" y="982"/>
                  </a:cubicBezTo>
                  <a:close/>
                  <a:moveTo>
                    <a:pt x="729" y="970"/>
                  </a:moveTo>
                  <a:cubicBezTo>
                    <a:pt x="735" y="970"/>
                    <a:pt x="741" y="976"/>
                    <a:pt x="741" y="982"/>
                  </a:cubicBezTo>
                  <a:cubicBezTo>
                    <a:pt x="748" y="989"/>
                    <a:pt x="748" y="995"/>
                    <a:pt x="754" y="1001"/>
                  </a:cubicBezTo>
                  <a:cubicBezTo>
                    <a:pt x="767" y="1027"/>
                    <a:pt x="779" y="1052"/>
                    <a:pt x="792" y="1077"/>
                  </a:cubicBezTo>
                  <a:cubicBezTo>
                    <a:pt x="773" y="1039"/>
                    <a:pt x="748" y="1001"/>
                    <a:pt x="729" y="970"/>
                  </a:cubicBezTo>
                  <a:close/>
                  <a:moveTo>
                    <a:pt x="2137" y="1679"/>
                  </a:moveTo>
                  <a:cubicBezTo>
                    <a:pt x="2168" y="1679"/>
                    <a:pt x="2205" y="1686"/>
                    <a:pt x="2236" y="1692"/>
                  </a:cubicBezTo>
                  <a:cubicBezTo>
                    <a:pt x="2211" y="1692"/>
                    <a:pt x="2179" y="1685"/>
                    <a:pt x="2147" y="1685"/>
                  </a:cubicBezTo>
                  <a:cubicBezTo>
                    <a:pt x="2147" y="1680"/>
                    <a:pt x="2142" y="1679"/>
                    <a:pt x="2137" y="1679"/>
                  </a:cubicBezTo>
                  <a:close/>
                  <a:moveTo>
                    <a:pt x="1286" y="1723"/>
                  </a:moveTo>
                  <a:cubicBezTo>
                    <a:pt x="1324" y="1730"/>
                    <a:pt x="1362" y="1736"/>
                    <a:pt x="1406" y="1736"/>
                  </a:cubicBezTo>
                  <a:cubicBezTo>
                    <a:pt x="1368" y="1736"/>
                    <a:pt x="1330" y="1742"/>
                    <a:pt x="1299" y="1742"/>
                  </a:cubicBezTo>
                  <a:cubicBezTo>
                    <a:pt x="1292" y="1736"/>
                    <a:pt x="1286" y="1730"/>
                    <a:pt x="1286" y="1723"/>
                  </a:cubicBezTo>
                  <a:close/>
                  <a:moveTo>
                    <a:pt x="2622" y="1742"/>
                  </a:moveTo>
                  <a:cubicBezTo>
                    <a:pt x="2635" y="1749"/>
                    <a:pt x="2648" y="1761"/>
                    <a:pt x="2660" y="1774"/>
                  </a:cubicBezTo>
                  <a:lnTo>
                    <a:pt x="2648" y="1774"/>
                  </a:lnTo>
                  <a:cubicBezTo>
                    <a:pt x="2641" y="1774"/>
                    <a:pt x="2641" y="1774"/>
                    <a:pt x="2641" y="1768"/>
                  </a:cubicBezTo>
                  <a:cubicBezTo>
                    <a:pt x="2635" y="1761"/>
                    <a:pt x="2629" y="1749"/>
                    <a:pt x="2616" y="1749"/>
                  </a:cubicBezTo>
                  <a:cubicBezTo>
                    <a:pt x="2622" y="1742"/>
                    <a:pt x="2622" y="1742"/>
                    <a:pt x="2622" y="1742"/>
                  </a:cubicBezTo>
                  <a:close/>
                  <a:moveTo>
                    <a:pt x="931" y="1096"/>
                  </a:moveTo>
                  <a:cubicBezTo>
                    <a:pt x="1047" y="1137"/>
                    <a:pt x="1179" y="1149"/>
                    <a:pt x="1310" y="1149"/>
                  </a:cubicBezTo>
                  <a:cubicBezTo>
                    <a:pt x="1423" y="1149"/>
                    <a:pt x="1535" y="1140"/>
                    <a:pt x="1634" y="1134"/>
                  </a:cubicBezTo>
                  <a:cubicBezTo>
                    <a:pt x="1704" y="1129"/>
                    <a:pt x="1781" y="1126"/>
                    <a:pt x="1861" y="1126"/>
                  </a:cubicBezTo>
                  <a:cubicBezTo>
                    <a:pt x="2278" y="1126"/>
                    <a:pt x="2791" y="1215"/>
                    <a:pt x="2914" y="1597"/>
                  </a:cubicBezTo>
                  <a:cubicBezTo>
                    <a:pt x="2926" y="1673"/>
                    <a:pt x="2933" y="1749"/>
                    <a:pt x="2926" y="1825"/>
                  </a:cubicBezTo>
                  <a:cubicBezTo>
                    <a:pt x="2838" y="1711"/>
                    <a:pt x="2711" y="1616"/>
                    <a:pt x="2572" y="1559"/>
                  </a:cubicBezTo>
                  <a:cubicBezTo>
                    <a:pt x="2381" y="1482"/>
                    <a:pt x="2176" y="1448"/>
                    <a:pt x="1970" y="1448"/>
                  </a:cubicBezTo>
                  <a:cubicBezTo>
                    <a:pt x="1936" y="1448"/>
                    <a:pt x="1902" y="1449"/>
                    <a:pt x="1869" y="1451"/>
                  </a:cubicBezTo>
                  <a:cubicBezTo>
                    <a:pt x="1787" y="1454"/>
                    <a:pt x="1710" y="1457"/>
                    <a:pt x="1636" y="1457"/>
                  </a:cubicBezTo>
                  <a:cubicBezTo>
                    <a:pt x="1406" y="1457"/>
                    <a:pt x="1210" y="1427"/>
                    <a:pt x="1033" y="1274"/>
                  </a:cubicBezTo>
                  <a:cubicBezTo>
                    <a:pt x="1001" y="1210"/>
                    <a:pt x="969" y="1153"/>
                    <a:pt x="931" y="1096"/>
                  </a:cubicBezTo>
                  <a:close/>
                  <a:moveTo>
                    <a:pt x="2230" y="1793"/>
                  </a:moveTo>
                  <a:cubicBezTo>
                    <a:pt x="2325" y="1799"/>
                    <a:pt x="2413" y="1799"/>
                    <a:pt x="2508" y="1799"/>
                  </a:cubicBezTo>
                  <a:cubicBezTo>
                    <a:pt x="2502" y="1812"/>
                    <a:pt x="2508" y="1825"/>
                    <a:pt x="2515" y="1831"/>
                  </a:cubicBezTo>
                  <a:lnTo>
                    <a:pt x="2534" y="1837"/>
                  </a:lnTo>
                  <a:cubicBezTo>
                    <a:pt x="2432" y="1825"/>
                    <a:pt x="2331" y="1812"/>
                    <a:pt x="2230" y="1793"/>
                  </a:cubicBezTo>
                  <a:close/>
                  <a:moveTo>
                    <a:pt x="1337" y="1818"/>
                  </a:moveTo>
                  <a:cubicBezTo>
                    <a:pt x="1438" y="1831"/>
                    <a:pt x="1546" y="1831"/>
                    <a:pt x="1647" y="1831"/>
                  </a:cubicBezTo>
                  <a:cubicBezTo>
                    <a:pt x="1641" y="1831"/>
                    <a:pt x="1628" y="1837"/>
                    <a:pt x="1622" y="1837"/>
                  </a:cubicBezTo>
                  <a:cubicBezTo>
                    <a:pt x="1585" y="1835"/>
                    <a:pt x="1547" y="1833"/>
                    <a:pt x="1509" y="1833"/>
                  </a:cubicBezTo>
                  <a:cubicBezTo>
                    <a:pt x="1455" y="1833"/>
                    <a:pt x="1401" y="1836"/>
                    <a:pt x="1349" y="1844"/>
                  </a:cubicBezTo>
                  <a:cubicBezTo>
                    <a:pt x="1343" y="1831"/>
                    <a:pt x="1343" y="1825"/>
                    <a:pt x="1337" y="1818"/>
                  </a:cubicBezTo>
                  <a:close/>
                  <a:moveTo>
                    <a:pt x="1850" y="1818"/>
                  </a:moveTo>
                  <a:cubicBezTo>
                    <a:pt x="1907" y="1825"/>
                    <a:pt x="1970" y="1831"/>
                    <a:pt x="2021" y="1844"/>
                  </a:cubicBezTo>
                  <a:cubicBezTo>
                    <a:pt x="1938" y="1850"/>
                    <a:pt x="1862" y="1856"/>
                    <a:pt x="1780" y="1856"/>
                  </a:cubicBezTo>
                  <a:cubicBezTo>
                    <a:pt x="1736" y="1850"/>
                    <a:pt x="1685" y="1844"/>
                    <a:pt x="1641" y="1837"/>
                  </a:cubicBezTo>
                  <a:cubicBezTo>
                    <a:pt x="1647" y="1837"/>
                    <a:pt x="1653" y="1837"/>
                    <a:pt x="1666" y="1831"/>
                  </a:cubicBezTo>
                  <a:cubicBezTo>
                    <a:pt x="1729" y="1831"/>
                    <a:pt x="1786" y="1825"/>
                    <a:pt x="1850" y="1818"/>
                  </a:cubicBezTo>
                  <a:close/>
                  <a:moveTo>
                    <a:pt x="2154" y="1844"/>
                  </a:moveTo>
                  <a:lnTo>
                    <a:pt x="2154" y="1844"/>
                  </a:lnTo>
                  <a:cubicBezTo>
                    <a:pt x="2204" y="1850"/>
                    <a:pt x="2255" y="1863"/>
                    <a:pt x="2306" y="1869"/>
                  </a:cubicBezTo>
                  <a:cubicBezTo>
                    <a:pt x="2255" y="1869"/>
                    <a:pt x="2211" y="1869"/>
                    <a:pt x="2166" y="1875"/>
                  </a:cubicBezTo>
                  <a:cubicBezTo>
                    <a:pt x="2166" y="1863"/>
                    <a:pt x="2166" y="1856"/>
                    <a:pt x="2160" y="1850"/>
                  </a:cubicBezTo>
                  <a:cubicBezTo>
                    <a:pt x="2160" y="1850"/>
                    <a:pt x="2154" y="1844"/>
                    <a:pt x="2154" y="1844"/>
                  </a:cubicBezTo>
                  <a:close/>
                  <a:moveTo>
                    <a:pt x="2597" y="1806"/>
                  </a:moveTo>
                  <a:cubicBezTo>
                    <a:pt x="2622" y="1818"/>
                    <a:pt x="2641" y="1831"/>
                    <a:pt x="2667" y="1850"/>
                  </a:cubicBezTo>
                  <a:cubicBezTo>
                    <a:pt x="2673" y="1856"/>
                    <a:pt x="2679" y="1863"/>
                    <a:pt x="2686" y="1875"/>
                  </a:cubicBezTo>
                  <a:cubicBezTo>
                    <a:pt x="2641" y="1850"/>
                    <a:pt x="2603" y="1825"/>
                    <a:pt x="2559" y="1806"/>
                  </a:cubicBezTo>
                  <a:close/>
                  <a:moveTo>
                    <a:pt x="2679" y="1856"/>
                  </a:moveTo>
                  <a:cubicBezTo>
                    <a:pt x="2717" y="1882"/>
                    <a:pt x="2749" y="1907"/>
                    <a:pt x="2787" y="1932"/>
                  </a:cubicBezTo>
                  <a:cubicBezTo>
                    <a:pt x="2755" y="1913"/>
                    <a:pt x="2730" y="1894"/>
                    <a:pt x="2698" y="1882"/>
                  </a:cubicBezTo>
                  <a:cubicBezTo>
                    <a:pt x="2692" y="1875"/>
                    <a:pt x="2686" y="1863"/>
                    <a:pt x="2679" y="1856"/>
                  </a:cubicBezTo>
                  <a:close/>
                  <a:moveTo>
                    <a:pt x="2654" y="1901"/>
                  </a:moveTo>
                  <a:lnTo>
                    <a:pt x="2679" y="1920"/>
                  </a:lnTo>
                  <a:cubicBezTo>
                    <a:pt x="2717" y="1939"/>
                    <a:pt x="2749" y="1964"/>
                    <a:pt x="2787" y="1989"/>
                  </a:cubicBezTo>
                  <a:cubicBezTo>
                    <a:pt x="2793" y="1996"/>
                    <a:pt x="2800" y="2002"/>
                    <a:pt x="2806" y="2008"/>
                  </a:cubicBezTo>
                  <a:cubicBezTo>
                    <a:pt x="2743" y="1977"/>
                    <a:pt x="2673" y="1951"/>
                    <a:pt x="2603" y="1920"/>
                  </a:cubicBezTo>
                  <a:cubicBezTo>
                    <a:pt x="2622" y="1913"/>
                    <a:pt x="2635" y="1907"/>
                    <a:pt x="2648" y="1907"/>
                  </a:cubicBezTo>
                  <a:cubicBezTo>
                    <a:pt x="2648" y="1907"/>
                    <a:pt x="2648" y="1901"/>
                    <a:pt x="2654" y="1901"/>
                  </a:cubicBezTo>
                  <a:close/>
                  <a:moveTo>
                    <a:pt x="2819" y="2059"/>
                  </a:moveTo>
                  <a:cubicBezTo>
                    <a:pt x="2838" y="2065"/>
                    <a:pt x="2850" y="2072"/>
                    <a:pt x="2869" y="2084"/>
                  </a:cubicBezTo>
                  <a:cubicBezTo>
                    <a:pt x="2876" y="2084"/>
                    <a:pt x="2882" y="2091"/>
                    <a:pt x="2888" y="2097"/>
                  </a:cubicBezTo>
                  <a:cubicBezTo>
                    <a:pt x="2876" y="2091"/>
                    <a:pt x="2857" y="2084"/>
                    <a:pt x="2844" y="2078"/>
                  </a:cubicBezTo>
                  <a:cubicBezTo>
                    <a:pt x="2838" y="2072"/>
                    <a:pt x="2831" y="2065"/>
                    <a:pt x="2819" y="2059"/>
                  </a:cubicBezTo>
                  <a:close/>
                  <a:moveTo>
                    <a:pt x="2958" y="2154"/>
                  </a:moveTo>
                  <a:cubicBezTo>
                    <a:pt x="2958" y="2154"/>
                    <a:pt x="2958" y="2160"/>
                    <a:pt x="2958" y="2160"/>
                  </a:cubicBezTo>
                  <a:cubicBezTo>
                    <a:pt x="2958" y="2160"/>
                    <a:pt x="2958" y="2167"/>
                    <a:pt x="2958" y="2167"/>
                  </a:cubicBezTo>
                  <a:cubicBezTo>
                    <a:pt x="2958" y="2173"/>
                    <a:pt x="2958" y="2179"/>
                    <a:pt x="2964" y="2186"/>
                  </a:cubicBezTo>
                  <a:cubicBezTo>
                    <a:pt x="2954" y="2180"/>
                    <a:pt x="2948" y="2171"/>
                    <a:pt x="2942" y="2160"/>
                  </a:cubicBezTo>
                  <a:lnTo>
                    <a:pt x="2942" y="2160"/>
                  </a:lnTo>
                  <a:cubicBezTo>
                    <a:pt x="2947" y="2160"/>
                    <a:pt x="2953" y="2159"/>
                    <a:pt x="2958" y="2154"/>
                  </a:cubicBezTo>
                  <a:close/>
                  <a:moveTo>
                    <a:pt x="2983" y="2065"/>
                  </a:moveTo>
                  <a:cubicBezTo>
                    <a:pt x="3015" y="2129"/>
                    <a:pt x="3040" y="2198"/>
                    <a:pt x="3047" y="2274"/>
                  </a:cubicBezTo>
                  <a:cubicBezTo>
                    <a:pt x="3047" y="2281"/>
                    <a:pt x="3053" y="2325"/>
                    <a:pt x="3059" y="2369"/>
                  </a:cubicBezTo>
                  <a:cubicBezTo>
                    <a:pt x="3053" y="2357"/>
                    <a:pt x="3053" y="2350"/>
                    <a:pt x="3047" y="2344"/>
                  </a:cubicBezTo>
                  <a:cubicBezTo>
                    <a:pt x="3053" y="2338"/>
                    <a:pt x="3053" y="2338"/>
                    <a:pt x="3053" y="2331"/>
                  </a:cubicBezTo>
                  <a:cubicBezTo>
                    <a:pt x="3047" y="2319"/>
                    <a:pt x="3040" y="2306"/>
                    <a:pt x="3034" y="2293"/>
                  </a:cubicBezTo>
                  <a:cubicBezTo>
                    <a:pt x="3040" y="2293"/>
                    <a:pt x="3047" y="2287"/>
                    <a:pt x="3047" y="2274"/>
                  </a:cubicBezTo>
                  <a:cubicBezTo>
                    <a:pt x="3040" y="2262"/>
                    <a:pt x="3028" y="2243"/>
                    <a:pt x="3021" y="2230"/>
                  </a:cubicBezTo>
                  <a:cubicBezTo>
                    <a:pt x="3028" y="2230"/>
                    <a:pt x="3028" y="2224"/>
                    <a:pt x="3028" y="2211"/>
                  </a:cubicBezTo>
                  <a:cubicBezTo>
                    <a:pt x="3021" y="2192"/>
                    <a:pt x="3009" y="2167"/>
                    <a:pt x="2996" y="2148"/>
                  </a:cubicBezTo>
                  <a:cubicBezTo>
                    <a:pt x="3002" y="2141"/>
                    <a:pt x="3002" y="2135"/>
                    <a:pt x="3002" y="2129"/>
                  </a:cubicBezTo>
                  <a:cubicBezTo>
                    <a:pt x="2996" y="2110"/>
                    <a:pt x="2983" y="2091"/>
                    <a:pt x="2977" y="2072"/>
                  </a:cubicBezTo>
                  <a:cubicBezTo>
                    <a:pt x="2977" y="2065"/>
                    <a:pt x="2983" y="2065"/>
                    <a:pt x="2983" y="2065"/>
                  </a:cubicBezTo>
                  <a:close/>
                  <a:moveTo>
                    <a:pt x="1185" y="2046"/>
                  </a:moveTo>
                  <a:lnTo>
                    <a:pt x="1185" y="2046"/>
                  </a:lnTo>
                  <a:cubicBezTo>
                    <a:pt x="1400" y="2420"/>
                    <a:pt x="1622" y="2794"/>
                    <a:pt x="1850" y="3155"/>
                  </a:cubicBezTo>
                  <a:cubicBezTo>
                    <a:pt x="1805" y="3142"/>
                    <a:pt x="1767" y="3136"/>
                    <a:pt x="1729" y="3136"/>
                  </a:cubicBezTo>
                  <a:cubicBezTo>
                    <a:pt x="1558" y="2781"/>
                    <a:pt x="1375" y="2414"/>
                    <a:pt x="1185" y="2046"/>
                  </a:cubicBezTo>
                  <a:close/>
                  <a:moveTo>
                    <a:pt x="1704" y="3300"/>
                  </a:moveTo>
                  <a:cubicBezTo>
                    <a:pt x="1717" y="3326"/>
                    <a:pt x="1736" y="3357"/>
                    <a:pt x="1755" y="3383"/>
                  </a:cubicBezTo>
                  <a:cubicBezTo>
                    <a:pt x="1729" y="3357"/>
                    <a:pt x="1698" y="3332"/>
                    <a:pt x="1672" y="3313"/>
                  </a:cubicBezTo>
                  <a:cubicBezTo>
                    <a:pt x="1685" y="3307"/>
                    <a:pt x="1691" y="3300"/>
                    <a:pt x="1704" y="3300"/>
                  </a:cubicBezTo>
                  <a:close/>
                  <a:moveTo>
                    <a:pt x="1628" y="3357"/>
                  </a:moveTo>
                  <a:cubicBezTo>
                    <a:pt x="1653" y="3383"/>
                    <a:pt x="1672" y="3408"/>
                    <a:pt x="1691" y="3433"/>
                  </a:cubicBezTo>
                  <a:cubicBezTo>
                    <a:pt x="1672" y="3414"/>
                    <a:pt x="1653" y="3395"/>
                    <a:pt x="1628" y="3376"/>
                  </a:cubicBezTo>
                  <a:cubicBezTo>
                    <a:pt x="1628" y="3370"/>
                    <a:pt x="1628" y="3364"/>
                    <a:pt x="1628" y="3357"/>
                  </a:cubicBezTo>
                  <a:close/>
                  <a:moveTo>
                    <a:pt x="1571" y="3389"/>
                  </a:moveTo>
                  <a:cubicBezTo>
                    <a:pt x="1584" y="3395"/>
                    <a:pt x="1590" y="3408"/>
                    <a:pt x="1603" y="3421"/>
                  </a:cubicBezTo>
                  <a:cubicBezTo>
                    <a:pt x="1603" y="3433"/>
                    <a:pt x="1596" y="3446"/>
                    <a:pt x="1596" y="3459"/>
                  </a:cubicBezTo>
                  <a:cubicBezTo>
                    <a:pt x="1584" y="3446"/>
                    <a:pt x="1565" y="3433"/>
                    <a:pt x="1546" y="3421"/>
                  </a:cubicBezTo>
                  <a:cubicBezTo>
                    <a:pt x="1552" y="3408"/>
                    <a:pt x="1565" y="3395"/>
                    <a:pt x="1571" y="3389"/>
                  </a:cubicBezTo>
                  <a:close/>
                  <a:moveTo>
                    <a:pt x="1501" y="3484"/>
                  </a:moveTo>
                  <a:cubicBezTo>
                    <a:pt x="1501" y="3490"/>
                    <a:pt x="1501" y="3490"/>
                    <a:pt x="1508" y="3490"/>
                  </a:cubicBezTo>
                  <a:lnTo>
                    <a:pt x="1508" y="3503"/>
                  </a:lnTo>
                  <a:cubicBezTo>
                    <a:pt x="1501" y="3497"/>
                    <a:pt x="1501" y="3497"/>
                    <a:pt x="1495" y="3490"/>
                  </a:cubicBezTo>
                  <a:cubicBezTo>
                    <a:pt x="1495" y="3490"/>
                    <a:pt x="1501" y="3490"/>
                    <a:pt x="1501" y="3484"/>
                  </a:cubicBezTo>
                  <a:close/>
                  <a:moveTo>
                    <a:pt x="1628" y="3446"/>
                  </a:moveTo>
                  <a:cubicBezTo>
                    <a:pt x="1660" y="3478"/>
                    <a:pt x="1685" y="3503"/>
                    <a:pt x="1710" y="3535"/>
                  </a:cubicBezTo>
                  <a:cubicBezTo>
                    <a:pt x="1710" y="3535"/>
                    <a:pt x="1704" y="3541"/>
                    <a:pt x="1704" y="3547"/>
                  </a:cubicBezTo>
                  <a:cubicBezTo>
                    <a:pt x="1704" y="3547"/>
                    <a:pt x="1704" y="3554"/>
                    <a:pt x="1704" y="3554"/>
                  </a:cubicBezTo>
                  <a:cubicBezTo>
                    <a:pt x="1679" y="3528"/>
                    <a:pt x="1653" y="3509"/>
                    <a:pt x="1628" y="3484"/>
                  </a:cubicBezTo>
                  <a:cubicBezTo>
                    <a:pt x="1628" y="3471"/>
                    <a:pt x="1628" y="3459"/>
                    <a:pt x="1628" y="3446"/>
                  </a:cubicBezTo>
                  <a:close/>
                  <a:moveTo>
                    <a:pt x="1482" y="3516"/>
                  </a:moveTo>
                  <a:cubicBezTo>
                    <a:pt x="1495" y="3522"/>
                    <a:pt x="1501" y="3528"/>
                    <a:pt x="1508" y="3541"/>
                  </a:cubicBezTo>
                  <a:lnTo>
                    <a:pt x="1508" y="3560"/>
                  </a:lnTo>
                  <a:cubicBezTo>
                    <a:pt x="1495" y="3547"/>
                    <a:pt x="1489" y="3541"/>
                    <a:pt x="1476" y="3535"/>
                  </a:cubicBezTo>
                  <a:cubicBezTo>
                    <a:pt x="1476" y="3528"/>
                    <a:pt x="1482" y="3522"/>
                    <a:pt x="1482" y="3516"/>
                  </a:cubicBezTo>
                  <a:close/>
                  <a:moveTo>
                    <a:pt x="1546" y="3522"/>
                  </a:moveTo>
                  <a:cubicBezTo>
                    <a:pt x="1558" y="3535"/>
                    <a:pt x="1577" y="3541"/>
                    <a:pt x="1590" y="3554"/>
                  </a:cubicBezTo>
                  <a:cubicBezTo>
                    <a:pt x="1590" y="3560"/>
                    <a:pt x="1590" y="3573"/>
                    <a:pt x="1590" y="3579"/>
                  </a:cubicBezTo>
                  <a:cubicBezTo>
                    <a:pt x="1577" y="3566"/>
                    <a:pt x="1571" y="3560"/>
                    <a:pt x="1558" y="3547"/>
                  </a:cubicBezTo>
                  <a:cubicBezTo>
                    <a:pt x="1558" y="3547"/>
                    <a:pt x="1552" y="3547"/>
                    <a:pt x="1552" y="3541"/>
                  </a:cubicBezTo>
                  <a:cubicBezTo>
                    <a:pt x="1552" y="3535"/>
                    <a:pt x="1546" y="3535"/>
                    <a:pt x="1546" y="3528"/>
                  </a:cubicBezTo>
                  <a:cubicBezTo>
                    <a:pt x="1546" y="3528"/>
                    <a:pt x="1546" y="3528"/>
                    <a:pt x="1546" y="3522"/>
                  </a:cubicBezTo>
                  <a:close/>
                  <a:moveTo>
                    <a:pt x="1552" y="3585"/>
                  </a:moveTo>
                  <a:cubicBezTo>
                    <a:pt x="1565" y="3598"/>
                    <a:pt x="1571" y="3611"/>
                    <a:pt x="1584" y="3617"/>
                  </a:cubicBezTo>
                  <a:cubicBezTo>
                    <a:pt x="1584" y="3617"/>
                    <a:pt x="1584" y="3623"/>
                    <a:pt x="1584" y="3623"/>
                  </a:cubicBezTo>
                  <a:cubicBezTo>
                    <a:pt x="1571" y="3611"/>
                    <a:pt x="1565" y="3604"/>
                    <a:pt x="1552" y="3598"/>
                  </a:cubicBezTo>
                  <a:cubicBezTo>
                    <a:pt x="1552" y="3592"/>
                    <a:pt x="1552" y="3592"/>
                    <a:pt x="1552" y="3585"/>
                  </a:cubicBezTo>
                  <a:close/>
                  <a:moveTo>
                    <a:pt x="1628" y="3585"/>
                  </a:moveTo>
                  <a:lnTo>
                    <a:pt x="1641" y="3598"/>
                  </a:lnTo>
                  <a:cubicBezTo>
                    <a:pt x="1641" y="3604"/>
                    <a:pt x="1641" y="3604"/>
                    <a:pt x="1641" y="3604"/>
                  </a:cubicBezTo>
                  <a:cubicBezTo>
                    <a:pt x="1641" y="3617"/>
                    <a:pt x="1641" y="3623"/>
                    <a:pt x="1641" y="3636"/>
                  </a:cubicBezTo>
                  <a:cubicBezTo>
                    <a:pt x="1634" y="3630"/>
                    <a:pt x="1634" y="3623"/>
                    <a:pt x="1628" y="3623"/>
                  </a:cubicBezTo>
                  <a:cubicBezTo>
                    <a:pt x="1628" y="3611"/>
                    <a:pt x="1628" y="3598"/>
                    <a:pt x="1628" y="3585"/>
                  </a:cubicBezTo>
                  <a:close/>
                  <a:moveTo>
                    <a:pt x="1672" y="3630"/>
                  </a:moveTo>
                  <a:cubicBezTo>
                    <a:pt x="1685" y="3636"/>
                    <a:pt x="1691" y="3649"/>
                    <a:pt x="1698" y="3655"/>
                  </a:cubicBezTo>
                  <a:cubicBezTo>
                    <a:pt x="1691" y="3661"/>
                    <a:pt x="1691" y="3668"/>
                    <a:pt x="1691" y="3680"/>
                  </a:cubicBezTo>
                  <a:cubicBezTo>
                    <a:pt x="1685" y="3674"/>
                    <a:pt x="1679" y="3674"/>
                    <a:pt x="1679" y="3668"/>
                  </a:cubicBezTo>
                  <a:cubicBezTo>
                    <a:pt x="1679" y="3655"/>
                    <a:pt x="1672" y="3642"/>
                    <a:pt x="1672" y="3630"/>
                  </a:cubicBezTo>
                  <a:close/>
                  <a:moveTo>
                    <a:pt x="1457" y="3566"/>
                  </a:moveTo>
                  <a:cubicBezTo>
                    <a:pt x="1476" y="3585"/>
                    <a:pt x="1495" y="3604"/>
                    <a:pt x="1514" y="3623"/>
                  </a:cubicBezTo>
                  <a:cubicBezTo>
                    <a:pt x="1514" y="3655"/>
                    <a:pt x="1514" y="3693"/>
                    <a:pt x="1520" y="3725"/>
                  </a:cubicBezTo>
                  <a:cubicBezTo>
                    <a:pt x="1501" y="3712"/>
                    <a:pt x="1482" y="3699"/>
                    <a:pt x="1463" y="3687"/>
                  </a:cubicBezTo>
                  <a:cubicBezTo>
                    <a:pt x="1457" y="3661"/>
                    <a:pt x="1451" y="3636"/>
                    <a:pt x="1438" y="3604"/>
                  </a:cubicBezTo>
                  <a:cubicBezTo>
                    <a:pt x="1444" y="3592"/>
                    <a:pt x="1451" y="3579"/>
                    <a:pt x="1457" y="3566"/>
                  </a:cubicBezTo>
                  <a:close/>
                  <a:moveTo>
                    <a:pt x="1679" y="3712"/>
                  </a:moveTo>
                  <a:cubicBezTo>
                    <a:pt x="1679" y="3712"/>
                    <a:pt x="1685" y="3718"/>
                    <a:pt x="1691" y="3725"/>
                  </a:cubicBezTo>
                  <a:lnTo>
                    <a:pt x="1691" y="3731"/>
                  </a:lnTo>
                  <a:cubicBezTo>
                    <a:pt x="1685" y="3725"/>
                    <a:pt x="1679" y="3718"/>
                    <a:pt x="1679" y="3718"/>
                  </a:cubicBezTo>
                  <a:lnTo>
                    <a:pt x="1679" y="3712"/>
                  </a:lnTo>
                  <a:close/>
                  <a:moveTo>
                    <a:pt x="1565" y="3668"/>
                  </a:moveTo>
                  <a:lnTo>
                    <a:pt x="1565" y="3668"/>
                  </a:lnTo>
                  <a:cubicBezTo>
                    <a:pt x="1565" y="3674"/>
                    <a:pt x="1571" y="3680"/>
                    <a:pt x="1577" y="3687"/>
                  </a:cubicBezTo>
                  <a:cubicBezTo>
                    <a:pt x="1577" y="3706"/>
                    <a:pt x="1571" y="3725"/>
                    <a:pt x="1571" y="3744"/>
                  </a:cubicBezTo>
                  <a:cubicBezTo>
                    <a:pt x="1565" y="3718"/>
                    <a:pt x="1565" y="3693"/>
                    <a:pt x="1565" y="3668"/>
                  </a:cubicBezTo>
                  <a:close/>
                  <a:moveTo>
                    <a:pt x="1628" y="3731"/>
                  </a:moveTo>
                  <a:cubicBezTo>
                    <a:pt x="1634" y="3737"/>
                    <a:pt x="1634" y="3737"/>
                    <a:pt x="1634" y="3737"/>
                  </a:cubicBezTo>
                  <a:cubicBezTo>
                    <a:pt x="1634" y="3744"/>
                    <a:pt x="1634" y="3750"/>
                    <a:pt x="1634" y="3750"/>
                  </a:cubicBezTo>
                  <a:cubicBezTo>
                    <a:pt x="1634" y="3769"/>
                    <a:pt x="1634" y="3782"/>
                    <a:pt x="1628" y="3801"/>
                  </a:cubicBezTo>
                  <a:cubicBezTo>
                    <a:pt x="1628" y="3782"/>
                    <a:pt x="1628" y="3756"/>
                    <a:pt x="1628" y="3731"/>
                  </a:cubicBezTo>
                  <a:close/>
                  <a:moveTo>
                    <a:pt x="2033" y="3794"/>
                  </a:moveTo>
                  <a:cubicBezTo>
                    <a:pt x="2033" y="3801"/>
                    <a:pt x="2033" y="3807"/>
                    <a:pt x="2033" y="3807"/>
                  </a:cubicBezTo>
                  <a:cubicBezTo>
                    <a:pt x="2033" y="3807"/>
                    <a:pt x="2027" y="3801"/>
                    <a:pt x="2027" y="3794"/>
                  </a:cubicBezTo>
                  <a:close/>
                  <a:moveTo>
                    <a:pt x="1679" y="3775"/>
                  </a:moveTo>
                  <a:cubicBezTo>
                    <a:pt x="1679" y="3782"/>
                    <a:pt x="1685" y="3782"/>
                    <a:pt x="1691" y="3788"/>
                  </a:cubicBezTo>
                  <a:cubicBezTo>
                    <a:pt x="1691" y="3801"/>
                    <a:pt x="1691" y="3820"/>
                    <a:pt x="1691" y="3832"/>
                  </a:cubicBezTo>
                  <a:cubicBezTo>
                    <a:pt x="1691" y="3839"/>
                    <a:pt x="1691" y="3845"/>
                    <a:pt x="1691" y="3851"/>
                  </a:cubicBezTo>
                  <a:cubicBezTo>
                    <a:pt x="1685" y="3845"/>
                    <a:pt x="1685" y="3839"/>
                    <a:pt x="1679" y="3839"/>
                  </a:cubicBezTo>
                  <a:cubicBezTo>
                    <a:pt x="1679" y="3820"/>
                    <a:pt x="1679" y="3794"/>
                    <a:pt x="1679" y="3775"/>
                  </a:cubicBezTo>
                  <a:close/>
                  <a:moveTo>
                    <a:pt x="2116" y="3775"/>
                  </a:moveTo>
                  <a:cubicBezTo>
                    <a:pt x="2116" y="3794"/>
                    <a:pt x="2116" y="3813"/>
                    <a:pt x="2116" y="3832"/>
                  </a:cubicBezTo>
                  <a:cubicBezTo>
                    <a:pt x="2116" y="3845"/>
                    <a:pt x="2109" y="3858"/>
                    <a:pt x="2109" y="3870"/>
                  </a:cubicBezTo>
                  <a:cubicBezTo>
                    <a:pt x="2109" y="3839"/>
                    <a:pt x="2103" y="3807"/>
                    <a:pt x="2097" y="3782"/>
                  </a:cubicBezTo>
                  <a:cubicBezTo>
                    <a:pt x="2103" y="3782"/>
                    <a:pt x="2109" y="3775"/>
                    <a:pt x="2116" y="3775"/>
                  </a:cubicBezTo>
                  <a:close/>
                  <a:moveTo>
                    <a:pt x="1470" y="3718"/>
                  </a:moveTo>
                  <a:cubicBezTo>
                    <a:pt x="1489" y="3731"/>
                    <a:pt x="1501" y="3737"/>
                    <a:pt x="1520" y="3750"/>
                  </a:cubicBezTo>
                  <a:cubicBezTo>
                    <a:pt x="1514" y="3794"/>
                    <a:pt x="1514" y="3839"/>
                    <a:pt x="1514" y="3883"/>
                  </a:cubicBezTo>
                  <a:cubicBezTo>
                    <a:pt x="1501" y="3826"/>
                    <a:pt x="1482" y="3769"/>
                    <a:pt x="1470" y="3718"/>
                  </a:cubicBezTo>
                  <a:close/>
                  <a:moveTo>
                    <a:pt x="1596" y="3883"/>
                  </a:moveTo>
                  <a:cubicBezTo>
                    <a:pt x="1596" y="3915"/>
                    <a:pt x="1596" y="3940"/>
                    <a:pt x="1596" y="3972"/>
                  </a:cubicBezTo>
                  <a:cubicBezTo>
                    <a:pt x="1596" y="3959"/>
                    <a:pt x="1590" y="3946"/>
                    <a:pt x="1590" y="3940"/>
                  </a:cubicBezTo>
                  <a:lnTo>
                    <a:pt x="1590" y="3921"/>
                  </a:lnTo>
                  <a:cubicBezTo>
                    <a:pt x="1596" y="3908"/>
                    <a:pt x="1596" y="3896"/>
                    <a:pt x="1596" y="3883"/>
                  </a:cubicBezTo>
                  <a:close/>
                  <a:moveTo>
                    <a:pt x="1533" y="3927"/>
                  </a:moveTo>
                  <a:cubicBezTo>
                    <a:pt x="1539" y="3946"/>
                    <a:pt x="1539" y="3965"/>
                    <a:pt x="1539" y="3984"/>
                  </a:cubicBezTo>
                  <a:cubicBezTo>
                    <a:pt x="1539" y="3978"/>
                    <a:pt x="1539" y="3972"/>
                    <a:pt x="1533" y="3965"/>
                  </a:cubicBezTo>
                  <a:cubicBezTo>
                    <a:pt x="1533" y="3953"/>
                    <a:pt x="1533" y="3940"/>
                    <a:pt x="1533" y="3927"/>
                  </a:cubicBezTo>
                  <a:close/>
                  <a:moveTo>
                    <a:pt x="1679" y="3864"/>
                  </a:moveTo>
                  <a:lnTo>
                    <a:pt x="1679" y="3864"/>
                  </a:lnTo>
                  <a:cubicBezTo>
                    <a:pt x="1685" y="3864"/>
                    <a:pt x="1685" y="3870"/>
                    <a:pt x="1691" y="3877"/>
                  </a:cubicBezTo>
                  <a:cubicBezTo>
                    <a:pt x="1691" y="3934"/>
                    <a:pt x="1691" y="3997"/>
                    <a:pt x="1685" y="4060"/>
                  </a:cubicBezTo>
                  <a:cubicBezTo>
                    <a:pt x="1685" y="4073"/>
                    <a:pt x="1685" y="4092"/>
                    <a:pt x="1685" y="4117"/>
                  </a:cubicBezTo>
                  <a:cubicBezTo>
                    <a:pt x="1679" y="4029"/>
                    <a:pt x="1679" y="3946"/>
                    <a:pt x="1679" y="3864"/>
                  </a:cubicBezTo>
                  <a:close/>
                  <a:moveTo>
                    <a:pt x="1413" y="3687"/>
                  </a:moveTo>
                  <a:cubicBezTo>
                    <a:pt x="1444" y="3832"/>
                    <a:pt x="1476" y="3972"/>
                    <a:pt x="1514" y="4117"/>
                  </a:cubicBezTo>
                  <a:cubicBezTo>
                    <a:pt x="1514" y="4124"/>
                    <a:pt x="1514" y="4130"/>
                    <a:pt x="1514" y="4143"/>
                  </a:cubicBezTo>
                  <a:cubicBezTo>
                    <a:pt x="1476" y="4022"/>
                    <a:pt x="1425" y="3902"/>
                    <a:pt x="1387" y="3788"/>
                  </a:cubicBezTo>
                  <a:cubicBezTo>
                    <a:pt x="1394" y="3750"/>
                    <a:pt x="1400" y="3718"/>
                    <a:pt x="1413" y="3687"/>
                  </a:cubicBezTo>
                  <a:close/>
                  <a:moveTo>
                    <a:pt x="2008" y="4117"/>
                  </a:moveTo>
                  <a:lnTo>
                    <a:pt x="2008" y="4117"/>
                  </a:lnTo>
                  <a:cubicBezTo>
                    <a:pt x="2014" y="4149"/>
                    <a:pt x="2027" y="4174"/>
                    <a:pt x="2033" y="4200"/>
                  </a:cubicBezTo>
                  <a:cubicBezTo>
                    <a:pt x="2027" y="4212"/>
                    <a:pt x="2021" y="4231"/>
                    <a:pt x="2014" y="4244"/>
                  </a:cubicBezTo>
                  <a:cubicBezTo>
                    <a:pt x="2014" y="4200"/>
                    <a:pt x="2014" y="4162"/>
                    <a:pt x="2008" y="4117"/>
                  </a:cubicBezTo>
                  <a:close/>
                  <a:moveTo>
                    <a:pt x="1983" y="4307"/>
                  </a:moveTo>
                  <a:cubicBezTo>
                    <a:pt x="1983" y="4314"/>
                    <a:pt x="1983" y="4314"/>
                    <a:pt x="1983" y="4320"/>
                  </a:cubicBezTo>
                  <a:lnTo>
                    <a:pt x="1976" y="4307"/>
                  </a:lnTo>
                  <a:close/>
                  <a:moveTo>
                    <a:pt x="1565" y="4320"/>
                  </a:moveTo>
                  <a:cubicBezTo>
                    <a:pt x="1577" y="4352"/>
                    <a:pt x="1584" y="4377"/>
                    <a:pt x="1590" y="4402"/>
                  </a:cubicBezTo>
                  <a:cubicBezTo>
                    <a:pt x="1590" y="4409"/>
                    <a:pt x="1590" y="4415"/>
                    <a:pt x="1590" y="4421"/>
                  </a:cubicBezTo>
                  <a:cubicBezTo>
                    <a:pt x="1590" y="4415"/>
                    <a:pt x="1584" y="4402"/>
                    <a:pt x="1577" y="4390"/>
                  </a:cubicBezTo>
                  <a:cubicBezTo>
                    <a:pt x="1577" y="4371"/>
                    <a:pt x="1571" y="4352"/>
                    <a:pt x="1565" y="4333"/>
                  </a:cubicBezTo>
                  <a:cubicBezTo>
                    <a:pt x="1565" y="4326"/>
                    <a:pt x="1565" y="4326"/>
                    <a:pt x="1565" y="4320"/>
                  </a:cubicBezTo>
                  <a:close/>
                  <a:moveTo>
                    <a:pt x="1394" y="4003"/>
                  </a:moveTo>
                  <a:cubicBezTo>
                    <a:pt x="1413" y="4054"/>
                    <a:pt x="1432" y="4105"/>
                    <a:pt x="1451" y="4149"/>
                  </a:cubicBezTo>
                  <a:cubicBezTo>
                    <a:pt x="1457" y="4168"/>
                    <a:pt x="1463" y="4181"/>
                    <a:pt x="1470" y="4200"/>
                  </a:cubicBezTo>
                  <a:cubicBezTo>
                    <a:pt x="1476" y="4219"/>
                    <a:pt x="1482" y="4238"/>
                    <a:pt x="1489" y="4263"/>
                  </a:cubicBezTo>
                  <a:cubicBezTo>
                    <a:pt x="1501" y="4307"/>
                    <a:pt x="1508" y="4358"/>
                    <a:pt x="1520" y="4409"/>
                  </a:cubicBezTo>
                  <a:cubicBezTo>
                    <a:pt x="1520" y="4415"/>
                    <a:pt x="1527" y="4421"/>
                    <a:pt x="1527" y="4428"/>
                  </a:cubicBezTo>
                  <a:cubicBezTo>
                    <a:pt x="1508" y="4390"/>
                    <a:pt x="1501" y="4352"/>
                    <a:pt x="1489" y="4326"/>
                  </a:cubicBezTo>
                  <a:cubicBezTo>
                    <a:pt x="1489" y="4320"/>
                    <a:pt x="1489" y="4320"/>
                    <a:pt x="1482" y="4314"/>
                  </a:cubicBezTo>
                  <a:cubicBezTo>
                    <a:pt x="1457" y="4206"/>
                    <a:pt x="1425" y="4105"/>
                    <a:pt x="1394" y="4003"/>
                  </a:cubicBezTo>
                  <a:close/>
                  <a:moveTo>
                    <a:pt x="1375" y="4307"/>
                  </a:moveTo>
                  <a:cubicBezTo>
                    <a:pt x="1394" y="4358"/>
                    <a:pt x="1419" y="4409"/>
                    <a:pt x="1438" y="4459"/>
                  </a:cubicBezTo>
                  <a:cubicBezTo>
                    <a:pt x="1432" y="4453"/>
                    <a:pt x="1432" y="4453"/>
                    <a:pt x="1425" y="4447"/>
                  </a:cubicBezTo>
                  <a:cubicBezTo>
                    <a:pt x="1419" y="4428"/>
                    <a:pt x="1406" y="4409"/>
                    <a:pt x="1394" y="4383"/>
                  </a:cubicBezTo>
                  <a:cubicBezTo>
                    <a:pt x="1387" y="4358"/>
                    <a:pt x="1381" y="4333"/>
                    <a:pt x="1375" y="4307"/>
                  </a:cubicBezTo>
                  <a:close/>
                  <a:moveTo>
                    <a:pt x="1653" y="4257"/>
                  </a:moveTo>
                  <a:cubicBezTo>
                    <a:pt x="1653" y="4333"/>
                    <a:pt x="1660" y="4402"/>
                    <a:pt x="1672" y="4472"/>
                  </a:cubicBezTo>
                  <a:cubicBezTo>
                    <a:pt x="1660" y="4447"/>
                    <a:pt x="1653" y="4415"/>
                    <a:pt x="1647" y="4390"/>
                  </a:cubicBezTo>
                  <a:cubicBezTo>
                    <a:pt x="1647" y="4345"/>
                    <a:pt x="1653" y="4301"/>
                    <a:pt x="1653" y="4257"/>
                  </a:cubicBezTo>
                  <a:close/>
                  <a:moveTo>
                    <a:pt x="1818" y="4434"/>
                  </a:moveTo>
                  <a:cubicBezTo>
                    <a:pt x="1824" y="4447"/>
                    <a:pt x="1824" y="4459"/>
                    <a:pt x="1831" y="4472"/>
                  </a:cubicBezTo>
                  <a:cubicBezTo>
                    <a:pt x="1824" y="4472"/>
                    <a:pt x="1824" y="4478"/>
                    <a:pt x="1818" y="4478"/>
                  </a:cubicBezTo>
                  <a:cubicBezTo>
                    <a:pt x="1818" y="4466"/>
                    <a:pt x="1818" y="4453"/>
                    <a:pt x="1818" y="4434"/>
                  </a:cubicBezTo>
                  <a:close/>
                  <a:moveTo>
                    <a:pt x="1343" y="4010"/>
                  </a:moveTo>
                  <a:cubicBezTo>
                    <a:pt x="1387" y="4143"/>
                    <a:pt x="1432" y="4269"/>
                    <a:pt x="1482" y="4396"/>
                  </a:cubicBezTo>
                  <a:cubicBezTo>
                    <a:pt x="1495" y="4440"/>
                    <a:pt x="1508" y="4485"/>
                    <a:pt x="1508" y="4516"/>
                  </a:cubicBezTo>
                  <a:cubicBezTo>
                    <a:pt x="1501" y="4516"/>
                    <a:pt x="1501" y="4510"/>
                    <a:pt x="1495" y="4510"/>
                  </a:cubicBezTo>
                  <a:cubicBezTo>
                    <a:pt x="1489" y="4491"/>
                    <a:pt x="1482" y="4466"/>
                    <a:pt x="1470" y="4440"/>
                  </a:cubicBezTo>
                  <a:cubicBezTo>
                    <a:pt x="1432" y="4301"/>
                    <a:pt x="1387" y="4162"/>
                    <a:pt x="1343" y="4022"/>
                  </a:cubicBezTo>
                  <a:cubicBezTo>
                    <a:pt x="1343" y="4022"/>
                    <a:pt x="1343" y="4016"/>
                    <a:pt x="1343" y="4010"/>
                  </a:cubicBezTo>
                  <a:close/>
                  <a:moveTo>
                    <a:pt x="1527" y="4504"/>
                  </a:moveTo>
                  <a:cubicBezTo>
                    <a:pt x="1533" y="4517"/>
                    <a:pt x="1539" y="4523"/>
                    <a:pt x="1546" y="4535"/>
                  </a:cubicBezTo>
                  <a:cubicBezTo>
                    <a:pt x="1539" y="4535"/>
                    <a:pt x="1533" y="4529"/>
                    <a:pt x="1533" y="4529"/>
                  </a:cubicBezTo>
                  <a:cubicBezTo>
                    <a:pt x="1529" y="4521"/>
                    <a:pt x="1527" y="4513"/>
                    <a:pt x="1527" y="4504"/>
                  </a:cubicBezTo>
                  <a:close/>
                  <a:moveTo>
                    <a:pt x="1723" y="4326"/>
                  </a:moveTo>
                  <a:lnTo>
                    <a:pt x="1723" y="4326"/>
                  </a:lnTo>
                  <a:cubicBezTo>
                    <a:pt x="1729" y="4396"/>
                    <a:pt x="1736" y="4466"/>
                    <a:pt x="1742" y="4535"/>
                  </a:cubicBezTo>
                  <a:cubicBezTo>
                    <a:pt x="1736" y="4542"/>
                    <a:pt x="1736" y="4542"/>
                    <a:pt x="1729" y="4548"/>
                  </a:cubicBezTo>
                  <a:cubicBezTo>
                    <a:pt x="1723" y="4472"/>
                    <a:pt x="1723" y="4402"/>
                    <a:pt x="1723" y="4326"/>
                  </a:cubicBezTo>
                  <a:close/>
                  <a:moveTo>
                    <a:pt x="1603" y="4542"/>
                  </a:moveTo>
                  <a:cubicBezTo>
                    <a:pt x="1603" y="4542"/>
                    <a:pt x="1609" y="4548"/>
                    <a:pt x="1609" y="4554"/>
                  </a:cubicBezTo>
                  <a:lnTo>
                    <a:pt x="1603" y="4554"/>
                  </a:lnTo>
                  <a:cubicBezTo>
                    <a:pt x="1603" y="4548"/>
                    <a:pt x="1603" y="4542"/>
                    <a:pt x="1603" y="4542"/>
                  </a:cubicBezTo>
                  <a:close/>
                  <a:moveTo>
                    <a:pt x="79" y="0"/>
                  </a:moveTo>
                  <a:cubicBezTo>
                    <a:pt x="37" y="0"/>
                    <a:pt x="1" y="42"/>
                    <a:pt x="32" y="83"/>
                  </a:cubicBezTo>
                  <a:cubicBezTo>
                    <a:pt x="70" y="127"/>
                    <a:pt x="108" y="172"/>
                    <a:pt x="140" y="216"/>
                  </a:cubicBezTo>
                  <a:cubicBezTo>
                    <a:pt x="349" y="590"/>
                    <a:pt x="570" y="963"/>
                    <a:pt x="786" y="1337"/>
                  </a:cubicBezTo>
                  <a:cubicBezTo>
                    <a:pt x="1077" y="1939"/>
                    <a:pt x="1381" y="2540"/>
                    <a:pt x="1691" y="3142"/>
                  </a:cubicBezTo>
                  <a:cubicBezTo>
                    <a:pt x="1368" y="3180"/>
                    <a:pt x="1159" y="3649"/>
                    <a:pt x="1109" y="3959"/>
                  </a:cubicBezTo>
                  <a:cubicBezTo>
                    <a:pt x="1071" y="4219"/>
                    <a:pt x="1172" y="4548"/>
                    <a:pt x="1419" y="4681"/>
                  </a:cubicBezTo>
                  <a:cubicBezTo>
                    <a:pt x="1476" y="4709"/>
                    <a:pt x="1528" y="4722"/>
                    <a:pt x="1576" y="4722"/>
                  </a:cubicBezTo>
                  <a:cubicBezTo>
                    <a:pt x="1613" y="4722"/>
                    <a:pt x="1648" y="4714"/>
                    <a:pt x="1679" y="4700"/>
                  </a:cubicBezTo>
                  <a:cubicBezTo>
                    <a:pt x="1761" y="4694"/>
                    <a:pt x="1837" y="4668"/>
                    <a:pt x="1907" y="4618"/>
                  </a:cubicBezTo>
                  <a:cubicBezTo>
                    <a:pt x="2268" y="4358"/>
                    <a:pt x="2407" y="3642"/>
                    <a:pt x="2078" y="3300"/>
                  </a:cubicBezTo>
                  <a:cubicBezTo>
                    <a:pt x="2021" y="3180"/>
                    <a:pt x="1964" y="3060"/>
                    <a:pt x="1900" y="2939"/>
                  </a:cubicBezTo>
                  <a:cubicBezTo>
                    <a:pt x="1780" y="2680"/>
                    <a:pt x="1647" y="2420"/>
                    <a:pt x="1514" y="2160"/>
                  </a:cubicBezTo>
                  <a:lnTo>
                    <a:pt x="1514" y="2160"/>
                  </a:lnTo>
                  <a:cubicBezTo>
                    <a:pt x="1537" y="2163"/>
                    <a:pt x="1560" y="2164"/>
                    <a:pt x="1583" y="2164"/>
                  </a:cubicBezTo>
                  <a:cubicBezTo>
                    <a:pt x="1730" y="2164"/>
                    <a:pt x="1887" y="2118"/>
                    <a:pt x="2002" y="2091"/>
                  </a:cubicBezTo>
                  <a:cubicBezTo>
                    <a:pt x="2135" y="2066"/>
                    <a:pt x="2303" y="2035"/>
                    <a:pt x="2464" y="2035"/>
                  </a:cubicBezTo>
                  <a:cubicBezTo>
                    <a:pt x="2549" y="2035"/>
                    <a:pt x="2631" y="2044"/>
                    <a:pt x="2705" y="2065"/>
                  </a:cubicBezTo>
                  <a:cubicBezTo>
                    <a:pt x="2743" y="2078"/>
                    <a:pt x="2787" y="2097"/>
                    <a:pt x="2825" y="2110"/>
                  </a:cubicBezTo>
                  <a:cubicBezTo>
                    <a:pt x="2945" y="2179"/>
                    <a:pt x="3021" y="2293"/>
                    <a:pt x="3021" y="2490"/>
                  </a:cubicBezTo>
                  <a:cubicBezTo>
                    <a:pt x="3021" y="2505"/>
                    <a:pt x="3033" y="2516"/>
                    <a:pt x="3044" y="2516"/>
                  </a:cubicBezTo>
                  <a:cubicBezTo>
                    <a:pt x="3051" y="2516"/>
                    <a:pt x="3057" y="2512"/>
                    <a:pt x="3059" y="2502"/>
                  </a:cubicBezTo>
                  <a:cubicBezTo>
                    <a:pt x="3129" y="2274"/>
                    <a:pt x="3085" y="2059"/>
                    <a:pt x="2964" y="1882"/>
                  </a:cubicBezTo>
                  <a:cubicBezTo>
                    <a:pt x="3243" y="1324"/>
                    <a:pt x="2667" y="805"/>
                    <a:pt x="2192" y="640"/>
                  </a:cubicBezTo>
                  <a:cubicBezTo>
                    <a:pt x="1856" y="526"/>
                    <a:pt x="1520" y="533"/>
                    <a:pt x="1172" y="476"/>
                  </a:cubicBezTo>
                  <a:cubicBezTo>
                    <a:pt x="855" y="425"/>
                    <a:pt x="577" y="279"/>
                    <a:pt x="304" y="127"/>
                  </a:cubicBezTo>
                  <a:cubicBezTo>
                    <a:pt x="266" y="89"/>
                    <a:pt x="235" y="51"/>
                    <a:pt x="190" y="20"/>
                  </a:cubicBezTo>
                  <a:cubicBezTo>
                    <a:pt x="187" y="16"/>
                    <a:pt x="182" y="14"/>
                    <a:pt x="177" y="14"/>
                  </a:cubicBezTo>
                  <a:cubicBezTo>
                    <a:pt x="165" y="14"/>
                    <a:pt x="152" y="23"/>
                    <a:pt x="152" y="32"/>
                  </a:cubicBezTo>
                  <a:lnTo>
                    <a:pt x="108" y="7"/>
                  </a:ln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7655867" y="3738998"/>
              <a:ext cx="96188" cy="140122"/>
            </a:xfrm>
            <a:custGeom>
              <a:avLst/>
              <a:gdLst/>
              <a:ahLst/>
              <a:cxnLst/>
              <a:rect l="l" t="t" r="r" b="b"/>
              <a:pathLst>
                <a:path w="2774" h="4041" extrusionOk="0">
                  <a:moveTo>
                    <a:pt x="304" y="252"/>
                  </a:moveTo>
                  <a:lnTo>
                    <a:pt x="304" y="252"/>
                  </a:lnTo>
                  <a:cubicBezTo>
                    <a:pt x="316" y="265"/>
                    <a:pt x="329" y="271"/>
                    <a:pt x="342" y="278"/>
                  </a:cubicBezTo>
                  <a:cubicBezTo>
                    <a:pt x="348" y="284"/>
                    <a:pt x="348" y="284"/>
                    <a:pt x="348" y="290"/>
                  </a:cubicBezTo>
                  <a:cubicBezTo>
                    <a:pt x="348" y="290"/>
                    <a:pt x="348" y="290"/>
                    <a:pt x="354" y="297"/>
                  </a:cubicBezTo>
                  <a:cubicBezTo>
                    <a:pt x="353" y="295"/>
                    <a:pt x="351" y="294"/>
                    <a:pt x="349" y="294"/>
                  </a:cubicBezTo>
                  <a:cubicBezTo>
                    <a:pt x="345" y="294"/>
                    <a:pt x="342" y="299"/>
                    <a:pt x="342" y="303"/>
                  </a:cubicBezTo>
                  <a:lnTo>
                    <a:pt x="323" y="290"/>
                  </a:lnTo>
                  <a:cubicBezTo>
                    <a:pt x="316" y="278"/>
                    <a:pt x="310" y="265"/>
                    <a:pt x="304" y="252"/>
                  </a:cubicBezTo>
                  <a:close/>
                  <a:moveTo>
                    <a:pt x="373" y="379"/>
                  </a:moveTo>
                  <a:lnTo>
                    <a:pt x="373" y="379"/>
                  </a:lnTo>
                  <a:cubicBezTo>
                    <a:pt x="374" y="385"/>
                    <a:pt x="380" y="385"/>
                    <a:pt x="380" y="385"/>
                  </a:cubicBezTo>
                  <a:cubicBezTo>
                    <a:pt x="380" y="392"/>
                    <a:pt x="380" y="392"/>
                    <a:pt x="380" y="398"/>
                  </a:cubicBezTo>
                  <a:cubicBezTo>
                    <a:pt x="380" y="392"/>
                    <a:pt x="374" y="386"/>
                    <a:pt x="373" y="379"/>
                  </a:cubicBezTo>
                  <a:close/>
                  <a:moveTo>
                    <a:pt x="164" y="164"/>
                  </a:moveTo>
                  <a:cubicBezTo>
                    <a:pt x="177" y="170"/>
                    <a:pt x="183" y="176"/>
                    <a:pt x="196" y="183"/>
                  </a:cubicBezTo>
                  <a:cubicBezTo>
                    <a:pt x="247" y="303"/>
                    <a:pt x="304" y="417"/>
                    <a:pt x="361" y="531"/>
                  </a:cubicBezTo>
                  <a:cubicBezTo>
                    <a:pt x="291" y="411"/>
                    <a:pt x="228" y="290"/>
                    <a:pt x="164" y="164"/>
                  </a:cubicBezTo>
                  <a:close/>
                  <a:moveTo>
                    <a:pt x="386" y="404"/>
                  </a:moveTo>
                  <a:lnTo>
                    <a:pt x="386" y="404"/>
                  </a:lnTo>
                  <a:cubicBezTo>
                    <a:pt x="399" y="411"/>
                    <a:pt x="405" y="417"/>
                    <a:pt x="411" y="423"/>
                  </a:cubicBezTo>
                  <a:cubicBezTo>
                    <a:pt x="443" y="474"/>
                    <a:pt x="475" y="525"/>
                    <a:pt x="513" y="575"/>
                  </a:cubicBezTo>
                  <a:cubicBezTo>
                    <a:pt x="525" y="607"/>
                    <a:pt x="538" y="639"/>
                    <a:pt x="557" y="670"/>
                  </a:cubicBezTo>
                  <a:cubicBezTo>
                    <a:pt x="551" y="664"/>
                    <a:pt x="544" y="658"/>
                    <a:pt x="538" y="645"/>
                  </a:cubicBezTo>
                  <a:lnTo>
                    <a:pt x="525" y="645"/>
                  </a:lnTo>
                  <a:cubicBezTo>
                    <a:pt x="519" y="645"/>
                    <a:pt x="519" y="639"/>
                    <a:pt x="519" y="639"/>
                  </a:cubicBezTo>
                  <a:cubicBezTo>
                    <a:pt x="475" y="556"/>
                    <a:pt x="430" y="480"/>
                    <a:pt x="386" y="404"/>
                  </a:cubicBezTo>
                  <a:close/>
                  <a:moveTo>
                    <a:pt x="582" y="575"/>
                  </a:moveTo>
                  <a:cubicBezTo>
                    <a:pt x="595" y="588"/>
                    <a:pt x="601" y="594"/>
                    <a:pt x="601" y="594"/>
                  </a:cubicBezTo>
                  <a:cubicBezTo>
                    <a:pt x="620" y="620"/>
                    <a:pt x="639" y="645"/>
                    <a:pt x="658" y="670"/>
                  </a:cubicBezTo>
                  <a:cubicBezTo>
                    <a:pt x="639" y="658"/>
                    <a:pt x="627" y="645"/>
                    <a:pt x="614" y="626"/>
                  </a:cubicBezTo>
                  <a:cubicBezTo>
                    <a:pt x="608" y="613"/>
                    <a:pt x="595" y="594"/>
                    <a:pt x="582" y="575"/>
                  </a:cubicBezTo>
                  <a:close/>
                  <a:moveTo>
                    <a:pt x="1716" y="677"/>
                  </a:moveTo>
                  <a:cubicBezTo>
                    <a:pt x="1729" y="677"/>
                    <a:pt x="1741" y="677"/>
                    <a:pt x="1754" y="683"/>
                  </a:cubicBezTo>
                  <a:cubicBezTo>
                    <a:pt x="1779" y="702"/>
                    <a:pt x="1811" y="721"/>
                    <a:pt x="1843" y="740"/>
                  </a:cubicBezTo>
                  <a:cubicBezTo>
                    <a:pt x="1792" y="727"/>
                    <a:pt x="1754" y="715"/>
                    <a:pt x="1741" y="708"/>
                  </a:cubicBezTo>
                  <a:lnTo>
                    <a:pt x="1729" y="708"/>
                  </a:lnTo>
                  <a:cubicBezTo>
                    <a:pt x="1716" y="702"/>
                    <a:pt x="1703" y="696"/>
                    <a:pt x="1691" y="696"/>
                  </a:cubicBezTo>
                  <a:cubicBezTo>
                    <a:pt x="1697" y="689"/>
                    <a:pt x="1710" y="683"/>
                    <a:pt x="1716" y="677"/>
                  </a:cubicBezTo>
                  <a:close/>
                  <a:moveTo>
                    <a:pt x="1038" y="721"/>
                  </a:moveTo>
                  <a:cubicBezTo>
                    <a:pt x="1051" y="734"/>
                    <a:pt x="1064" y="740"/>
                    <a:pt x="1070" y="746"/>
                  </a:cubicBezTo>
                  <a:cubicBezTo>
                    <a:pt x="1064" y="746"/>
                    <a:pt x="1051" y="740"/>
                    <a:pt x="1045" y="740"/>
                  </a:cubicBezTo>
                  <a:cubicBezTo>
                    <a:pt x="1026" y="734"/>
                    <a:pt x="1013" y="721"/>
                    <a:pt x="1000" y="721"/>
                  </a:cubicBezTo>
                  <a:close/>
                  <a:moveTo>
                    <a:pt x="361" y="556"/>
                  </a:moveTo>
                  <a:cubicBezTo>
                    <a:pt x="392" y="607"/>
                    <a:pt x="418" y="658"/>
                    <a:pt x="449" y="708"/>
                  </a:cubicBezTo>
                  <a:cubicBezTo>
                    <a:pt x="456" y="727"/>
                    <a:pt x="468" y="740"/>
                    <a:pt x="475" y="759"/>
                  </a:cubicBezTo>
                  <a:cubicBezTo>
                    <a:pt x="437" y="689"/>
                    <a:pt x="399" y="626"/>
                    <a:pt x="361" y="556"/>
                  </a:cubicBezTo>
                  <a:close/>
                  <a:moveTo>
                    <a:pt x="684" y="607"/>
                  </a:moveTo>
                  <a:lnTo>
                    <a:pt x="684" y="607"/>
                  </a:lnTo>
                  <a:cubicBezTo>
                    <a:pt x="760" y="658"/>
                    <a:pt x="836" y="702"/>
                    <a:pt x="912" y="746"/>
                  </a:cubicBezTo>
                  <a:cubicBezTo>
                    <a:pt x="918" y="753"/>
                    <a:pt x="924" y="753"/>
                    <a:pt x="924" y="759"/>
                  </a:cubicBezTo>
                  <a:cubicBezTo>
                    <a:pt x="905" y="759"/>
                    <a:pt x="886" y="753"/>
                    <a:pt x="867" y="753"/>
                  </a:cubicBezTo>
                  <a:cubicBezTo>
                    <a:pt x="855" y="740"/>
                    <a:pt x="842" y="734"/>
                    <a:pt x="836" y="727"/>
                  </a:cubicBezTo>
                  <a:cubicBezTo>
                    <a:pt x="785" y="689"/>
                    <a:pt x="734" y="645"/>
                    <a:pt x="684" y="607"/>
                  </a:cubicBezTo>
                  <a:close/>
                  <a:moveTo>
                    <a:pt x="880" y="765"/>
                  </a:moveTo>
                  <a:cubicBezTo>
                    <a:pt x="893" y="765"/>
                    <a:pt x="924" y="772"/>
                    <a:pt x="950" y="772"/>
                  </a:cubicBezTo>
                  <a:cubicBezTo>
                    <a:pt x="950" y="778"/>
                    <a:pt x="956" y="778"/>
                    <a:pt x="956" y="784"/>
                  </a:cubicBezTo>
                  <a:cubicBezTo>
                    <a:pt x="950" y="778"/>
                    <a:pt x="943" y="778"/>
                    <a:pt x="931" y="778"/>
                  </a:cubicBezTo>
                  <a:cubicBezTo>
                    <a:pt x="905" y="772"/>
                    <a:pt x="886" y="765"/>
                    <a:pt x="880" y="765"/>
                  </a:cubicBezTo>
                  <a:close/>
                  <a:moveTo>
                    <a:pt x="646" y="620"/>
                  </a:moveTo>
                  <a:lnTo>
                    <a:pt x="646" y="620"/>
                  </a:lnTo>
                  <a:cubicBezTo>
                    <a:pt x="652" y="626"/>
                    <a:pt x="665" y="632"/>
                    <a:pt x="671" y="639"/>
                  </a:cubicBezTo>
                  <a:cubicBezTo>
                    <a:pt x="709" y="683"/>
                    <a:pt x="753" y="727"/>
                    <a:pt x="779" y="778"/>
                  </a:cubicBezTo>
                  <a:cubicBezTo>
                    <a:pt x="788" y="795"/>
                    <a:pt x="791" y="801"/>
                    <a:pt x="789" y="801"/>
                  </a:cubicBezTo>
                  <a:cubicBezTo>
                    <a:pt x="786" y="801"/>
                    <a:pt x="759" y="766"/>
                    <a:pt x="741" y="753"/>
                  </a:cubicBezTo>
                  <a:cubicBezTo>
                    <a:pt x="734" y="746"/>
                    <a:pt x="728" y="734"/>
                    <a:pt x="722" y="727"/>
                  </a:cubicBezTo>
                  <a:cubicBezTo>
                    <a:pt x="696" y="689"/>
                    <a:pt x="671" y="658"/>
                    <a:pt x="646" y="620"/>
                  </a:cubicBezTo>
                  <a:close/>
                  <a:moveTo>
                    <a:pt x="665" y="708"/>
                  </a:moveTo>
                  <a:cubicBezTo>
                    <a:pt x="684" y="727"/>
                    <a:pt x="703" y="740"/>
                    <a:pt x="722" y="759"/>
                  </a:cubicBezTo>
                  <a:cubicBezTo>
                    <a:pt x="740" y="785"/>
                    <a:pt x="758" y="806"/>
                    <a:pt x="755" y="806"/>
                  </a:cubicBezTo>
                  <a:cubicBezTo>
                    <a:pt x="752" y="806"/>
                    <a:pt x="738" y="795"/>
                    <a:pt x="703" y="765"/>
                  </a:cubicBezTo>
                  <a:cubicBezTo>
                    <a:pt x="696" y="759"/>
                    <a:pt x="696" y="759"/>
                    <a:pt x="690" y="753"/>
                  </a:cubicBezTo>
                  <a:cubicBezTo>
                    <a:pt x="690" y="753"/>
                    <a:pt x="690" y="753"/>
                    <a:pt x="684" y="746"/>
                  </a:cubicBezTo>
                  <a:cubicBezTo>
                    <a:pt x="677" y="734"/>
                    <a:pt x="671" y="721"/>
                    <a:pt x="665" y="708"/>
                  </a:cubicBezTo>
                  <a:close/>
                  <a:moveTo>
                    <a:pt x="1019" y="772"/>
                  </a:moveTo>
                  <a:cubicBezTo>
                    <a:pt x="1032" y="778"/>
                    <a:pt x="1038" y="778"/>
                    <a:pt x="1045" y="778"/>
                  </a:cubicBezTo>
                  <a:cubicBezTo>
                    <a:pt x="1064" y="791"/>
                    <a:pt x="1089" y="803"/>
                    <a:pt x="1114" y="810"/>
                  </a:cubicBezTo>
                  <a:lnTo>
                    <a:pt x="1095" y="810"/>
                  </a:lnTo>
                  <a:cubicBezTo>
                    <a:pt x="1089" y="810"/>
                    <a:pt x="1083" y="803"/>
                    <a:pt x="1076" y="803"/>
                  </a:cubicBezTo>
                  <a:cubicBezTo>
                    <a:pt x="1057" y="797"/>
                    <a:pt x="1032" y="791"/>
                    <a:pt x="1007" y="778"/>
                  </a:cubicBezTo>
                  <a:cubicBezTo>
                    <a:pt x="1007" y="778"/>
                    <a:pt x="1007" y="778"/>
                    <a:pt x="1000" y="772"/>
                  </a:cubicBezTo>
                  <a:close/>
                  <a:moveTo>
                    <a:pt x="1127" y="721"/>
                  </a:moveTo>
                  <a:cubicBezTo>
                    <a:pt x="1197" y="734"/>
                    <a:pt x="1266" y="753"/>
                    <a:pt x="1336" y="759"/>
                  </a:cubicBezTo>
                  <a:cubicBezTo>
                    <a:pt x="1336" y="765"/>
                    <a:pt x="1336" y="765"/>
                    <a:pt x="1336" y="765"/>
                  </a:cubicBezTo>
                  <a:cubicBezTo>
                    <a:pt x="1368" y="778"/>
                    <a:pt x="1399" y="797"/>
                    <a:pt x="1437" y="810"/>
                  </a:cubicBezTo>
                  <a:cubicBezTo>
                    <a:pt x="1342" y="797"/>
                    <a:pt x="1254" y="784"/>
                    <a:pt x="1165" y="765"/>
                  </a:cubicBezTo>
                  <a:cubicBezTo>
                    <a:pt x="1152" y="753"/>
                    <a:pt x="1133" y="734"/>
                    <a:pt x="1114" y="721"/>
                  </a:cubicBezTo>
                  <a:close/>
                  <a:moveTo>
                    <a:pt x="918" y="791"/>
                  </a:moveTo>
                  <a:cubicBezTo>
                    <a:pt x="937" y="797"/>
                    <a:pt x="962" y="803"/>
                    <a:pt x="981" y="810"/>
                  </a:cubicBezTo>
                  <a:cubicBezTo>
                    <a:pt x="1000" y="829"/>
                    <a:pt x="1013" y="835"/>
                    <a:pt x="1019" y="835"/>
                  </a:cubicBezTo>
                  <a:cubicBezTo>
                    <a:pt x="1016" y="836"/>
                    <a:pt x="1013" y="836"/>
                    <a:pt x="1009" y="836"/>
                  </a:cubicBezTo>
                  <a:cubicBezTo>
                    <a:pt x="984" y="836"/>
                    <a:pt x="951" y="818"/>
                    <a:pt x="918" y="791"/>
                  </a:cubicBezTo>
                  <a:close/>
                  <a:moveTo>
                    <a:pt x="772" y="803"/>
                  </a:moveTo>
                  <a:cubicBezTo>
                    <a:pt x="785" y="816"/>
                    <a:pt x="804" y="829"/>
                    <a:pt x="817" y="841"/>
                  </a:cubicBezTo>
                  <a:cubicBezTo>
                    <a:pt x="810" y="841"/>
                    <a:pt x="798" y="835"/>
                    <a:pt x="791" y="835"/>
                  </a:cubicBezTo>
                  <a:cubicBezTo>
                    <a:pt x="785" y="822"/>
                    <a:pt x="779" y="816"/>
                    <a:pt x="772" y="803"/>
                  </a:cubicBezTo>
                  <a:close/>
                  <a:moveTo>
                    <a:pt x="1393" y="772"/>
                  </a:moveTo>
                  <a:cubicBezTo>
                    <a:pt x="1412" y="772"/>
                    <a:pt x="1431" y="778"/>
                    <a:pt x="1450" y="778"/>
                  </a:cubicBezTo>
                  <a:cubicBezTo>
                    <a:pt x="1482" y="784"/>
                    <a:pt x="1513" y="791"/>
                    <a:pt x="1526" y="791"/>
                  </a:cubicBezTo>
                  <a:cubicBezTo>
                    <a:pt x="1589" y="803"/>
                    <a:pt x="1646" y="822"/>
                    <a:pt x="1710" y="835"/>
                  </a:cubicBezTo>
                  <a:cubicBezTo>
                    <a:pt x="1710" y="841"/>
                    <a:pt x="1703" y="841"/>
                    <a:pt x="1697" y="841"/>
                  </a:cubicBezTo>
                  <a:lnTo>
                    <a:pt x="1646" y="841"/>
                  </a:lnTo>
                  <a:cubicBezTo>
                    <a:pt x="1646" y="841"/>
                    <a:pt x="1640" y="835"/>
                    <a:pt x="1634" y="835"/>
                  </a:cubicBezTo>
                  <a:cubicBezTo>
                    <a:pt x="1577" y="829"/>
                    <a:pt x="1520" y="822"/>
                    <a:pt x="1456" y="810"/>
                  </a:cubicBezTo>
                  <a:cubicBezTo>
                    <a:pt x="1431" y="797"/>
                    <a:pt x="1387" y="778"/>
                    <a:pt x="1393" y="772"/>
                  </a:cubicBezTo>
                  <a:close/>
                  <a:moveTo>
                    <a:pt x="1805" y="822"/>
                  </a:moveTo>
                  <a:cubicBezTo>
                    <a:pt x="1817" y="835"/>
                    <a:pt x="1843" y="841"/>
                    <a:pt x="1862" y="848"/>
                  </a:cubicBezTo>
                  <a:cubicBezTo>
                    <a:pt x="1843" y="848"/>
                    <a:pt x="1824" y="841"/>
                    <a:pt x="1805" y="835"/>
                  </a:cubicBezTo>
                  <a:cubicBezTo>
                    <a:pt x="1805" y="835"/>
                    <a:pt x="1805" y="829"/>
                    <a:pt x="1805" y="822"/>
                  </a:cubicBezTo>
                  <a:close/>
                  <a:moveTo>
                    <a:pt x="1241" y="854"/>
                  </a:moveTo>
                  <a:cubicBezTo>
                    <a:pt x="1279" y="854"/>
                    <a:pt x="1317" y="860"/>
                    <a:pt x="1355" y="860"/>
                  </a:cubicBezTo>
                  <a:cubicBezTo>
                    <a:pt x="1317" y="860"/>
                    <a:pt x="1279" y="867"/>
                    <a:pt x="1235" y="867"/>
                  </a:cubicBezTo>
                  <a:cubicBezTo>
                    <a:pt x="1241" y="860"/>
                    <a:pt x="1241" y="854"/>
                    <a:pt x="1241" y="854"/>
                  </a:cubicBezTo>
                  <a:close/>
                  <a:moveTo>
                    <a:pt x="760" y="708"/>
                  </a:moveTo>
                  <a:lnTo>
                    <a:pt x="760" y="708"/>
                  </a:lnTo>
                  <a:cubicBezTo>
                    <a:pt x="772" y="721"/>
                    <a:pt x="779" y="727"/>
                    <a:pt x="791" y="734"/>
                  </a:cubicBezTo>
                  <a:cubicBezTo>
                    <a:pt x="798" y="740"/>
                    <a:pt x="804" y="740"/>
                    <a:pt x="810" y="746"/>
                  </a:cubicBezTo>
                  <a:cubicBezTo>
                    <a:pt x="804" y="753"/>
                    <a:pt x="804" y="759"/>
                    <a:pt x="810" y="765"/>
                  </a:cubicBezTo>
                  <a:cubicBezTo>
                    <a:pt x="823" y="765"/>
                    <a:pt x="829" y="772"/>
                    <a:pt x="842" y="772"/>
                  </a:cubicBezTo>
                  <a:cubicBezTo>
                    <a:pt x="886" y="810"/>
                    <a:pt x="937" y="848"/>
                    <a:pt x="988" y="873"/>
                  </a:cubicBezTo>
                  <a:cubicBezTo>
                    <a:pt x="943" y="867"/>
                    <a:pt x="893" y="860"/>
                    <a:pt x="848" y="854"/>
                  </a:cubicBezTo>
                  <a:cubicBezTo>
                    <a:pt x="855" y="848"/>
                    <a:pt x="855" y="841"/>
                    <a:pt x="848" y="835"/>
                  </a:cubicBezTo>
                  <a:cubicBezTo>
                    <a:pt x="823" y="791"/>
                    <a:pt x="791" y="753"/>
                    <a:pt x="760" y="708"/>
                  </a:cubicBezTo>
                  <a:close/>
                  <a:moveTo>
                    <a:pt x="1057" y="841"/>
                  </a:moveTo>
                  <a:lnTo>
                    <a:pt x="1057" y="841"/>
                  </a:lnTo>
                  <a:cubicBezTo>
                    <a:pt x="1083" y="854"/>
                    <a:pt x="1108" y="867"/>
                    <a:pt x="1140" y="873"/>
                  </a:cubicBezTo>
                  <a:lnTo>
                    <a:pt x="1083" y="873"/>
                  </a:lnTo>
                  <a:cubicBezTo>
                    <a:pt x="1076" y="873"/>
                    <a:pt x="1076" y="867"/>
                    <a:pt x="1076" y="867"/>
                  </a:cubicBezTo>
                  <a:cubicBezTo>
                    <a:pt x="1070" y="860"/>
                    <a:pt x="1064" y="848"/>
                    <a:pt x="1057" y="841"/>
                  </a:cubicBezTo>
                  <a:close/>
                  <a:moveTo>
                    <a:pt x="627" y="829"/>
                  </a:moveTo>
                  <a:cubicBezTo>
                    <a:pt x="627" y="829"/>
                    <a:pt x="633" y="835"/>
                    <a:pt x="633" y="835"/>
                  </a:cubicBezTo>
                  <a:cubicBezTo>
                    <a:pt x="639" y="841"/>
                    <a:pt x="639" y="848"/>
                    <a:pt x="646" y="854"/>
                  </a:cubicBezTo>
                  <a:cubicBezTo>
                    <a:pt x="648" y="863"/>
                    <a:pt x="651" y="872"/>
                    <a:pt x="655" y="880"/>
                  </a:cubicBezTo>
                  <a:lnTo>
                    <a:pt x="655" y="880"/>
                  </a:lnTo>
                  <a:cubicBezTo>
                    <a:pt x="644" y="861"/>
                    <a:pt x="634" y="844"/>
                    <a:pt x="627" y="829"/>
                  </a:cubicBezTo>
                  <a:close/>
                  <a:moveTo>
                    <a:pt x="1824" y="1430"/>
                  </a:moveTo>
                  <a:cubicBezTo>
                    <a:pt x="1855" y="1437"/>
                    <a:pt x="1887" y="1443"/>
                    <a:pt x="1912" y="1443"/>
                  </a:cubicBezTo>
                  <a:lnTo>
                    <a:pt x="1836" y="1443"/>
                  </a:lnTo>
                  <a:cubicBezTo>
                    <a:pt x="1836" y="1437"/>
                    <a:pt x="1830" y="1437"/>
                    <a:pt x="1824" y="1430"/>
                  </a:cubicBezTo>
                  <a:close/>
                  <a:moveTo>
                    <a:pt x="1102" y="1475"/>
                  </a:moveTo>
                  <a:cubicBezTo>
                    <a:pt x="1133" y="1475"/>
                    <a:pt x="1165" y="1481"/>
                    <a:pt x="1203" y="1481"/>
                  </a:cubicBezTo>
                  <a:cubicBezTo>
                    <a:pt x="1171" y="1487"/>
                    <a:pt x="1140" y="1487"/>
                    <a:pt x="1108" y="1487"/>
                  </a:cubicBezTo>
                  <a:cubicBezTo>
                    <a:pt x="1108" y="1481"/>
                    <a:pt x="1102" y="1475"/>
                    <a:pt x="1102" y="1475"/>
                  </a:cubicBezTo>
                  <a:close/>
                  <a:moveTo>
                    <a:pt x="2242" y="1487"/>
                  </a:moveTo>
                  <a:cubicBezTo>
                    <a:pt x="2254" y="1494"/>
                    <a:pt x="2267" y="1506"/>
                    <a:pt x="2273" y="1513"/>
                  </a:cubicBezTo>
                  <a:cubicBezTo>
                    <a:pt x="2267" y="1513"/>
                    <a:pt x="2267" y="1513"/>
                    <a:pt x="2267" y="1519"/>
                  </a:cubicBezTo>
                  <a:cubicBezTo>
                    <a:pt x="2261" y="1513"/>
                    <a:pt x="2261" y="1513"/>
                    <a:pt x="2261" y="1513"/>
                  </a:cubicBezTo>
                  <a:cubicBezTo>
                    <a:pt x="2254" y="1506"/>
                    <a:pt x="2248" y="1494"/>
                    <a:pt x="2242" y="1494"/>
                  </a:cubicBezTo>
                  <a:cubicBezTo>
                    <a:pt x="2242" y="1487"/>
                    <a:pt x="2242" y="1487"/>
                    <a:pt x="2242" y="1487"/>
                  </a:cubicBezTo>
                  <a:close/>
                  <a:moveTo>
                    <a:pt x="798" y="936"/>
                  </a:moveTo>
                  <a:lnTo>
                    <a:pt x="798" y="936"/>
                  </a:lnTo>
                  <a:cubicBezTo>
                    <a:pt x="898" y="971"/>
                    <a:pt x="1013" y="981"/>
                    <a:pt x="1126" y="981"/>
                  </a:cubicBezTo>
                  <a:cubicBezTo>
                    <a:pt x="1221" y="981"/>
                    <a:pt x="1316" y="974"/>
                    <a:pt x="1399" y="968"/>
                  </a:cubicBezTo>
                  <a:cubicBezTo>
                    <a:pt x="1457" y="964"/>
                    <a:pt x="1520" y="962"/>
                    <a:pt x="1587" y="962"/>
                  </a:cubicBezTo>
                  <a:cubicBezTo>
                    <a:pt x="1944" y="962"/>
                    <a:pt x="2388" y="1036"/>
                    <a:pt x="2495" y="1367"/>
                  </a:cubicBezTo>
                  <a:cubicBezTo>
                    <a:pt x="2501" y="1424"/>
                    <a:pt x="2508" y="1494"/>
                    <a:pt x="2508" y="1563"/>
                  </a:cubicBezTo>
                  <a:cubicBezTo>
                    <a:pt x="2425" y="1462"/>
                    <a:pt x="2324" y="1380"/>
                    <a:pt x="2197" y="1329"/>
                  </a:cubicBezTo>
                  <a:cubicBezTo>
                    <a:pt x="2032" y="1260"/>
                    <a:pt x="1845" y="1233"/>
                    <a:pt x="1661" y="1233"/>
                  </a:cubicBezTo>
                  <a:cubicBezTo>
                    <a:pt x="1642" y="1233"/>
                    <a:pt x="1622" y="1233"/>
                    <a:pt x="1602" y="1234"/>
                  </a:cubicBezTo>
                  <a:cubicBezTo>
                    <a:pt x="1526" y="1237"/>
                    <a:pt x="1454" y="1241"/>
                    <a:pt x="1385" y="1241"/>
                  </a:cubicBezTo>
                  <a:cubicBezTo>
                    <a:pt x="1193" y="1241"/>
                    <a:pt x="1031" y="1215"/>
                    <a:pt x="886" y="1088"/>
                  </a:cubicBezTo>
                  <a:cubicBezTo>
                    <a:pt x="855" y="1038"/>
                    <a:pt x="829" y="987"/>
                    <a:pt x="798" y="936"/>
                  </a:cubicBezTo>
                  <a:close/>
                  <a:moveTo>
                    <a:pt x="1906" y="1532"/>
                  </a:moveTo>
                  <a:lnTo>
                    <a:pt x="2147" y="1538"/>
                  </a:lnTo>
                  <a:cubicBezTo>
                    <a:pt x="2140" y="1551"/>
                    <a:pt x="2147" y="1557"/>
                    <a:pt x="2153" y="1563"/>
                  </a:cubicBezTo>
                  <a:lnTo>
                    <a:pt x="2166" y="1570"/>
                  </a:lnTo>
                  <a:cubicBezTo>
                    <a:pt x="2083" y="1557"/>
                    <a:pt x="1995" y="1551"/>
                    <a:pt x="1906" y="1532"/>
                  </a:cubicBezTo>
                  <a:close/>
                  <a:moveTo>
                    <a:pt x="1146" y="1557"/>
                  </a:moveTo>
                  <a:cubicBezTo>
                    <a:pt x="1235" y="1563"/>
                    <a:pt x="1323" y="1563"/>
                    <a:pt x="1412" y="1563"/>
                  </a:cubicBezTo>
                  <a:cubicBezTo>
                    <a:pt x="1399" y="1570"/>
                    <a:pt x="1393" y="1570"/>
                    <a:pt x="1387" y="1570"/>
                  </a:cubicBezTo>
                  <a:cubicBezTo>
                    <a:pt x="1365" y="1568"/>
                    <a:pt x="1342" y="1567"/>
                    <a:pt x="1320" y="1567"/>
                  </a:cubicBezTo>
                  <a:cubicBezTo>
                    <a:pt x="1266" y="1567"/>
                    <a:pt x="1211" y="1572"/>
                    <a:pt x="1152" y="1576"/>
                  </a:cubicBezTo>
                  <a:cubicBezTo>
                    <a:pt x="1152" y="1570"/>
                    <a:pt x="1146" y="1563"/>
                    <a:pt x="1146" y="1557"/>
                  </a:cubicBezTo>
                  <a:close/>
                  <a:moveTo>
                    <a:pt x="1583" y="1557"/>
                  </a:moveTo>
                  <a:cubicBezTo>
                    <a:pt x="1634" y="1557"/>
                    <a:pt x="1684" y="1563"/>
                    <a:pt x="1729" y="1576"/>
                  </a:cubicBezTo>
                  <a:cubicBezTo>
                    <a:pt x="1659" y="1582"/>
                    <a:pt x="1589" y="1582"/>
                    <a:pt x="1526" y="1589"/>
                  </a:cubicBezTo>
                  <a:cubicBezTo>
                    <a:pt x="1482" y="1582"/>
                    <a:pt x="1444" y="1576"/>
                    <a:pt x="1406" y="1570"/>
                  </a:cubicBezTo>
                  <a:cubicBezTo>
                    <a:pt x="1412" y="1570"/>
                    <a:pt x="1418" y="1570"/>
                    <a:pt x="1425" y="1563"/>
                  </a:cubicBezTo>
                  <a:cubicBezTo>
                    <a:pt x="1475" y="1563"/>
                    <a:pt x="1526" y="1563"/>
                    <a:pt x="1583" y="1557"/>
                  </a:cubicBezTo>
                  <a:close/>
                  <a:moveTo>
                    <a:pt x="1843" y="1576"/>
                  </a:moveTo>
                  <a:cubicBezTo>
                    <a:pt x="1881" y="1582"/>
                    <a:pt x="1925" y="1589"/>
                    <a:pt x="1969" y="1595"/>
                  </a:cubicBezTo>
                  <a:cubicBezTo>
                    <a:pt x="1931" y="1595"/>
                    <a:pt x="1893" y="1601"/>
                    <a:pt x="1855" y="1601"/>
                  </a:cubicBezTo>
                  <a:cubicBezTo>
                    <a:pt x="1855" y="1595"/>
                    <a:pt x="1855" y="1589"/>
                    <a:pt x="1849" y="1582"/>
                  </a:cubicBezTo>
                  <a:cubicBezTo>
                    <a:pt x="1849" y="1582"/>
                    <a:pt x="1843" y="1576"/>
                    <a:pt x="1843" y="1576"/>
                  </a:cubicBezTo>
                  <a:close/>
                  <a:moveTo>
                    <a:pt x="2223" y="1544"/>
                  </a:moveTo>
                  <a:cubicBezTo>
                    <a:pt x="2242" y="1557"/>
                    <a:pt x="2261" y="1570"/>
                    <a:pt x="2280" y="1582"/>
                  </a:cubicBezTo>
                  <a:cubicBezTo>
                    <a:pt x="2286" y="1589"/>
                    <a:pt x="2292" y="1595"/>
                    <a:pt x="2299" y="1601"/>
                  </a:cubicBezTo>
                  <a:cubicBezTo>
                    <a:pt x="2261" y="1582"/>
                    <a:pt x="2223" y="1557"/>
                    <a:pt x="2191" y="1544"/>
                  </a:cubicBezTo>
                  <a:close/>
                  <a:moveTo>
                    <a:pt x="2292" y="1589"/>
                  </a:moveTo>
                  <a:lnTo>
                    <a:pt x="2292" y="1589"/>
                  </a:lnTo>
                  <a:cubicBezTo>
                    <a:pt x="2324" y="1608"/>
                    <a:pt x="2356" y="1627"/>
                    <a:pt x="2387" y="1646"/>
                  </a:cubicBezTo>
                  <a:cubicBezTo>
                    <a:pt x="2362" y="1633"/>
                    <a:pt x="2330" y="1620"/>
                    <a:pt x="2305" y="1608"/>
                  </a:cubicBezTo>
                  <a:cubicBezTo>
                    <a:pt x="2305" y="1601"/>
                    <a:pt x="2299" y="1595"/>
                    <a:pt x="2292" y="1589"/>
                  </a:cubicBezTo>
                  <a:close/>
                  <a:moveTo>
                    <a:pt x="2267" y="1627"/>
                  </a:moveTo>
                  <a:lnTo>
                    <a:pt x="2292" y="1639"/>
                  </a:lnTo>
                  <a:cubicBezTo>
                    <a:pt x="2324" y="1658"/>
                    <a:pt x="2356" y="1677"/>
                    <a:pt x="2387" y="1703"/>
                  </a:cubicBezTo>
                  <a:cubicBezTo>
                    <a:pt x="2394" y="1709"/>
                    <a:pt x="2400" y="1709"/>
                    <a:pt x="2400" y="1715"/>
                  </a:cubicBezTo>
                  <a:cubicBezTo>
                    <a:pt x="2343" y="1690"/>
                    <a:pt x="2286" y="1665"/>
                    <a:pt x="2229" y="1639"/>
                  </a:cubicBezTo>
                  <a:cubicBezTo>
                    <a:pt x="2242" y="1633"/>
                    <a:pt x="2254" y="1633"/>
                    <a:pt x="2267" y="1627"/>
                  </a:cubicBezTo>
                  <a:close/>
                  <a:moveTo>
                    <a:pt x="2413" y="1760"/>
                  </a:moveTo>
                  <a:lnTo>
                    <a:pt x="2413" y="1760"/>
                  </a:lnTo>
                  <a:cubicBezTo>
                    <a:pt x="2425" y="1766"/>
                    <a:pt x="2438" y="1772"/>
                    <a:pt x="2451" y="1779"/>
                  </a:cubicBezTo>
                  <a:cubicBezTo>
                    <a:pt x="2457" y="1785"/>
                    <a:pt x="2463" y="1785"/>
                    <a:pt x="2470" y="1791"/>
                  </a:cubicBezTo>
                  <a:cubicBezTo>
                    <a:pt x="2457" y="1785"/>
                    <a:pt x="2444" y="1779"/>
                    <a:pt x="2432" y="1772"/>
                  </a:cubicBezTo>
                  <a:cubicBezTo>
                    <a:pt x="2425" y="1772"/>
                    <a:pt x="2419" y="1766"/>
                    <a:pt x="2413" y="1760"/>
                  </a:cubicBezTo>
                  <a:close/>
                  <a:moveTo>
                    <a:pt x="2527" y="1842"/>
                  </a:moveTo>
                  <a:cubicBezTo>
                    <a:pt x="2527" y="1842"/>
                    <a:pt x="2527" y="1842"/>
                    <a:pt x="2527" y="1848"/>
                  </a:cubicBezTo>
                  <a:cubicBezTo>
                    <a:pt x="2527" y="1848"/>
                    <a:pt x="2527" y="1848"/>
                    <a:pt x="2527" y="1855"/>
                  </a:cubicBezTo>
                  <a:cubicBezTo>
                    <a:pt x="2533" y="1861"/>
                    <a:pt x="2533" y="1861"/>
                    <a:pt x="2533" y="1867"/>
                  </a:cubicBezTo>
                  <a:cubicBezTo>
                    <a:pt x="2527" y="1861"/>
                    <a:pt x="2520" y="1855"/>
                    <a:pt x="2514" y="1842"/>
                  </a:cubicBezTo>
                  <a:lnTo>
                    <a:pt x="2514" y="1842"/>
                  </a:lnTo>
                  <a:cubicBezTo>
                    <a:pt x="2516" y="1844"/>
                    <a:pt x="2518" y="1845"/>
                    <a:pt x="2520" y="1845"/>
                  </a:cubicBezTo>
                  <a:cubicBezTo>
                    <a:pt x="2524" y="1845"/>
                    <a:pt x="2527" y="1842"/>
                    <a:pt x="2527" y="1842"/>
                  </a:cubicBezTo>
                  <a:close/>
                  <a:moveTo>
                    <a:pt x="2552" y="1766"/>
                  </a:moveTo>
                  <a:cubicBezTo>
                    <a:pt x="2584" y="1817"/>
                    <a:pt x="2603" y="1880"/>
                    <a:pt x="2609" y="1943"/>
                  </a:cubicBezTo>
                  <a:cubicBezTo>
                    <a:pt x="2609" y="1950"/>
                    <a:pt x="2615" y="1988"/>
                    <a:pt x="2615" y="2026"/>
                  </a:cubicBezTo>
                  <a:cubicBezTo>
                    <a:pt x="2615" y="2019"/>
                    <a:pt x="2609" y="2007"/>
                    <a:pt x="2609" y="2000"/>
                  </a:cubicBezTo>
                  <a:cubicBezTo>
                    <a:pt x="2609" y="2000"/>
                    <a:pt x="2609" y="2000"/>
                    <a:pt x="2609" y="1994"/>
                  </a:cubicBezTo>
                  <a:cubicBezTo>
                    <a:pt x="2603" y="1981"/>
                    <a:pt x="2603" y="1969"/>
                    <a:pt x="2596" y="1956"/>
                  </a:cubicBezTo>
                  <a:cubicBezTo>
                    <a:pt x="2603" y="1956"/>
                    <a:pt x="2609" y="1950"/>
                    <a:pt x="2603" y="1943"/>
                  </a:cubicBezTo>
                  <a:cubicBezTo>
                    <a:pt x="2596" y="1931"/>
                    <a:pt x="2590" y="1918"/>
                    <a:pt x="2584" y="1905"/>
                  </a:cubicBezTo>
                  <a:cubicBezTo>
                    <a:pt x="2590" y="1905"/>
                    <a:pt x="2590" y="1899"/>
                    <a:pt x="2590" y="1893"/>
                  </a:cubicBezTo>
                  <a:cubicBezTo>
                    <a:pt x="2584" y="1874"/>
                    <a:pt x="2577" y="1855"/>
                    <a:pt x="2565" y="1836"/>
                  </a:cubicBezTo>
                  <a:cubicBezTo>
                    <a:pt x="2571" y="1829"/>
                    <a:pt x="2571" y="1823"/>
                    <a:pt x="2571" y="1823"/>
                  </a:cubicBezTo>
                  <a:cubicBezTo>
                    <a:pt x="2558" y="1804"/>
                    <a:pt x="2552" y="1785"/>
                    <a:pt x="2546" y="1766"/>
                  </a:cubicBezTo>
                  <a:close/>
                  <a:moveTo>
                    <a:pt x="1013" y="1747"/>
                  </a:moveTo>
                  <a:cubicBezTo>
                    <a:pt x="1197" y="2070"/>
                    <a:pt x="1387" y="2387"/>
                    <a:pt x="1583" y="2697"/>
                  </a:cubicBezTo>
                  <a:cubicBezTo>
                    <a:pt x="1545" y="2691"/>
                    <a:pt x="1513" y="2684"/>
                    <a:pt x="1482" y="2684"/>
                  </a:cubicBezTo>
                  <a:cubicBezTo>
                    <a:pt x="1336" y="2380"/>
                    <a:pt x="1171" y="2064"/>
                    <a:pt x="1013" y="1747"/>
                  </a:cubicBezTo>
                  <a:close/>
                  <a:moveTo>
                    <a:pt x="1456" y="2824"/>
                  </a:moveTo>
                  <a:cubicBezTo>
                    <a:pt x="1469" y="2843"/>
                    <a:pt x="1482" y="2868"/>
                    <a:pt x="1501" y="2893"/>
                  </a:cubicBezTo>
                  <a:cubicBezTo>
                    <a:pt x="1475" y="2868"/>
                    <a:pt x="1456" y="2849"/>
                    <a:pt x="1431" y="2830"/>
                  </a:cubicBezTo>
                  <a:cubicBezTo>
                    <a:pt x="1437" y="2824"/>
                    <a:pt x="1450" y="2824"/>
                    <a:pt x="1456" y="2824"/>
                  </a:cubicBezTo>
                  <a:close/>
                  <a:moveTo>
                    <a:pt x="1393" y="2868"/>
                  </a:moveTo>
                  <a:cubicBezTo>
                    <a:pt x="1412" y="2893"/>
                    <a:pt x="1431" y="2912"/>
                    <a:pt x="1444" y="2938"/>
                  </a:cubicBezTo>
                  <a:cubicBezTo>
                    <a:pt x="1431" y="2919"/>
                    <a:pt x="1412" y="2900"/>
                    <a:pt x="1393" y="2887"/>
                  </a:cubicBezTo>
                  <a:cubicBezTo>
                    <a:pt x="1393" y="2881"/>
                    <a:pt x="1393" y="2874"/>
                    <a:pt x="1393" y="2868"/>
                  </a:cubicBezTo>
                  <a:close/>
                  <a:moveTo>
                    <a:pt x="1342" y="2900"/>
                  </a:moveTo>
                  <a:cubicBezTo>
                    <a:pt x="1355" y="2906"/>
                    <a:pt x="1361" y="2912"/>
                    <a:pt x="1368" y="2925"/>
                  </a:cubicBezTo>
                  <a:cubicBezTo>
                    <a:pt x="1368" y="2938"/>
                    <a:pt x="1368" y="2950"/>
                    <a:pt x="1368" y="2957"/>
                  </a:cubicBezTo>
                  <a:cubicBezTo>
                    <a:pt x="1349" y="2950"/>
                    <a:pt x="1336" y="2938"/>
                    <a:pt x="1323" y="2925"/>
                  </a:cubicBezTo>
                  <a:cubicBezTo>
                    <a:pt x="1330" y="2912"/>
                    <a:pt x="1336" y="2906"/>
                    <a:pt x="1342" y="2900"/>
                  </a:cubicBezTo>
                  <a:close/>
                  <a:moveTo>
                    <a:pt x="1285" y="2982"/>
                  </a:moveTo>
                  <a:cubicBezTo>
                    <a:pt x="1285" y="2982"/>
                    <a:pt x="1285" y="2982"/>
                    <a:pt x="1285" y="2988"/>
                  </a:cubicBezTo>
                  <a:cubicBezTo>
                    <a:pt x="1285" y="2988"/>
                    <a:pt x="1285" y="2988"/>
                    <a:pt x="1285" y="2995"/>
                  </a:cubicBezTo>
                  <a:cubicBezTo>
                    <a:pt x="1285" y="2988"/>
                    <a:pt x="1285" y="2988"/>
                    <a:pt x="1279" y="2988"/>
                  </a:cubicBezTo>
                  <a:cubicBezTo>
                    <a:pt x="1279" y="2982"/>
                    <a:pt x="1279" y="2982"/>
                    <a:pt x="1285" y="2982"/>
                  </a:cubicBezTo>
                  <a:close/>
                  <a:moveTo>
                    <a:pt x="1393" y="2950"/>
                  </a:moveTo>
                  <a:cubicBezTo>
                    <a:pt x="1418" y="2969"/>
                    <a:pt x="1444" y="2995"/>
                    <a:pt x="1463" y="3020"/>
                  </a:cubicBezTo>
                  <a:cubicBezTo>
                    <a:pt x="1463" y="3020"/>
                    <a:pt x="1456" y="3026"/>
                    <a:pt x="1456" y="3033"/>
                  </a:cubicBezTo>
                  <a:cubicBezTo>
                    <a:pt x="1456" y="3033"/>
                    <a:pt x="1456" y="3039"/>
                    <a:pt x="1456" y="3039"/>
                  </a:cubicBezTo>
                  <a:cubicBezTo>
                    <a:pt x="1437" y="3020"/>
                    <a:pt x="1418" y="3001"/>
                    <a:pt x="1393" y="2982"/>
                  </a:cubicBezTo>
                  <a:cubicBezTo>
                    <a:pt x="1393" y="2969"/>
                    <a:pt x="1393" y="2957"/>
                    <a:pt x="1393" y="2950"/>
                  </a:cubicBezTo>
                  <a:close/>
                  <a:moveTo>
                    <a:pt x="1273" y="3001"/>
                  </a:moveTo>
                  <a:cubicBezTo>
                    <a:pt x="1279" y="3014"/>
                    <a:pt x="1285" y="3020"/>
                    <a:pt x="1292" y="3026"/>
                  </a:cubicBezTo>
                  <a:cubicBezTo>
                    <a:pt x="1292" y="3033"/>
                    <a:pt x="1292" y="3039"/>
                    <a:pt x="1292" y="3045"/>
                  </a:cubicBezTo>
                  <a:cubicBezTo>
                    <a:pt x="1279" y="3033"/>
                    <a:pt x="1273" y="3026"/>
                    <a:pt x="1260" y="3020"/>
                  </a:cubicBezTo>
                  <a:cubicBezTo>
                    <a:pt x="1266" y="3014"/>
                    <a:pt x="1266" y="3007"/>
                    <a:pt x="1273" y="3001"/>
                  </a:cubicBezTo>
                  <a:close/>
                  <a:moveTo>
                    <a:pt x="1323" y="3007"/>
                  </a:moveTo>
                  <a:cubicBezTo>
                    <a:pt x="1336" y="3020"/>
                    <a:pt x="1349" y="3033"/>
                    <a:pt x="1361" y="3039"/>
                  </a:cubicBezTo>
                  <a:cubicBezTo>
                    <a:pt x="1361" y="3045"/>
                    <a:pt x="1361" y="3052"/>
                    <a:pt x="1355" y="3058"/>
                  </a:cubicBezTo>
                  <a:cubicBezTo>
                    <a:pt x="1349" y="3052"/>
                    <a:pt x="1342" y="3045"/>
                    <a:pt x="1336" y="3039"/>
                  </a:cubicBezTo>
                  <a:cubicBezTo>
                    <a:pt x="1330" y="3033"/>
                    <a:pt x="1330" y="3033"/>
                    <a:pt x="1323" y="3026"/>
                  </a:cubicBezTo>
                  <a:cubicBezTo>
                    <a:pt x="1323" y="3026"/>
                    <a:pt x="1323" y="3020"/>
                    <a:pt x="1323" y="3014"/>
                  </a:cubicBezTo>
                  <a:cubicBezTo>
                    <a:pt x="1323" y="3014"/>
                    <a:pt x="1323" y="3014"/>
                    <a:pt x="1323" y="3007"/>
                  </a:cubicBezTo>
                  <a:close/>
                  <a:moveTo>
                    <a:pt x="1330" y="3071"/>
                  </a:moveTo>
                  <a:cubicBezTo>
                    <a:pt x="1336" y="3077"/>
                    <a:pt x="1342" y="3083"/>
                    <a:pt x="1355" y="3096"/>
                  </a:cubicBezTo>
                  <a:cubicBezTo>
                    <a:pt x="1349" y="3090"/>
                    <a:pt x="1336" y="3083"/>
                    <a:pt x="1330" y="3077"/>
                  </a:cubicBezTo>
                  <a:cubicBezTo>
                    <a:pt x="1330" y="3071"/>
                    <a:pt x="1330" y="3071"/>
                    <a:pt x="1330" y="3071"/>
                  </a:cubicBezTo>
                  <a:close/>
                  <a:moveTo>
                    <a:pt x="1393" y="3071"/>
                  </a:moveTo>
                  <a:cubicBezTo>
                    <a:pt x="1399" y="3071"/>
                    <a:pt x="1399" y="3077"/>
                    <a:pt x="1406" y="3077"/>
                  </a:cubicBezTo>
                  <a:cubicBezTo>
                    <a:pt x="1406" y="3083"/>
                    <a:pt x="1406" y="3083"/>
                    <a:pt x="1406" y="3083"/>
                  </a:cubicBezTo>
                  <a:cubicBezTo>
                    <a:pt x="1406" y="3090"/>
                    <a:pt x="1406" y="3102"/>
                    <a:pt x="1406" y="3109"/>
                  </a:cubicBezTo>
                  <a:cubicBezTo>
                    <a:pt x="1399" y="3102"/>
                    <a:pt x="1399" y="3102"/>
                    <a:pt x="1393" y="3096"/>
                  </a:cubicBezTo>
                  <a:cubicBezTo>
                    <a:pt x="1393" y="3090"/>
                    <a:pt x="1393" y="3077"/>
                    <a:pt x="1393" y="3071"/>
                  </a:cubicBezTo>
                  <a:close/>
                  <a:moveTo>
                    <a:pt x="1431" y="3109"/>
                  </a:moveTo>
                  <a:cubicBezTo>
                    <a:pt x="1437" y="3109"/>
                    <a:pt x="1444" y="3115"/>
                    <a:pt x="1450" y="3121"/>
                  </a:cubicBezTo>
                  <a:cubicBezTo>
                    <a:pt x="1450" y="3128"/>
                    <a:pt x="1450" y="3140"/>
                    <a:pt x="1444" y="3147"/>
                  </a:cubicBezTo>
                  <a:cubicBezTo>
                    <a:pt x="1444" y="3147"/>
                    <a:pt x="1437" y="3140"/>
                    <a:pt x="1431" y="3134"/>
                  </a:cubicBezTo>
                  <a:cubicBezTo>
                    <a:pt x="1431" y="3128"/>
                    <a:pt x="1431" y="3115"/>
                    <a:pt x="1431" y="3109"/>
                  </a:cubicBezTo>
                  <a:close/>
                  <a:moveTo>
                    <a:pt x="1247" y="3052"/>
                  </a:moveTo>
                  <a:cubicBezTo>
                    <a:pt x="1260" y="3064"/>
                    <a:pt x="1279" y="3083"/>
                    <a:pt x="1292" y="3096"/>
                  </a:cubicBezTo>
                  <a:cubicBezTo>
                    <a:pt x="1298" y="3128"/>
                    <a:pt x="1298" y="3159"/>
                    <a:pt x="1298" y="3185"/>
                  </a:cubicBezTo>
                  <a:cubicBezTo>
                    <a:pt x="1285" y="3178"/>
                    <a:pt x="1266" y="3166"/>
                    <a:pt x="1254" y="3153"/>
                  </a:cubicBezTo>
                  <a:cubicBezTo>
                    <a:pt x="1247" y="3128"/>
                    <a:pt x="1241" y="3109"/>
                    <a:pt x="1235" y="3083"/>
                  </a:cubicBezTo>
                  <a:cubicBezTo>
                    <a:pt x="1235" y="3071"/>
                    <a:pt x="1241" y="3058"/>
                    <a:pt x="1247" y="3052"/>
                  </a:cubicBezTo>
                  <a:close/>
                  <a:moveTo>
                    <a:pt x="1431" y="3172"/>
                  </a:moveTo>
                  <a:cubicBezTo>
                    <a:pt x="1437" y="3178"/>
                    <a:pt x="1444" y="3178"/>
                    <a:pt x="1444" y="3185"/>
                  </a:cubicBezTo>
                  <a:lnTo>
                    <a:pt x="1444" y="3191"/>
                  </a:lnTo>
                  <a:cubicBezTo>
                    <a:pt x="1444" y="3185"/>
                    <a:pt x="1437" y="3185"/>
                    <a:pt x="1431" y="3178"/>
                  </a:cubicBezTo>
                  <a:lnTo>
                    <a:pt x="1431" y="3172"/>
                  </a:lnTo>
                  <a:close/>
                  <a:moveTo>
                    <a:pt x="1336" y="3140"/>
                  </a:moveTo>
                  <a:cubicBezTo>
                    <a:pt x="1342" y="3140"/>
                    <a:pt x="1342" y="3147"/>
                    <a:pt x="1349" y="3153"/>
                  </a:cubicBezTo>
                  <a:cubicBezTo>
                    <a:pt x="1349" y="3166"/>
                    <a:pt x="1342" y="3185"/>
                    <a:pt x="1342" y="3204"/>
                  </a:cubicBezTo>
                  <a:cubicBezTo>
                    <a:pt x="1342" y="3178"/>
                    <a:pt x="1336" y="3159"/>
                    <a:pt x="1336" y="3140"/>
                  </a:cubicBezTo>
                  <a:close/>
                  <a:moveTo>
                    <a:pt x="1393" y="3191"/>
                  </a:moveTo>
                  <a:cubicBezTo>
                    <a:pt x="1393" y="3197"/>
                    <a:pt x="1399" y="3197"/>
                    <a:pt x="1399" y="3197"/>
                  </a:cubicBezTo>
                  <a:cubicBezTo>
                    <a:pt x="1399" y="3204"/>
                    <a:pt x="1399" y="3204"/>
                    <a:pt x="1399" y="3210"/>
                  </a:cubicBezTo>
                  <a:cubicBezTo>
                    <a:pt x="1399" y="3223"/>
                    <a:pt x="1393" y="3235"/>
                    <a:pt x="1393" y="3254"/>
                  </a:cubicBezTo>
                  <a:cubicBezTo>
                    <a:pt x="1393" y="3254"/>
                    <a:pt x="1393" y="3254"/>
                    <a:pt x="1393" y="3248"/>
                  </a:cubicBezTo>
                  <a:cubicBezTo>
                    <a:pt x="1393" y="3229"/>
                    <a:pt x="1393" y="3210"/>
                    <a:pt x="1393" y="3191"/>
                  </a:cubicBezTo>
                  <a:close/>
                  <a:moveTo>
                    <a:pt x="1437" y="3229"/>
                  </a:moveTo>
                  <a:cubicBezTo>
                    <a:pt x="1437" y="3229"/>
                    <a:pt x="1444" y="3235"/>
                    <a:pt x="1444" y="3242"/>
                  </a:cubicBezTo>
                  <a:cubicBezTo>
                    <a:pt x="1450" y="3254"/>
                    <a:pt x="1450" y="3267"/>
                    <a:pt x="1450" y="3280"/>
                  </a:cubicBezTo>
                  <a:cubicBezTo>
                    <a:pt x="1450" y="3280"/>
                    <a:pt x="1450" y="3286"/>
                    <a:pt x="1450" y="3292"/>
                  </a:cubicBezTo>
                  <a:cubicBezTo>
                    <a:pt x="1444" y="3286"/>
                    <a:pt x="1437" y="3286"/>
                    <a:pt x="1437" y="3280"/>
                  </a:cubicBezTo>
                  <a:cubicBezTo>
                    <a:pt x="1437" y="3267"/>
                    <a:pt x="1437" y="3248"/>
                    <a:pt x="1437" y="3229"/>
                  </a:cubicBezTo>
                  <a:close/>
                  <a:moveTo>
                    <a:pt x="1811" y="3229"/>
                  </a:moveTo>
                  <a:cubicBezTo>
                    <a:pt x="1811" y="3242"/>
                    <a:pt x="1811" y="3261"/>
                    <a:pt x="1811" y="3273"/>
                  </a:cubicBezTo>
                  <a:cubicBezTo>
                    <a:pt x="1811" y="3286"/>
                    <a:pt x="1805" y="3299"/>
                    <a:pt x="1805" y="3311"/>
                  </a:cubicBezTo>
                  <a:cubicBezTo>
                    <a:pt x="1805" y="3286"/>
                    <a:pt x="1798" y="3261"/>
                    <a:pt x="1792" y="3229"/>
                  </a:cubicBezTo>
                  <a:lnTo>
                    <a:pt x="1792" y="3229"/>
                  </a:lnTo>
                  <a:cubicBezTo>
                    <a:pt x="1794" y="3231"/>
                    <a:pt x="1796" y="3232"/>
                    <a:pt x="1798" y="3232"/>
                  </a:cubicBezTo>
                  <a:cubicBezTo>
                    <a:pt x="1803" y="3232"/>
                    <a:pt x="1807" y="3229"/>
                    <a:pt x="1811" y="3229"/>
                  </a:cubicBezTo>
                  <a:close/>
                  <a:moveTo>
                    <a:pt x="1260" y="3178"/>
                  </a:moveTo>
                  <a:lnTo>
                    <a:pt x="1260" y="3178"/>
                  </a:lnTo>
                  <a:cubicBezTo>
                    <a:pt x="1273" y="3191"/>
                    <a:pt x="1285" y="3197"/>
                    <a:pt x="1298" y="3210"/>
                  </a:cubicBezTo>
                  <a:cubicBezTo>
                    <a:pt x="1298" y="3248"/>
                    <a:pt x="1298" y="3286"/>
                    <a:pt x="1292" y="3318"/>
                  </a:cubicBezTo>
                  <a:cubicBezTo>
                    <a:pt x="1285" y="3273"/>
                    <a:pt x="1273" y="3223"/>
                    <a:pt x="1260" y="3178"/>
                  </a:cubicBezTo>
                  <a:close/>
                  <a:moveTo>
                    <a:pt x="1311" y="3362"/>
                  </a:moveTo>
                  <a:cubicBezTo>
                    <a:pt x="1317" y="3375"/>
                    <a:pt x="1317" y="3387"/>
                    <a:pt x="1317" y="3406"/>
                  </a:cubicBezTo>
                  <a:cubicBezTo>
                    <a:pt x="1317" y="3400"/>
                    <a:pt x="1317" y="3394"/>
                    <a:pt x="1311" y="3387"/>
                  </a:cubicBezTo>
                  <a:cubicBezTo>
                    <a:pt x="1311" y="3381"/>
                    <a:pt x="1311" y="3368"/>
                    <a:pt x="1311" y="3362"/>
                  </a:cubicBezTo>
                  <a:close/>
                  <a:moveTo>
                    <a:pt x="1437" y="3305"/>
                  </a:moveTo>
                  <a:cubicBezTo>
                    <a:pt x="1437" y="3305"/>
                    <a:pt x="1444" y="3311"/>
                    <a:pt x="1450" y="3311"/>
                  </a:cubicBezTo>
                  <a:cubicBezTo>
                    <a:pt x="1444" y="3368"/>
                    <a:pt x="1444" y="3419"/>
                    <a:pt x="1444" y="3476"/>
                  </a:cubicBezTo>
                  <a:cubicBezTo>
                    <a:pt x="1444" y="3482"/>
                    <a:pt x="1444" y="3501"/>
                    <a:pt x="1437" y="3520"/>
                  </a:cubicBezTo>
                  <a:cubicBezTo>
                    <a:pt x="1437" y="3451"/>
                    <a:pt x="1437" y="3375"/>
                    <a:pt x="1437" y="3305"/>
                  </a:cubicBezTo>
                  <a:close/>
                  <a:moveTo>
                    <a:pt x="1209" y="3153"/>
                  </a:moveTo>
                  <a:cubicBezTo>
                    <a:pt x="1235" y="3273"/>
                    <a:pt x="1260" y="3400"/>
                    <a:pt x="1292" y="3520"/>
                  </a:cubicBezTo>
                  <a:cubicBezTo>
                    <a:pt x="1292" y="3527"/>
                    <a:pt x="1292" y="3533"/>
                    <a:pt x="1292" y="3539"/>
                  </a:cubicBezTo>
                  <a:cubicBezTo>
                    <a:pt x="1260" y="3438"/>
                    <a:pt x="1222" y="3337"/>
                    <a:pt x="1184" y="3235"/>
                  </a:cubicBezTo>
                  <a:cubicBezTo>
                    <a:pt x="1190" y="3210"/>
                    <a:pt x="1197" y="3178"/>
                    <a:pt x="1209" y="3153"/>
                  </a:cubicBezTo>
                  <a:close/>
                  <a:moveTo>
                    <a:pt x="1722" y="3520"/>
                  </a:moveTo>
                  <a:cubicBezTo>
                    <a:pt x="1729" y="3546"/>
                    <a:pt x="1735" y="3571"/>
                    <a:pt x="1741" y="3590"/>
                  </a:cubicBezTo>
                  <a:cubicBezTo>
                    <a:pt x="1735" y="3603"/>
                    <a:pt x="1729" y="3615"/>
                    <a:pt x="1722" y="3628"/>
                  </a:cubicBezTo>
                  <a:cubicBezTo>
                    <a:pt x="1722" y="3596"/>
                    <a:pt x="1722" y="3558"/>
                    <a:pt x="1722" y="3520"/>
                  </a:cubicBezTo>
                  <a:close/>
                  <a:moveTo>
                    <a:pt x="1697" y="3685"/>
                  </a:moveTo>
                  <a:cubicBezTo>
                    <a:pt x="1697" y="3685"/>
                    <a:pt x="1697" y="3691"/>
                    <a:pt x="1697" y="3691"/>
                  </a:cubicBezTo>
                  <a:cubicBezTo>
                    <a:pt x="1691" y="3691"/>
                    <a:pt x="1691" y="3691"/>
                    <a:pt x="1691" y="3685"/>
                  </a:cubicBezTo>
                  <a:close/>
                  <a:moveTo>
                    <a:pt x="1342" y="3698"/>
                  </a:moveTo>
                  <a:cubicBezTo>
                    <a:pt x="1349" y="3723"/>
                    <a:pt x="1355" y="3742"/>
                    <a:pt x="1361" y="3767"/>
                  </a:cubicBezTo>
                  <a:cubicBezTo>
                    <a:pt x="1361" y="3774"/>
                    <a:pt x="1361" y="3780"/>
                    <a:pt x="1361" y="3780"/>
                  </a:cubicBezTo>
                  <a:cubicBezTo>
                    <a:pt x="1361" y="3774"/>
                    <a:pt x="1355" y="3767"/>
                    <a:pt x="1349" y="3755"/>
                  </a:cubicBezTo>
                  <a:cubicBezTo>
                    <a:pt x="1349" y="3742"/>
                    <a:pt x="1342" y="3723"/>
                    <a:pt x="1342" y="3704"/>
                  </a:cubicBezTo>
                  <a:cubicBezTo>
                    <a:pt x="1342" y="3704"/>
                    <a:pt x="1342" y="3698"/>
                    <a:pt x="1342" y="3698"/>
                  </a:cubicBezTo>
                  <a:close/>
                  <a:moveTo>
                    <a:pt x="1190" y="3419"/>
                  </a:moveTo>
                  <a:lnTo>
                    <a:pt x="1190" y="3419"/>
                  </a:lnTo>
                  <a:cubicBezTo>
                    <a:pt x="1209" y="3463"/>
                    <a:pt x="1228" y="3508"/>
                    <a:pt x="1241" y="3546"/>
                  </a:cubicBezTo>
                  <a:cubicBezTo>
                    <a:pt x="1247" y="3565"/>
                    <a:pt x="1254" y="3577"/>
                    <a:pt x="1260" y="3590"/>
                  </a:cubicBezTo>
                  <a:cubicBezTo>
                    <a:pt x="1266" y="3609"/>
                    <a:pt x="1266" y="3628"/>
                    <a:pt x="1273" y="3647"/>
                  </a:cubicBezTo>
                  <a:cubicBezTo>
                    <a:pt x="1285" y="3679"/>
                    <a:pt x="1292" y="3729"/>
                    <a:pt x="1304" y="3774"/>
                  </a:cubicBezTo>
                  <a:cubicBezTo>
                    <a:pt x="1304" y="3780"/>
                    <a:pt x="1304" y="3780"/>
                    <a:pt x="1304" y="3786"/>
                  </a:cubicBezTo>
                  <a:cubicBezTo>
                    <a:pt x="1292" y="3755"/>
                    <a:pt x="1285" y="3723"/>
                    <a:pt x="1273" y="3698"/>
                  </a:cubicBezTo>
                  <a:cubicBezTo>
                    <a:pt x="1273" y="3698"/>
                    <a:pt x="1273" y="3691"/>
                    <a:pt x="1273" y="3691"/>
                  </a:cubicBezTo>
                  <a:cubicBezTo>
                    <a:pt x="1247" y="3603"/>
                    <a:pt x="1222" y="3508"/>
                    <a:pt x="1190" y="3419"/>
                  </a:cubicBezTo>
                  <a:close/>
                  <a:moveTo>
                    <a:pt x="1178" y="3685"/>
                  </a:moveTo>
                  <a:cubicBezTo>
                    <a:pt x="1197" y="3729"/>
                    <a:pt x="1209" y="3774"/>
                    <a:pt x="1228" y="3812"/>
                  </a:cubicBezTo>
                  <a:cubicBezTo>
                    <a:pt x="1228" y="3812"/>
                    <a:pt x="1222" y="3805"/>
                    <a:pt x="1222" y="3805"/>
                  </a:cubicBezTo>
                  <a:cubicBezTo>
                    <a:pt x="1209" y="3786"/>
                    <a:pt x="1203" y="3767"/>
                    <a:pt x="1190" y="3748"/>
                  </a:cubicBezTo>
                  <a:cubicBezTo>
                    <a:pt x="1190" y="3729"/>
                    <a:pt x="1184" y="3710"/>
                    <a:pt x="1178" y="3685"/>
                  </a:cubicBezTo>
                  <a:close/>
                  <a:moveTo>
                    <a:pt x="1412" y="3641"/>
                  </a:moveTo>
                  <a:cubicBezTo>
                    <a:pt x="1418" y="3704"/>
                    <a:pt x="1418" y="3767"/>
                    <a:pt x="1431" y="3824"/>
                  </a:cubicBezTo>
                  <a:cubicBezTo>
                    <a:pt x="1425" y="3805"/>
                    <a:pt x="1418" y="3780"/>
                    <a:pt x="1412" y="3755"/>
                  </a:cubicBezTo>
                  <a:cubicBezTo>
                    <a:pt x="1412" y="3717"/>
                    <a:pt x="1412" y="3679"/>
                    <a:pt x="1412" y="3641"/>
                  </a:cubicBezTo>
                  <a:close/>
                  <a:moveTo>
                    <a:pt x="1558" y="3793"/>
                  </a:moveTo>
                  <a:cubicBezTo>
                    <a:pt x="1558" y="3805"/>
                    <a:pt x="1564" y="3812"/>
                    <a:pt x="1564" y="3824"/>
                  </a:cubicBezTo>
                  <a:cubicBezTo>
                    <a:pt x="1564" y="3824"/>
                    <a:pt x="1558" y="3831"/>
                    <a:pt x="1558" y="3831"/>
                  </a:cubicBezTo>
                  <a:cubicBezTo>
                    <a:pt x="1558" y="3818"/>
                    <a:pt x="1558" y="3805"/>
                    <a:pt x="1558" y="3793"/>
                  </a:cubicBezTo>
                  <a:close/>
                  <a:moveTo>
                    <a:pt x="1152" y="3432"/>
                  </a:moveTo>
                  <a:cubicBezTo>
                    <a:pt x="1184" y="3539"/>
                    <a:pt x="1222" y="3653"/>
                    <a:pt x="1266" y="3761"/>
                  </a:cubicBezTo>
                  <a:cubicBezTo>
                    <a:pt x="1279" y="3799"/>
                    <a:pt x="1285" y="3837"/>
                    <a:pt x="1292" y="3862"/>
                  </a:cubicBezTo>
                  <a:cubicBezTo>
                    <a:pt x="1285" y="3862"/>
                    <a:pt x="1285" y="3862"/>
                    <a:pt x="1279" y="3856"/>
                  </a:cubicBezTo>
                  <a:cubicBezTo>
                    <a:pt x="1273" y="3843"/>
                    <a:pt x="1266" y="3818"/>
                    <a:pt x="1260" y="3799"/>
                  </a:cubicBezTo>
                  <a:cubicBezTo>
                    <a:pt x="1222" y="3679"/>
                    <a:pt x="1190" y="3558"/>
                    <a:pt x="1152" y="3444"/>
                  </a:cubicBezTo>
                  <a:lnTo>
                    <a:pt x="1152" y="3432"/>
                  </a:lnTo>
                  <a:close/>
                  <a:moveTo>
                    <a:pt x="1304" y="3843"/>
                  </a:moveTo>
                  <a:lnTo>
                    <a:pt x="1304" y="3843"/>
                  </a:lnTo>
                  <a:cubicBezTo>
                    <a:pt x="1304" y="3844"/>
                    <a:pt x="1305" y="3850"/>
                    <a:pt x="1311" y="3856"/>
                  </a:cubicBezTo>
                  <a:cubicBezTo>
                    <a:pt x="1311" y="3862"/>
                    <a:pt x="1317" y="3869"/>
                    <a:pt x="1317" y="3881"/>
                  </a:cubicBezTo>
                  <a:cubicBezTo>
                    <a:pt x="1317" y="3875"/>
                    <a:pt x="1311" y="3875"/>
                    <a:pt x="1311" y="3875"/>
                  </a:cubicBezTo>
                  <a:cubicBezTo>
                    <a:pt x="1304" y="3862"/>
                    <a:pt x="1304" y="3850"/>
                    <a:pt x="1304" y="3843"/>
                  </a:cubicBezTo>
                  <a:close/>
                  <a:moveTo>
                    <a:pt x="1475" y="3698"/>
                  </a:moveTo>
                  <a:cubicBezTo>
                    <a:pt x="1482" y="3761"/>
                    <a:pt x="1488" y="3818"/>
                    <a:pt x="1494" y="3881"/>
                  </a:cubicBezTo>
                  <a:cubicBezTo>
                    <a:pt x="1488" y="3881"/>
                    <a:pt x="1482" y="3888"/>
                    <a:pt x="1475" y="3888"/>
                  </a:cubicBezTo>
                  <a:cubicBezTo>
                    <a:pt x="1475" y="3824"/>
                    <a:pt x="1475" y="3761"/>
                    <a:pt x="1475" y="3698"/>
                  </a:cubicBezTo>
                  <a:close/>
                  <a:moveTo>
                    <a:pt x="1368" y="3881"/>
                  </a:moveTo>
                  <a:cubicBezTo>
                    <a:pt x="1374" y="3888"/>
                    <a:pt x="1374" y="3888"/>
                    <a:pt x="1380" y="3894"/>
                  </a:cubicBezTo>
                  <a:lnTo>
                    <a:pt x="1368" y="3894"/>
                  </a:lnTo>
                  <a:cubicBezTo>
                    <a:pt x="1368" y="3888"/>
                    <a:pt x="1368" y="3888"/>
                    <a:pt x="1368" y="3881"/>
                  </a:cubicBezTo>
                  <a:close/>
                  <a:moveTo>
                    <a:pt x="67" y="0"/>
                  </a:moveTo>
                  <a:cubicBezTo>
                    <a:pt x="33" y="0"/>
                    <a:pt x="0" y="32"/>
                    <a:pt x="31" y="69"/>
                  </a:cubicBezTo>
                  <a:cubicBezTo>
                    <a:pt x="63" y="107"/>
                    <a:pt x="88" y="145"/>
                    <a:pt x="120" y="183"/>
                  </a:cubicBezTo>
                  <a:cubicBezTo>
                    <a:pt x="297" y="506"/>
                    <a:pt x="487" y="822"/>
                    <a:pt x="671" y="1139"/>
                  </a:cubicBezTo>
                  <a:cubicBezTo>
                    <a:pt x="924" y="1658"/>
                    <a:pt x="1184" y="2171"/>
                    <a:pt x="1444" y="2684"/>
                  </a:cubicBezTo>
                  <a:cubicBezTo>
                    <a:pt x="1171" y="2722"/>
                    <a:pt x="988" y="3115"/>
                    <a:pt x="950" y="3381"/>
                  </a:cubicBezTo>
                  <a:cubicBezTo>
                    <a:pt x="912" y="3609"/>
                    <a:pt x="1000" y="3888"/>
                    <a:pt x="1209" y="4002"/>
                  </a:cubicBezTo>
                  <a:cubicBezTo>
                    <a:pt x="1261" y="4028"/>
                    <a:pt x="1309" y="4041"/>
                    <a:pt x="1352" y="4041"/>
                  </a:cubicBezTo>
                  <a:cubicBezTo>
                    <a:pt x="1383" y="4041"/>
                    <a:pt x="1411" y="4034"/>
                    <a:pt x="1437" y="4021"/>
                  </a:cubicBezTo>
                  <a:cubicBezTo>
                    <a:pt x="1507" y="4014"/>
                    <a:pt x="1570" y="3995"/>
                    <a:pt x="1627" y="3951"/>
                  </a:cubicBezTo>
                  <a:cubicBezTo>
                    <a:pt x="1938" y="3729"/>
                    <a:pt x="2058" y="3115"/>
                    <a:pt x="1779" y="2824"/>
                  </a:cubicBezTo>
                  <a:cubicBezTo>
                    <a:pt x="1729" y="2716"/>
                    <a:pt x="1678" y="2615"/>
                    <a:pt x="1627" y="2513"/>
                  </a:cubicBezTo>
                  <a:cubicBezTo>
                    <a:pt x="1520" y="2292"/>
                    <a:pt x="1412" y="2070"/>
                    <a:pt x="1298" y="1848"/>
                  </a:cubicBezTo>
                  <a:lnTo>
                    <a:pt x="1298" y="1848"/>
                  </a:lnTo>
                  <a:cubicBezTo>
                    <a:pt x="1313" y="1850"/>
                    <a:pt x="1329" y="1850"/>
                    <a:pt x="1344" y="1850"/>
                  </a:cubicBezTo>
                  <a:cubicBezTo>
                    <a:pt x="1472" y="1850"/>
                    <a:pt x="1609" y="1808"/>
                    <a:pt x="1716" y="1791"/>
                  </a:cubicBezTo>
                  <a:cubicBezTo>
                    <a:pt x="1828" y="1767"/>
                    <a:pt x="1970" y="1742"/>
                    <a:pt x="2108" y="1742"/>
                  </a:cubicBezTo>
                  <a:cubicBezTo>
                    <a:pt x="2181" y="1742"/>
                    <a:pt x="2252" y="1749"/>
                    <a:pt x="2318" y="1766"/>
                  </a:cubicBezTo>
                  <a:cubicBezTo>
                    <a:pt x="2349" y="1779"/>
                    <a:pt x="2381" y="1791"/>
                    <a:pt x="2419" y="1804"/>
                  </a:cubicBezTo>
                  <a:cubicBezTo>
                    <a:pt x="2520" y="1861"/>
                    <a:pt x="2584" y="1962"/>
                    <a:pt x="2584" y="2133"/>
                  </a:cubicBezTo>
                  <a:cubicBezTo>
                    <a:pt x="2584" y="2144"/>
                    <a:pt x="2592" y="2151"/>
                    <a:pt x="2602" y="2151"/>
                  </a:cubicBezTo>
                  <a:cubicBezTo>
                    <a:pt x="2609" y="2151"/>
                    <a:pt x="2617" y="2148"/>
                    <a:pt x="2622" y="2140"/>
                  </a:cubicBezTo>
                  <a:cubicBezTo>
                    <a:pt x="2679" y="1943"/>
                    <a:pt x="2641" y="1760"/>
                    <a:pt x="2539" y="1608"/>
                  </a:cubicBezTo>
                  <a:cubicBezTo>
                    <a:pt x="2774" y="1126"/>
                    <a:pt x="2280" y="689"/>
                    <a:pt x="1874" y="550"/>
                  </a:cubicBezTo>
                  <a:cubicBezTo>
                    <a:pt x="1589" y="449"/>
                    <a:pt x="1298" y="455"/>
                    <a:pt x="1007" y="404"/>
                  </a:cubicBezTo>
                  <a:cubicBezTo>
                    <a:pt x="734" y="360"/>
                    <a:pt x="494" y="240"/>
                    <a:pt x="259" y="107"/>
                  </a:cubicBezTo>
                  <a:cubicBezTo>
                    <a:pt x="228" y="75"/>
                    <a:pt x="196" y="43"/>
                    <a:pt x="164" y="12"/>
                  </a:cubicBezTo>
                  <a:cubicBezTo>
                    <a:pt x="161" y="8"/>
                    <a:pt x="157" y="7"/>
                    <a:pt x="153" y="7"/>
                  </a:cubicBezTo>
                  <a:cubicBezTo>
                    <a:pt x="142" y="7"/>
                    <a:pt x="131" y="17"/>
                    <a:pt x="126" y="31"/>
                  </a:cubicBezTo>
                  <a:cubicBezTo>
                    <a:pt x="114" y="18"/>
                    <a:pt x="101" y="12"/>
                    <a:pt x="88" y="5"/>
                  </a:cubicBezTo>
                  <a:cubicBezTo>
                    <a:pt x="82" y="2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8276654" y="3708658"/>
              <a:ext cx="68795" cy="100384"/>
            </a:xfrm>
            <a:custGeom>
              <a:avLst/>
              <a:gdLst/>
              <a:ahLst/>
              <a:cxnLst/>
              <a:rect l="l" t="t" r="r" b="b"/>
              <a:pathLst>
                <a:path w="1984" h="2895" extrusionOk="0">
                  <a:moveTo>
                    <a:pt x="217" y="184"/>
                  </a:moveTo>
                  <a:cubicBezTo>
                    <a:pt x="223" y="190"/>
                    <a:pt x="236" y="196"/>
                    <a:pt x="242" y="203"/>
                  </a:cubicBezTo>
                  <a:cubicBezTo>
                    <a:pt x="248" y="203"/>
                    <a:pt x="248" y="209"/>
                    <a:pt x="248" y="209"/>
                  </a:cubicBezTo>
                  <a:cubicBezTo>
                    <a:pt x="248" y="209"/>
                    <a:pt x="248" y="209"/>
                    <a:pt x="248" y="215"/>
                  </a:cubicBezTo>
                  <a:lnTo>
                    <a:pt x="242" y="215"/>
                  </a:lnTo>
                  <a:cubicBezTo>
                    <a:pt x="236" y="215"/>
                    <a:pt x="236" y="215"/>
                    <a:pt x="229" y="209"/>
                  </a:cubicBezTo>
                  <a:lnTo>
                    <a:pt x="217" y="184"/>
                  </a:lnTo>
                  <a:close/>
                  <a:moveTo>
                    <a:pt x="267" y="273"/>
                  </a:moveTo>
                  <a:cubicBezTo>
                    <a:pt x="267" y="279"/>
                    <a:pt x="268" y="279"/>
                    <a:pt x="274" y="279"/>
                  </a:cubicBezTo>
                  <a:cubicBezTo>
                    <a:pt x="269" y="279"/>
                    <a:pt x="268" y="282"/>
                    <a:pt x="270" y="284"/>
                  </a:cubicBezTo>
                  <a:lnTo>
                    <a:pt x="270" y="284"/>
                  </a:lnTo>
                  <a:cubicBezTo>
                    <a:pt x="267" y="282"/>
                    <a:pt x="267" y="277"/>
                    <a:pt x="267" y="273"/>
                  </a:cubicBezTo>
                  <a:close/>
                  <a:moveTo>
                    <a:pt x="115" y="120"/>
                  </a:moveTo>
                  <a:cubicBezTo>
                    <a:pt x="122" y="127"/>
                    <a:pt x="128" y="133"/>
                    <a:pt x="134" y="133"/>
                  </a:cubicBezTo>
                  <a:cubicBezTo>
                    <a:pt x="179" y="215"/>
                    <a:pt x="217" y="304"/>
                    <a:pt x="255" y="386"/>
                  </a:cubicBezTo>
                  <a:cubicBezTo>
                    <a:pt x="204" y="298"/>
                    <a:pt x="160" y="209"/>
                    <a:pt x="115" y="120"/>
                  </a:cubicBezTo>
                  <a:close/>
                  <a:moveTo>
                    <a:pt x="274" y="291"/>
                  </a:moveTo>
                  <a:cubicBezTo>
                    <a:pt x="280" y="298"/>
                    <a:pt x="286" y="298"/>
                    <a:pt x="293" y="304"/>
                  </a:cubicBezTo>
                  <a:cubicBezTo>
                    <a:pt x="312" y="342"/>
                    <a:pt x="337" y="380"/>
                    <a:pt x="362" y="412"/>
                  </a:cubicBezTo>
                  <a:cubicBezTo>
                    <a:pt x="374" y="435"/>
                    <a:pt x="386" y="453"/>
                    <a:pt x="393" y="476"/>
                  </a:cubicBezTo>
                  <a:lnTo>
                    <a:pt x="393" y="476"/>
                  </a:lnTo>
                  <a:cubicBezTo>
                    <a:pt x="390" y="472"/>
                    <a:pt x="386" y="469"/>
                    <a:pt x="381" y="469"/>
                  </a:cubicBezTo>
                  <a:cubicBezTo>
                    <a:pt x="381" y="466"/>
                    <a:pt x="380" y="464"/>
                    <a:pt x="378" y="464"/>
                  </a:cubicBezTo>
                  <a:cubicBezTo>
                    <a:pt x="377" y="464"/>
                    <a:pt x="375" y="466"/>
                    <a:pt x="375" y="469"/>
                  </a:cubicBezTo>
                  <a:cubicBezTo>
                    <a:pt x="375" y="462"/>
                    <a:pt x="375" y="462"/>
                    <a:pt x="375" y="462"/>
                  </a:cubicBezTo>
                  <a:cubicBezTo>
                    <a:pt x="369" y="462"/>
                    <a:pt x="369" y="462"/>
                    <a:pt x="369" y="456"/>
                  </a:cubicBezTo>
                  <a:cubicBezTo>
                    <a:pt x="337" y="399"/>
                    <a:pt x="305" y="348"/>
                    <a:pt x="274" y="291"/>
                  </a:cubicBezTo>
                  <a:close/>
                  <a:moveTo>
                    <a:pt x="428" y="430"/>
                  </a:moveTo>
                  <a:cubicBezTo>
                    <a:pt x="429" y="430"/>
                    <a:pt x="430" y="431"/>
                    <a:pt x="432" y="431"/>
                  </a:cubicBezTo>
                  <a:cubicBezTo>
                    <a:pt x="445" y="450"/>
                    <a:pt x="457" y="462"/>
                    <a:pt x="470" y="481"/>
                  </a:cubicBezTo>
                  <a:cubicBezTo>
                    <a:pt x="457" y="475"/>
                    <a:pt x="451" y="462"/>
                    <a:pt x="438" y="450"/>
                  </a:cubicBezTo>
                  <a:cubicBezTo>
                    <a:pt x="435" y="443"/>
                    <a:pt x="432" y="436"/>
                    <a:pt x="428" y="430"/>
                  </a:cubicBezTo>
                  <a:close/>
                  <a:moveTo>
                    <a:pt x="1249" y="488"/>
                  </a:moveTo>
                  <a:cubicBezTo>
                    <a:pt x="1274" y="507"/>
                    <a:pt x="1293" y="519"/>
                    <a:pt x="1319" y="532"/>
                  </a:cubicBezTo>
                  <a:cubicBezTo>
                    <a:pt x="1281" y="519"/>
                    <a:pt x="1255" y="513"/>
                    <a:pt x="1243" y="513"/>
                  </a:cubicBezTo>
                  <a:cubicBezTo>
                    <a:pt x="1243" y="510"/>
                    <a:pt x="1241" y="508"/>
                    <a:pt x="1239" y="508"/>
                  </a:cubicBezTo>
                  <a:cubicBezTo>
                    <a:pt x="1238" y="508"/>
                    <a:pt x="1236" y="510"/>
                    <a:pt x="1236" y="513"/>
                  </a:cubicBezTo>
                  <a:cubicBezTo>
                    <a:pt x="1224" y="507"/>
                    <a:pt x="1217" y="500"/>
                    <a:pt x="1205" y="500"/>
                  </a:cubicBezTo>
                  <a:cubicBezTo>
                    <a:pt x="1217" y="494"/>
                    <a:pt x="1217" y="494"/>
                    <a:pt x="1224" y="488"/>
                  </a:cubicBezTo>
                  <a:close/>
                  <a:moveTo>
                    <a:pt x="742" y="519"/>
                  </a:moveTo>
                  <a:cubicBezTo>
                    <a:pt x="749" y="526"/>
                    <a:pt x="755" y="532"/>
                    <a:pt x="768" y="538"/>
                  </a:cubicBezTo>
                  <a:cubicBezTo>
                    <a:pt x="761" y="538"/>
                    <a:pt x="749" y="532"/>
                    <a:pt x="742" y="532"/>
                  </a:cubicBezTo>
                  <a:cubicBezTo>
                    <a:pt x="736" y="526"/>
                    <a:pt x="723" y="519"/>
                    <a:pt x="717" y="519"/>
                  </a:cubicBezTo>
                  <a:close/>
                  <a:moveTo>
                    <a:pt x="255" y="405"/>
                  </a:moveTo>
                  <a:cubicBezTo>
                    <a:pt x="280" y="437"/>
                    <a:pt x="299" y="475"/>
                    <a:pt x="318" y="507"/>
                  </a:cubicBezTo>
                  <a:cubicBezTo>
                    <a:pt x="324" y="519"/>
                    <a:pt x="331" y="532"/>
                    <a:pt x="337" y="545"/>
                  </a:cubicBezTo>
                  <a:cubicBezTo>
                    <a:pt x="312" y="500"/>
                    <a:pt x="280" y="450"/>
                    <a:pt x="255" y="405"/>
                  </a:cubicBezTo>
                  <a:close/>
                  <a:moveTo>
                    <a:pt x="489" y="437"/>
                  </a:moveTo>
                  <a:cubicBezTo>
                    <a:pt x="540" y="469"/>
                    <a:pt x="597" y="507"/>
                    <a:pt x="654" y="538"/>
                  </a:cubicBezTo>
                  <a:cubicBezTo>
                    <a:pt x="654" y="538"/>
                    <a:pt x="660" y="545"/>
                    <a:pt x="660" y="545"/>
                  </a:cubicBezTo>
                  <a:cubicBezTo>
                    <a:pt x="647" y="545"/>
                    <a:pt x="635" y="545"/>
                    <a:pt x="616" y="538"/>
                  </a:cubicBezTo>
                  <a:cubicBezTo>
                    <a:pt x="609" y="532"/>
                    <a:pt x="603" y="526"/>
                    <a:pt x="597" y="526"/>
                  </a:cubicBezTo>
                  <a:cubicBezTo>
                    <a:pt x="559" y="494"/>
                    <a:pt x="521" y="469"/>
                    <a:pt x="489" y="437"/>
                  </a:cubicBezTo>
                  <a:close/>
                  <a:moveTo>
                    <a:pt x="663" y="556"/>
                  </a:moveTo>
                  <a:cubicBezTo>
                    <a:pt x="668" y="557"/>
                    <a:pt x="674" y="557"/>
                    <a:pt x="679" y="557"/>
                  </a:cubicBezTo>
                  <a:lnTo>
                    <a:pt x="685" y="564"/>
                  </a:lnTo>
                  <a:cubicBezTo>
                    <a:pt x="679" y="564"/>
                    <a:pt x="673" y="557"/>
                    <a:pt x="666" y="557"/>
                  </a:cubicBezTo>
                  <a:cubicBezTo>
                    <a:pt x="665" y="557"/>
                    <a:pt x="664" y="557"/>
                    <a:pt x="663" y="556"/>
                  </a:cubicBezTo>
                  <a:close/>
                  <a:moveTo>
                    <a:pt x="457" y="443"/>
                  </a:moveTo>
                  <a:lnTo>
                    <a:pt x="457" y="443"/>
                  </a:lnTo>
                  <a:cubicBezTo>
                    <a:pt x="464" y="450"/>
                    <a:pt x="470" y="456"/>
                    <a:pt x="476" y="462"/>
                  </a:cubicBezTo>
                  <a:cubicBezTo>
                    <a:pt x="508" y="494"/>
                    <a:pt x="533" y="526"/>
                    <a:pt x="552" y="557"/>
                  </a:cubicBezTo>
                  <a:cubicBezTo>
                    <a:pt x="560" y="570"/>
                    <a:pt x="562" y="575"/>
                    <a:pt x="562" y="575"/>
                  </a:cubicBezTo>
                  <a:cubicBezTo>
                    <a:pt x="561" y="575"/>
                    <a:pt x="542" y="547"/>
                    <a:pt x="533" y="538"/>
                  </a:cubicBezTo>
                  <a:cubicBezTo>
                    <a:pt x="527" y="532"/>
                    <a:pt x="521" y="532"/>
                    <a:pt x="514" y="526"/>
                  </a:cubicBezTo>
                  <a:cubicBezTo>
                    <a:pt x="495" y="500"/>
                    <a:pt x="476" y="469"/>
                    <a:pt x="457" y="443"/>
                  </a:cubicBezTo>
                  <a:close/>
                  <a:moveTo>
                    <a:pt x="1173" y="570"/>
                  </a:moveTo>
                  <a:cubicBezTo>
                    <a:pt x="1179" y="570"/>
                    <a:pt x="1179" y="576"/>
                    <a:pt x="1186" y="576"/>
                  </a:cubicBezTo>
                  <a:cubicBezTo>
                    <a:pt x="1179" y="576"/>
                    <a:pt x="1173" y="570"/>
                    <a:pt x="1167" y="570"/>
                  </a:cubicBezTo>
                  <a:close/>
                  <a:moveTo>
                    <a:pt x="470" y="507"/>
                  </a:moveTo>
                  <a:cubicBezTo>
                    <a:pt x="483" y="519"/>
                    <a:pt x="502" y="532"/>
                    <a:pt x="514" y="545"/>
                  </a:cubicBezTo>
                  <a:cubicBezTo>
                    <a:pt x="529" y="563"/>
                    <a:pt x="542" y="580"/>
                    <a:pt x="538" y="580"/>
                  </a:cubicBezTo>
                  <a:cubicBezTo>
                    <a:pt x="536" y="580"/>
                    <a:pt x="525" y="572"/>
                    <a:pt x="502" y="551"/>
                  </a:cubicBezTo>
                  <a:cubicBezTo>
                    <a:pt x="495" y="545"/>
                    <a:pt x="495" y="545"/>
                    <a:pt x="495" y="545"/>
                  </a:cubicBezTo>
                  <a:cubicBezTo>
                    <a:pt x="489" y="538"/>
                    <a:pt x="489" y="538"/>
                    <a:pt x="489" y="538"/>
                  </a:cubicBezTo>
                  <a:cubicBezTo>
                    <a:pt x="483" y="526"/>
                    <a:pt x="476" y="519"/>
                    <a:pt x="470" y="507"/>
                  </a:cubicBezTo>
                  <a:close/>
                  <a:moveTo>
                    <a:pt x="742" y="557"/>
                  </a:moveTo>
                  <a:cubicBezTo>
                    <a:pt x="761" y="570"/>
                    <a:pt x="780" y="576"/>
                    <a:pt x="793" y="583"/>
                  </a:cubicBezTo>
                  <a:lnTo>
                    <a:pt x="780" y="583"/>
                  </a:lnTo>
                  <a:cubicBezTo>
                    <a:pt x="780" y="583"/>
                    <a:pt x="774" y="576"/>
                    <a:pt x="768" y="576"/>
                  </a:cubicBezTo>
                  <a:cubicBezTo>
                    <a:pt x="755" y="576"/>
                    <a:pt x="736" y="570"/>
                    <a:pt x="717" y="557"/>
                  </a:cubicBezTo>
                  <a:close/>
                  <a:moveTo>
                    <a:pt x="806" y="519"/>
                  </a:moveTo>
                  <a:cubicBezTo>
                    <a:pt x="856" y="532"/>
                    <a:pt x="901" y="538"/>
                    <a:pt x="951" y="545"/>
                  </a:cubicBezTo>
                  <a:cubicBezTo>
                    <a:pt x="951" y="551"/>
                    <a:pt x="951" y="551"/>
                    <a:pt x="958" y="551"/>
                  </a:cubicBezTo>
                  <a:cubicBezTo>
                    <a:pt x="977" y="564"/>
                    <a:pt x="1002" y="570"/>
                    <a:pt x="1027" y="583"/>
                  </a:cubicBezTo>
                  <a:cubicBezTo>
                    <a:pt x="958" y="570"/>
                    <a:pt x="894" y="564"/>
                    <a:pt x="831" y="551"/>
                  </a:cubicBezTo>
                  <a:cubicBezTo>
                    <a:pt x="818" y="538"/>
                    <a:pt x="812" y="526"/>
                    <a:pt x="799" y="519"/>
                  </a:cubicBezTo>
                  <a:close/>
                  <a:moveTo>
                    <a:pt x="654" y="570"/>
                  </a:moveTo>
                  <a:cubicBezTo>
                    <a:pt x="673" y="576"/>
                    <a:pt x="685" y="576"/>
                    <a:pt x="704" y="583"/>
                  </a:cubicBezTo>
                  <a:cubicBezTo>
                    <a:pt x="717" y="595"/>
                    <a:pt x="723" y="602"/>
                    <a:pt x="730" y="602"/>
                  </a:cubicBezTo>
                  <a:cubicBezTo>
                    <a:pt x="727" y="603"/>
                    <a:pt x="724" y="603"/>
                    <a:pt x="721" y="603"/>
                  </a:cubicBezTo>
                  <a:cubicBezTo>
                    <a:pt x="702" y="603"/>
                    <a:pt x="676" y="587"/>
                    <a:pt x="654" y="570"/>
                  </a:cubicBezTo>
                  <a:close/>
                  <a:moveTo>
                    <a:pt x="552" y="576"/>
                  </a:moveTo>
                  <a:cubicBezTo>
                    <a:pt x="559" y="589"/>
                    <a:pt x="571" y="595"/>
                    <a:pt x="584" y="608"/>
                  </a:cubicBezTo>
                  <a:cubicBezTo>
                    <a:pt x="578" y="602"/>
                    <a:pt x="571" y="602"/>
                    <a:pt x="565" y="602"/>
                  </a:cubicBezTo>
                  <a:cubicBezTo>
                    <a:pt x="559" y="595"/>
                    <a:pt x="552" y="583"/>
                    <a:pt x="552" y="576"/>
                  </a:cubicBezTo>
                  <a:close/>
                  <a:moveTo>
                    <a:pt x="996" y="551"/>
                  </a:moveTo>
                  <a:cubicBezTo>
                    <a:pt x="1008" y="557"/>
                    <a:pt x="1021" y="557"/>
                    <a:pt x="1034" y="557"/>
                  </a:cubicBezTo>
                  <a:cubicBezTo>
                    <a:pt x="1059" y="564"/>
                    <a:pt x="1084" y="570"/>
                    <a:pt x="1091" y="570"/>
                  </a:cubicBezTo>
                  <a:cubicBezTo>
                    <a:pt x="1135" y="576"/>
                    <a:pt x="1179" y="589"/>
                    <a:pt x="1224" y="602"/>
                  </a:cubicBezTo>
                  <a:cubicBezTo>
                    <a:pt x="1224" y="602"/>
                    <a:pt x="1217" y="608"/>
                    <a:pt x="1211" y="608"/>
                  </a:cubicBezTo>
                  <a:lnTo>
                    <a:pt x="1179" y="608"/>
                  </a:lnTo>
                  <a:cubicBezTo>
                    <a:pt x="1173" y="602"/>
                    <a:pt x="1173" y="602"/>
                    <a:pt x="1167" y="602"/>
                  </a:cubicBezTo>
                  <a:cubicBezTo>
                    <a:pt x="1129" y="595"/>
                    <a:pt x="1084" y="589"/>
                    <a:pt x="1040" y="583"/>
                  </a:cubicBezTo>
                  <a:cubicBezTo>
                    <a:pt x="1021" y="576"/>
                    <a:pt x="989" y="557"/>
                    <a:pt x="996" y="557"/>
                  </a:cubicBezTo>
                  <a:cubicBezTo>
                    <a:pt x="996" y="551"/>
                    <a:pt x="996" y="551"/>
                    <a:pt x="996" y="551"/>
                  </a:cubicBezTo>
                  <a:close/>
                  <a:moveTo>
                    <a:pt x="1287" y="595"/>
                  </a:moveTo>
                  <a:cubicBezTo>
                    <a:pt x="1300" y="595"/>
                    <a:pt x="1312" y="602"/>
                    <a:pt x="1331" y="608"/>
                  </a:cubicBezTo>
                  <a:cubicBezTo>
                    <a:pt x="1319" y="608"/>
                    <a:pt x="1300" y="602"/>
                    <a:pt x="1287" y="602"/>
                  </a:cubicBezTo>
                  <a:cubicBezTo>
                    <a:pt x="1287" y="595"/>
                    <a:pt x="1287" y="595"/>
                    <a:pt x="1287" y="595"/>
                  </a:cubicBezTo>
                  <a:close/>
                  <a:moveTo>
                    <a:pt x="546" y="513"/>
                  </a:moveTo>
                  <a:lnTo>
                    <a:pt x="546" y="513"/>
                  </a:lnTo>
                  <a:cubicBezTo>
                    <a:pt x="552" y="519"/>
                    <a:pt x="559" y="519"/>
                    <a:pt x="565" y="526"/>
                  </a:cubicBezTo>
                  <a:cubicBezTo>
                    <a:pt x="565" y="532"/>
                    <a:pt x="571" y="532"/>
                    <a:pt x="578" y="538"/>
                  </a:cubicBezTo>
                  <a:cubicBezTo>
                    <a:pt x="571" y="538"/>
                    <a:pt x="571" y="545"/>
                    <a:pt x="578" y="551"/>
                  </a:cubicBezTo>
                  <a:cubicBezTo>
                    <a:pt x="584" y="551"/>
                    <a:pt x="590" y="551"/>
                    <a:pt x="597" y="557"/>
                  </a:cubicBezTo>
                  <a:cubicBezTo>
                    <a:pt x="635" y="583"/>
                    <a:pt x="666" y="608"/>
                    <a:pt x="704" y="627"/>
                  </a:cubicBezTo>
                  <a:cubicBezTo>
                    <a:pt x="673" y="627"/>
                    <a:pt x="641" y="621"/>
                    <a:pt x="603" y="614"/>
                  </a:cubicBezTo>
                  <a:cubicBezTo>
                    <a:pt x="609" y="608"/>
                    <a:pt x="609" y="602"/>
                    <a:pt x="603" y="602"/>
                  </a:cubicBezTo>
                  <a:cubicBezTo>
                    <a:pt x="584" y="570"/>
                    <a:pt x="565" y="538"/>
                    <a:pt x="546" y="513"/>
                  </a:cubicBezTo>
                  <a:close/>
                  <a:moveTo>
                    <a:pt x="755" y="602"/>
                  </a:moveTo>
                  <a:lnTo>
                    <a:pt x="755" y="602"/>
                  </a:lnTo>
                  <a:cubicBezTo>
                    <a:pt x="774" y="614"/>
                    <a:pt x="793" y="621"/>
                    <a:pt x="812" y="627"/>
                  </a:cubicBezTo>
                  <a:lnTo>
                    <a:pt x="774" y="627"/>
                  </a:lnTo>
                  <a:cubicBezTo>
                    <a:pt x="768" y="627"/>
                    <a:pt x="768" y="627"/>
                    <a:pt x="768" y="621"/>
                  </a:cubicBezTo>
                  <a:cubicBezTo>
                    <a:pt x="768" y="614"/>
                    <a:pt x="761" y="608"/>
                    <a:pt x="755" y="602"/>
                  </a:cubicBezTo>
                  <a:close/>
                  <a:moveTo>
                    <a:pt x="888" y="614"/>
                  </a:moveTo>
                  <a:cubicBezTo>
                    <a:pt x="913" y="614"/>
                    <a:pt x="939" y="614"/>
                    <a:pt x="970" y="621"/>
                  </a:cubicBezTo>
                  <a:cubicBezTo>
                    <a:pt x="939" y="621"/>
                    <a:pt x="913" y="621"/>
                    <a:pt x="882" y="627"/>
                  </a:cubicBezTo>
                  <a:cubicBezTo>
                    <a:pt x="888" y="621"/>
                    <a:pt x="888" y="614"/>
                    <a:pt x="888" y="614"/>
                  </a:cubicBezTo>
                  <a:close/>
                  <a:moveTo>
                    <a:pt x="445" y="595"/>
                  </a:moveTo>
                  <a:cubicBezTo>
                    <a:pt x="445" y="595"/>
                    <a:pt x="451" y="602"/>
                    <a:pt x="451" y="602"/>
                  </a:cubicBezTo>
                  <a:cubicBezTo>
                    <a:pt x="457" y="608"/>
                    <a:pt x="457" y="608"/>
                    <a:pt x="457" y="614"/>
                  </a:cubicBezTo>
                  <a:cubicBezTo>
                    <a:pt x="470" y="633"/>
                    <a:pt x="476" y="646"/>
                    <a:pt x="483" y="659"/>
                  </a:cubicBezTo>
                  <a:cubicBezTo>
                    <a:pt x="470" y="640"/>
                    <a:pt x="457" y="614"/>
                    <a:pt x="445" y="595"/>
                  </a:cubicBezTo>
                  <a:close/>
                  <a:moveTo>
                    <a:pt x="1306" y="1026"/>
                  </a:moveTo>
                  <a:cubicBezTo>
                    <a:pt x="1325" y="1032"/>
                    <a:pt x="1350" y="1032"/>
                    <a:pt x="1369" y="1039"/>
                  </a:cubicBezTo>
                  <a:cubicBezTo>
                    <a:pt x="1350" y="1039"/>
                    <a:pt x="1331" y="1032"/>
                    <a:pt x="1312" y="1032"/>
                  </a:cubicBezTo>
                  <a:cubicBezTo>
                    <a:pt x="1312" y="1032"/>
                    <a:pt x="1306" y="1032"/>
                    <a:pt x="1306" y="1026"/>
                  </a:cubicBezTo>
                  <a:close/>
                  <a:moveTo>
                    <a:pt x="787" y="1058"/>
                  </a:moveTo>
                  <a:cubicBezTo>
                    <a:pt x="812" y="1058"/>
                    <a:pt x="831" y="1064"/>
                    <a:pt x="856" y="1064"/>
                  </a:cubicBezTo>
                  <a:cubicBezTo>
                    <a:pt x="837" y="1064"/>
                    <a:pt x="812" y="1064"/>
                    <a:pt x="793" y="1070"/>
                  </a:cubicBezTo>
                  <a:cubicBezTo>
                    <a:pt x="787" y="1064"/>
                    <a:pt x="787" y="1058"/>
                    <a:pt x="787" y="1058"/>
                  </a:cubicBezTo>
                  <a:close/>
                  <a:moveTo>
                    <a:pt x="1604" y="1064"/>
                  </a:moveTo>
                  <a:cubicBezTo>
                    <a:pt x="1605" y="1067"/>
                    <a:pt x="1606" y="1069"/>
                    <a:pt x="1608" y="1071"/>
                  </a:cubicBezTo>
                  <a:lnTo>
                    <a:pt x="1608" y="1071"/>
                  </a:lnTo>
                  <a:cubicBezTo>
                    <a:pt x="1606" y="1071"/>
                    <a:pt x="1605" y="1070"/>
                    <a:pt x="1604" y="1070"/>
                  </a:cubicBezTo>
                  <a:cubicBezTo>
                    <a:pt x="1604" y="1070"/>
                    <a:pt x="1604" y="1070"/>
                    <a:pt x="1604" y="1064"/>
                  </a:cubicBezTo>
                  <a:close/>
                  <a:moveTo>
                    <a:pt x="1616" y="1081"/>
                  </a:moveTo>
                  <a:lnTo>
                    <a:pt x="1616" y="1081"/>
                  </a:lnTo>
                  <a:cubicBezTo>
                    <a:pt x="1620" y="1084"/>
                    <a:pt x="1624" y="1087"/>
                    <a:pt x="1629" y="1089"/>
                  </a:cubicBezTo>
                  <a:lnTo>
                    <a:pt x="1623" y="1089"/>
                  </a:lnTo>
                  <a:cubicBezTo>
                    <a:pt x="1623" y="1087"/>
                    <a:pt x="1623" y="1087"/>
                    <a:pt x="1622" y="1087"/>
                  </a:cubicBezTo>
                  <a:cubicBezTo>
                    <a:pt x="1622" y="1087"/>
                    <a:pt x="1621" y="1089"/>
                    <a:pt x="1616" y="1089"/>
                  </a:cubicBezTo>
                  <a:cubicBezTo>
                    <a:pt x="1616" y="1089"/>
                    <a:pt x="1616" y="1089"/>
                    <a:pt x="1616" y="1083"/>
                  </a:cubicBezTo>
                  <a:cubicBezTo>
                    <a:pt x="1616" y="1082"/>
                    <a:pt x="1616" y="1082"/>
                    <a:pt x="1616" y="1081"/>
                  </a:cubicBezTo>
                  <a:close/>
                  <a:moveTo>
                    <a:pt x="571" y="671"/>
                  </a:moveTo>
                  <a:lnTo>
                    <a:pt x="571" y="671"/>
                  </a:lnTo>
                  <a:cubicBezTo>
                    <a:pt x="643" y="697"/>
                    <a:pt x="730" y="703"/>
                    <a:pt x="815" y="703"/>
                  </a:cubicBezTo>
                  <a:cubicBezTo>
                    <a:pt x="880" y="703"/>
                    <a:pt x="945" y="699"/>
                    <a:pt x="1002" y="697"/>
                  </a:cubicBezTo>
                  <a:cubicBezTo>
                    <a:pt x="1043" y="694"/>
                    <a:pt x="1087" y="692"/>
                    <a:pt x="1135" y="692"/>
                  </a:cubicBezTo>
                  <a:cubicBezTo>
                    <a:pt x="1388" y="692"/>
                    <a:pt x="1706" y="747"/>
                    <a:pt x="1781" y="982"/>
                  </a:cubicBezTo>
                  <a:cubicBezTo>
                    <a:pt x="1787" y="1026"/>
                    <a:pt x="1794" y="1070"/>
                    <a:pt x="1794" y="1121"/>
                  </a:cubicBezTo>
                  <a:cubicBezTo>
                    <a:pt x="1737" y="1051"/>
                    <a:pt x="1661" y="994"/>
                    <a:pt x="1572" y="956"/>
                  </a:cubicBezTo>
                  <a:cubicBezTo>
                    <a:pt x="1455" y="906"/>
                    <a:pt x="1324" y="886"/>
                    <a:pt x="1195" y="886"/>
                  </a:cubicBezTo>
                  <a:cubicBezTo>
                    <a:pt x="1177" y="886"/>
                    <a:pt x="1159" y="886"/>
                    <a:pt x="1141" y="887"/>
                  </a:cubicBezTo>
                  <a:cubicBezTo>
                    <a:pt x="1089" y="888"/>
                    <a:pt x="1040" y="890"/>
                    <a:pt x="993" y="890"/>
                  </a:cubicBezTo>
                  <a:cubicBezTo>
                    <a:pt x="855" y="890"/>
                    <a:pt x="737" y="873"/>
                    <a:pt x="628" y="779"/>
                  </a:cubicBezTo>
                  <a:cubicBezTo>
                    <a:pt x="609" y="741"/>
                    <a:pt x="590" y="709"/>
                    <a:pt x="571" y="671"/>
                  </a:cubicBezTo>
                  <a:close/>
                  <a:moveTo>
                    <a:pt x="818" y="1115"/>
                  </a:moveTo>
                  <a:lnTo>
                    <a:pt x="818" y="1115"/>
                  </a:lnTo>
                  <a:cubicBezTo>
                    <a:pt x="882" y="1121"/>
                    <a:pt x="945" y="1121"/>
                    <a:pt x="1008" y="1121"/>
                  </a:cubicBezTo>
                  <a:cubicBezTo>
                    <a:pt x="1002" y="1121"/>
                    <a:pt x="996" y="1127"/>
                    <a:pt x="989" y="1127"/>
                  </a:cubicBezTo>
                  <a:cubicBezTo>
                    <a:pt x="964" y="1124"/>
                    <a:pt x="937" y="1123"/>
                    <a:pt x="909" y="1123"/>
                  </a:cubicBezTo>
                  <a:cubicBezTo>
                    <a:pt x="882" y="1123"/>
                    <a:pt x="853" y="1124"/>
                    <a:pt x="825" y="1127"/>
                  </a:cubicBezTo>
                  <a:cubicBezTo>
                    <a:pt x="825" y="1121"/>
                    <a:pt x="818" y="1121"/>
                    <a:pt x="818" y="1115"/>
                  </a:cubicBezTo>
                  <a:close/>
                  <a:moveTo>
                    <a:pt x="1534" y="1102"/>
                  </a:moveTo>
                  <a:cubicBezTo>
                    <a:pt x="1534" y="1108"/>
                    <a:pt x="1534" y="1121"/>
                    <a:pt x="1540" y="1121"/>
                  </a:cubicBezTo>
                  <a:lnTo>
                    <a:pt x="1547" y="1127"/>
                  </a:lnTo>
                  <a:cubicBezTo>
                    <a:pt x="1490" y="1121"/>
                    <a:pt x="1426" y="1108"/>
                    <a:pt x="1363" y="1102"/>
                  </a:cubicBezTo>
                  <a:close/>
                  <a:moveTo>
                    <a:pt x="1129" y="1115"/>
                  </a:moveTo>
                  <a:cubicBezTo>
                    <a:pt x="1167" y="1121"/>
                    <a:pt x="1205" y="1121"/>
                    <a:pt x="1236" y="1134"/>
                  </a:cubicBezTo>
                  <a:cubicBezTo>
                    <a:pt x="1186" y="1134"/>
                    <a:pt x="1135" y="1134"/>
                    <a:pt x="1091" y="1140"/>
                  </a:cubicBezTo>
                  <a:cubicBezTo>
                    <a:pt x="1059" y="1134"/>
                    <a:pt x="1034" y="1127"/>
                    <a:pt x="1002" y="1127"/>
                  </a:cubicBezTo>
                  <a:cubicBezTo>
                    <a:pt x="1008" y="1127"/>
                    <a:pt x="1015" y="1127"/>
                    <a:pt x="1015" y="1121"/>
                  </a:cubicBezTo>
                  <a:lnTo>
                    <a:pt x="1021" y="1121"/>
                  </a:lnTo>
                  <a:cubicBezTo>
                    <a:pt x="1053" y="1121"/>
                    <a:pt x="1091" y="1121"/>
                    <a:pt x="1129" y="1115"/>
                  </a:cubicBezTo>
                  <a:close/>
                  <a:moveTo>
                    <a:pt x="1319" y="1127"/>
                  </a:moveTo>
                  <a:cubicBezTo>
                    <a:pt x="1344" y="1134"/>
                    <a:pt x="1376" y="1140"/>
                    <a:pt x="1407" y="1146"/>
                  </a:cubicBezTo>
                  <a:lnTo>
                    <a:pt x="1325" y="1146"/>
                  </a:lnTo>
                  <a:cubicBezTo>
                    <a:pt x="1325" y="1146"/>
                    <a:pt x="1325" y="1140"/>
                    <a:pt x="1319" y="1134"/>
                  </a:cubicBezTo>
                  <a:cubicBezTo>
                    <a:pt x="1319" y="1134"/>
                    <a:pt x="1319" y="1134"/>
                    <a:pt x="1319" y="1127"/>
                  </a:cubicBezTo>
                  <a:close/>
                  <a:moveTo>
                    <a:pt x="1591" y="1108"/>
                  </a:moveTo>
                  <a:cubicBezTo>
                    <a:pt x="1604" y="1115"/>
                    <a:pt x="1616" y="1127"/>
                    <a:pt x="1629" y="1134"/>
                  </a:cubicBezTo>
                  <a:cubicBezTo>
                    <a:pt x="1635" y="1140"/>
                    <a:pt x="1635" y="1140"/>
                    <a:pt x="1642" y="1146"/>
                  </a:cubicBezTo>
                  <a:cubicBezTo>
                    <a:pt x="1616" y="1134"/>
                    <a:pt x="1591" y="1121"/>
                    <a:pt x="1566" y="1108"/>
                  </a:cubicBezTo>
                  <a:close/>
                  <a:moveTo>
                    <a:pt x="1642" y="1140"/>
                  </a:moveTo>
                  <a:cubicBezTo>
                    <a:pt x="1661" y="1153"/>
                    <a:pt x="1686" y="1165"/>
                    <a:pt x="1705" y="1184"/>
                  </a:cubicBezTo>
                  <a:cubicBezTo>
                    <a:pt x="1686" y="1172"/>
                    <a:pt x="1667" y="1165"/>
                    <a:pt x="1648" y="1153"/>
                  </a:cubicBezTo>
                  <a:cubicBezTo>
                    <a:pt x="1648" y="1146"/>
                    <a:pt x="1642" y="1146"/>
                    <a:pt x="1642" y="1140"/>
                  </a:cubicBezTo>
                  <a:close/>
                  <a:moveTo>
                    <a:pt x="1623" y="1165"/>
                  </a:moveTo>
                  <a:lnTo>
                    <a:pt x="1635" y="1178"/>
                  </a:lnTo>
                  <a:cubicBezTo>
                    <a:pt x="1661" y="1191"/>
                    <a:pt x="1686" y="1203"/>
                    <a:pt x="1705" y="1222"/>
                  </a:cubicBezTo>
                  <a:cubicBezTo>
                    <a:pt x="1708" y="1222"/>
                    <a:pt x="1710" y="1224"/>
                    <a:pt x="1711" y="1226"/>
                  </a:cubicBezTo>
                  <a:lnTo>
                    <a:pt x="1711" y="1226"/>
                  </a:lnTo>
                  <a:cubicBezTo>
                    <a:pt x="1675" y="1208"/>
                    <a:pt x="1633" y="1196"/>
                    <a:pt x="1591" y="1178"/>
                  </a:cubicBezTo>
                  <a:cubicBezTo>
                    <a:pt x="1604" y="1172"/>
                    <a:pt x="1610" y="1172"/>
                    <a:pt x="1623" y="1165"/>
                  </a:cubicBezTo>
                  <a:close/>
                  <a:moveTo>
                    <a:pt x="1724" y="1260"/>
                  </a:moveTo>
                  <a:cubicBezTo>
                    <a:pt x="1737" y="1267"/>
                    <a:pt x="1743" y="1273"/>
                    <a:pt x="1756" y="1273"/>
                  </a:cubicBezTo>
                  <a:cubicBezTo>
                    <a:pt x="1762" y="1279"/>
                    <a:pt x="1762" y="1279"/>
                    <a:pt x="1768" y="1286"/>
                  </a:cubicBezTo>
                  <a:cubicBezTo>
                    <a:pt x="1756" y="1279"/>
                    <a:pt x="1749" y="1279"/>
                    <a:pt x="1737" y="1273"/>
                  </a:cubicBezTo>
                  <a:cubicBezTo>
                    <a:pt x="1737" y="1267"/>
                    <a:pt x="1730" y="1267"/>
                    <a:pt x="1724" y="1260"/>
                  </a:cubicBezTo>
                  <a:close/>
                  <a:moveTo>
                    <a:pt x="1806" y="1324"/>
                  </a:moveTo>
                  <a:cubicBezTo>
                    <a:pt x="1806" y="1324"/>
                    <a:pt x="1806" y="1324"/>
                    <a:pt x="1806" y="1330"/>
                  </a:cubicBezTo>
                  <a:cubicBezTo>
                    <a:pt x="1813" y="1330"/>
                    <a:pt x="1813" y="1336"/>
                    <a:pt x="1813" y="1343"/>
                  </a:cubicBezTo>
                  <a:cubicBezTo>
                    <a:pt x="1806" y="1336"/>
                    <a:pt x="1800" y="1330"/>
                    <a:pt x="1794" y="1324"/>
                  </a:cubicBezTo>
                  <a:close/>
                  <a:moveTo>
                    <a:pt x="1825" y="1267"/>
                  </a:moveTo>
                  <a:cubicBezTo>
                    <a:pt x="1844" y="1305"/>
                    <a:pt x="1863" y="1349"/>
                    <a:pt x="1863" y="1393"/>
                  </a:cubicBezTo>
                  <a:cubicBezTo>
                    <a:pt x="1863" y="1393"/>
                    <a:pt x="1867" y="1410"/>
                    <a:pt x="1869" y="1429"/>
                  </a:cubicBezTo>
                  <a:lnTo>
                    <a:pt x="1869" y="1429"/>
                  </a:lnTo>
                  <a:cubicBezTo>
                    <a:pt x="1863" y="1418"/>
                    <a:pt x="1863" y="1412"/>
                    <a:pt x="1857" y="1406"/>
                  </a:cubicBezTo>
                  <a:cubicBezTo>
                    <a:pt x="1863" y="1406"/>
                    <a:pt x="1863" y="1400"/>
                    <a:pt x="1863" y="1393"/>
                  </a:cubicBezTo>
                  <a:cubicBezTo>
                    <a:pt x="1857" y="1387"/>
                    <a:pt x="1857" y="1374"/>
                    <a:pt x="1851" y="1368"/>
                  </a:cubicBezTo>
                  <a:cubicBezTo>
                    <a:pt x="1851" y="1368"/>
                    <a:pt x="1857" y="1362"/>
                    <a:pt x="1851" y="1355"/>
                  </a:cubicBezTo>
                  <a:cubicBezTo>
                    <a:pt x="1844" y="1343"/>
                    <a:pt x="1844" y="1330"/>
                    <a:pt x="1838" y="1317"/>
                  </a:cubicBezTo>
                  <a:cubicBezTo>
                    <a:pt x="1838" y="1311"/>
                    <a:pt x="1838" y="1311"/>
                    <a:pt x="1838" y="1305"/>
                  </a:cubicBezTo>
                  <a:cubicBezTo>
                    <a:pt x="1832" y="1292"/>
                    <a:pt x="1825" y="1279"/>
                    <a:pt x="1819" y="1267"/>
                  </a:cubicBezTo>
                  <a:close/>
                  <a:moveTo>
                    <a:pt x="1869" y="1432"/>
                  </a:moveTo>
                  <a:cubicBezTo>
                    <a:pt x="1869" y="1438"/>
                    <a:pt x="1870" y="1443"/>
                    <a:pt x="1870" y="1448"/>
                  </a:cubicBezTo>
                  <a:lnTo>
                    <a:pt x="1870" y="1448"/>
                  </a:lnTo>
                  <a:cubicBezTo>
                    <a:pt x="1870" y="1444"/>
                    <a:pt x="1869" y="1443"/>
                    <a:pt x="1863" y="1438"/>
                  </a:cubicBezTo>
                  <a:cubicBezTo>
                    <a:pt x="1866" y="1435"/>
                    <a:pt x="1868" y="1433"/>
                    <a:pt x="1869" y="1432"/>
                  </a:cubicBezTo>
                  <a:close/>
                  <a:moveTo>
                    <a:pt x="723" y="1254"/>
                  </a:moveTo>
                  <a:lnTo>
                    <a:pt x="723" y="1254"/>
                  </a:lnTo>
                  <a:cubicBezTo>
                    <a:pt x="856" y="1482"/>
                    <a:pt x="989" y="1710"/>
                    <a:pt x="1129" y="1932"/>
                  </a:cubicBezTo>
                  <a:cubicBezTo>
                    <a:pt x="1103" y="1925"/>
                    <a:pt x="1084" y="1925"/>
                    <a:pt x="1059" y="1925"/>
                  </a:cubicBezTo>
                  <a:cubicBezTo>
                    <a:pt x="951" y="1704"/>
                    <a:pt x="837" y="1482"/>
                    <a:pt x="723" y="1254"/>
                  </a:cubicBezTo>
                  <a:close/>
                  <a:moveTo>
                    <a:pt x="1040" y="2020"/>
                  </a:moveTo>
                  <a:cubicBezTo>
                    <a:pt x="1053" y="2039"/>
                    <a:pt x="1059" y="2058"/>
                    <a:pt x="1072" y="2071"/>
                  </a:cubicBezTo>
                  <a:cubicBezTo>
                    <a:pt x="1059" y="2058"/>
                    <a:pt x="1040" y="2046"/>
                    <a:pt x="1021" y="2027"/>
                  </a:cubicBezTo>
                  <a:cubicBezTo>
                    <a:pt x="1027" y="2027"/>
                    <a:pt x="1034" y="2027"/>
                    <a:pt x="1040" y="2020"/>
                  </a:cubicBezTo>
                  <a:close/>
                  <a:moveTo>
                    <a:pt x="996" y="2058"/>
                  </a:moveTo>
                  <a:cubicBezTo>
                    <a:pt x="1008" y="2071"/>
                    <a:pt x="1021" y="2090"/>
                    <a:pt x="1034" y="2103"/>
                  </a:cubicBezTo>
                  <a:cubicBezTo>
                    <a:pt x="1021" y="2090"/>
                    <a:pt x="1008" y="2077"/>
                    <a:pt x="996" y="2071"/>
                  </a:cubicBezTo>
                  <a:lnTo>
                    <a:pt x="996" y="2058"/>
                  </a:lnTo>
                  <a:close/>
                  <a:moveTo>
                    <a:pt x="958" y="2077"/>
                  </a:moveTo>
                  <a:cubicBezTo>
                    <a:pt x="964" y="2084"/>
                    <a:pt x="970" y="2090"/>
                    <a:pt x="977" y="2096"/>
                  </a:cubicBezTo>
                  <a:cubicBezTo>
                    <a:pt x="977" y="2103"/>
                    <a:pt x="977" y="2115"/>
                    <a:pt x="977" y="2122"/>
                  </a:cubicBezTo>
                  <a:cubicBezTo>
                    <a:pt x="964" y="2115"/>
                    <a:pt x="958" y="2103"/>
                    <a:pt x="945" y="2096"/>
                  </a:cubicBezTo>
                  <a:cubicBezTo>
                    <a:pt x="951" y="2090"/>
                    <a:pt x="951" y="2084"/>
                    <a:pt x="958" y="2077"/>
                  </a:cubicBezTo>
                  <a:close/>
                  <a:moveTo>
                    <a:pt x="913" y="2134"/>
                  </a:moveTo>
                  <a:cubicBezTo>
                    <a:pt x="920" y="2141"/>
                    <a:pt x="920" y="2141"/>
                    <a:pt x="920" y="2141"/>
                  </a:cubicBezTo>
                  <a:cubicBezTo>
                    <a:pt x="920" y="2141"/>
                    <a:pt x="920" y="2141"/>
                    <a:pt x="920" y="2147"/>
                  </a:cubicBezTo>
                  <a:cubicBezTo>
                    <a:pt x="920" y="2141"/>
                    <a:pt x="913" y="2141"/>
                    <a:pt x="913" y="2141"/>
                  </a:cubicBezTo>
                  <a:cubicBezTo>
                    <a:pt x="913" y="2141"/>
                    <a:pt x="913" y="2141"/>
                    <a:pt x="913" y="2134"/>
                  </a:cubicBezTo>
                  <a:close/>
                  <a:moveTo>
                    <a:pt x="907" y="2153"/>
                  </a:moveTo>
                  <a:cubicBezTo>
                    <a:pt x="913" y="2160"/>
                    <a:pt x="920" y="2166"/>
                    <a:pt x="920" y="2172"/>
                  </a:cubicBezTo>
                  <a:cubicBezTo>
                    <a:pt x="920" y="2172"/>
                    <a:pt x="920" y="2179"/>
                    <a:pt x="920" y="2179"/>
                  </a:cubicBezTo>
                  <a:cubicBezTo>
                    <a:pt x="913" y="2179"/>
                    <a:pt x="907" y="2172"/>
                    <a:pt x="901" y="2166"/>
                  </a:cubicBezTo>
                  <a:cubicBezTo>
                    <a:pt x="901" y="2160"/>
                    <a:pt x="907" y="2160"/>
                    <a:pt x="907" y="2153"/>
                  </a:cubicBezTo>
                  <a:close/>
                  <a:moveTo>
                    <a:pt x="996" y="2115"/>
                  </a:moveTo>
                  <a:cubicBezTo>
                    <a:pt x="1015" y="2128"/>
                    <a:pt x="1027" y="2147"/>
                    <a:pt x="1046" y="2166"/>
                  </a:cubicBezTo>
                  <a:cubicBezTo>
                    <a:pt x="1046" y="2166"/>
                    <a:pt x="1040" y="2172"/>
                    <a:pt x="1040" y="2172"/>
                  </a:cubicBezTo>
                  <a:cubicBezTo>
                    <a:pt x="1040" y="2172"/>
                    <a:pt x="1040" y="2179"/>
                    <a:pt x="1040" y="2179"/>
                  </a:cubicBezTo>
                  <a:cubicBezTo>
                    <a:pt x="1027" y="2166"/>
                    <a:pt x="1015" y="2147"/>
                    <a:pt x="996" y="2134"/>
                  </a:cubicBezTo>
                  <a:cubicBezTo>
                    <a:pt x="996" y="2128"/>
                    <a:pt x="996" y="2122"/>
                    <a:pt x="996" y="2115"/>
                  </a:cubicBezTo>
                  <a:close/>
                  <a:moveTo>
                    <a:pt x="945" y="2160"/>
                  </a:moveTo>
                  <a:cubicBezTo>
                    <a:pt x="951" y="2166"/>
                    <a:pt x="964" y="2172"/>
                    <a:pt x="970" y="2179"/>
                  </a:cubicBezTo>
                  <a:cubicBezTo>
                    <a:pt x="970" y="2185"/>
                    <a:pt x="970" y="2191"/>
                    <a:pt x="970" y="2191"/>
                  </a:cubicBezTo>
                  <a:cubicBezTo>
                    <a:pt x="964" y="2185"/>
                    <a:pt x="958" y="2185"/>
                    <a:pt x="951" y="2179"/>
                  </a:cubicBezTo>
                  <a:cubicBezTo>
                    <a:pt x="951" y="2172"/>
                    <a:pt x="951" y="2172"/>
                    <a:pt x="945" y="2172"/>
                  </a:cubicBezTo>
                  <a:cubicBezTo>
                    <a:pt x="945" y="2166"/>
                    <a:pt x="945" y="2166"/>
                    <a:pt x="945" y="2160"/>
                  </a:cubicBezTo>
                  <a:close/>
                  <a:moveTo>
                    <a:pt x="951" y="2198"/>
                  </a:moveTo>
                  <a:cubicBezTo>
                    <a:pt x="958" y="2204"/>
                    <a:pt x="964" y="2210"/>
                    <a:pt x="970" y="2217"/>
                  </a:cubicBezTo>
                  <a:cubicBezTo>
                    <a:pt x="964" y="2217"/>
                    <a:pt x="958" y="2210"/>
                    <a:pt x="951" y="2204"/>
                  </a:cubicBezTo>
                  <a:cubicBezTo>
                    <a:pt x="951" y="2204"/>
                    <a:pt x="951" y="2198"/>
                    <a:pt x="951" y="2198"/>
                  </a:cubicBezTo>
                  <a:close/>
                  <a:moveTo>
                    <a:pt x="996" y="2198"/>
                  </a:moveTo>
                  <a:cubicBezTo>
                    <a:pt x="996" y="2204"/>
                    <a:pt x="1002" y="2204"/>
                    <a:pt x="1002" y="2204"/>
                  </a:cubicBezTo>
                  <a:cubicBezTo>
                    <a:pt x="1002" y="2210"/>
                    <a:pt x="1002" y="2210"/>
                    <a:pt x="1002" y="2210"/>
                  </a:cubicBezTo>
                  <a:cubicBezTo>
                    <a:pt x="1002" y="2217"/>
                    <a:pt x="1002" y="2223"/>
                    <a:pt x="1002" y="2229"/>
                  </a:cubicBezTo>
                  <a:cubicBezTo>
                    <a:pt x="1002" y="2223"/>
                    <a:pt x="996" y="2223"/>
                    <a:pt x="996" y="2223"/>
                  </a:cubicBezTo>
                  <a:cubicBezTo>
                    <a:pt x="996" y="2210"/>
                    <a:pt x="996" y="2204"/>
                    <a:pt x="996" y="2198"/>
                  </a:cubicBezTo>
                  <a:close/>
                  <a:moveTo>
                    <a:pt x="1021" y="2223"/>
                  </a:moveTo>
                  <a:lnTo>
                    <a:pt x="1021" y="2223"/>
                  </a:lnTo>
                  <a:cubicBezTo>
                    <a:pt x="1027" y="2229"/>
                    <a:pt x="1034" y="2236"/>
                    <a:pt x="1034" y="2236"/>
                  </a:cubicBezTo>
                  <a:cubicBezTo>
                    <a:pt x="1034" y="2242"/>
                    <a:pt x="1034" y="2248"/>
                    <a:pt x="1034" y="2255"/>
                  </a:cubicBezTo>
                  <a:cubicBezTo>
                    <a:pt x="1034" y="2255"/>
                    <a:pt x="1027" y="2248"/>
                    <a:pt x="1027" y="2248"/>
                  </a:cubicBezTo>
                  <a:lnTo>
                    <a:pt x="1021" y="2223"/>
                  </a:lnTo>
                  <a:close/>
                  <a:moveTo>
                    <a:pt x="894" y="2185"/>
                  </a:moveTo>
                  <a:cubicBezTo>
                    <a:pt x="901" y="2198"/>
                    <a:pt x="913" y="2210"/>
                    <a:pt x="926" y="2217"/>
                  </a:cubicBezTo>
                  <a:cubicBezTo>
                    <a:pt x="926" y="2242"/>
                    <a:pt x="926" y="2261"/>
                    <a:pt x="926" y="2286"/>
                  </a:cubicBezTo>
                  <a:lnTo>
                    <a:pt x="894" y="2261"/>
                  </a:lnTo>
                  <a:lnTo>
                    <a:pt x="882" y="2210"/>
                  </a:lnTo>
                  <a:cubicBezTo>
                    <a:pt x="882" y="2204"/>
                    <a:pt x="888" y="2191"/>
                    <a:pt x="894" y="2185"/>
                  </a:cubicBezTo>
                  <a:close/>
                  <a:moveTo>
                    <a:pt x="1027" y="2274"/>
                  </a:moveTo>
                  <a:cubicBezTo>
                    <a:pt x="1027" y="2274"/>
                    <a:pt x="1027" y="2280"/>
                    <a:pt x="1034" y="2280"/>
                  </a:cubicBezTo>
                  <a:lnTo>
                    <a:pt x="1034" y="2286"/>
                  </a:lnTo>
                  <a:cubicBezTo>
                    <a:pt x="1027" y="2286"/>
                    <a:pt x="1027" y="2280"/>
                    <a:pt x="1027" y="2280"/>
                  </a:cubicBezTo>
                  <a:cubicBezTo>
                    <a:pt x="1027" y="2274"/>
                    <a:pt x="1027" y="2274"/>
                    <a:pt x="1027" y="2274"/>
                  </a:cubicBezTo>
                  <a:close/>
                  <a:moveTo>
                    <a:pt x="958" y="2248"/>
                  </a:moveTo>
                  <a:cubicBezTo>
                    <a:pt x="958" y="2255"/>
                    <a:pt x="958" y="2255"/>
                    <a:pt x="964" y="2261"/>
                  </a:cubicBezTo>
                  <a:cubicBezTo>
                    <a:pt x="964" y="2267"/>
                    <a:pt x="958" y="2280"/>
                    <a:pt x="958" y="2293"/>
                  </a:cubicBezTo>
                  <a:cubicBezTo>
                    <a:pt x="958" y="2280"/>
                    <a:pt x="958" y="2267"/>
                    <a:pt x="958" y="2248"/>
                  </a:cubicBezTo>
                  <a:close/>
                  <a:moveTo>
                    <a:pt x="996" y="2286"/>
                  </a:moveTo>
                  <a:cubicBezTo>
                    <a:pt x="996" y="2293"/>
                    <a:pt x="1002" y="2293"/>
                    <a:pt x="1002" y="2293"/>
                  </a:cubicBezTo>
                  <a:cubicBezTo>
                    <a:pt x="1002" y="2293"/>
                    <a:pt x="1002" y="2299"/>
                    <a:pt x="1002" y="2299"/>
                  </a:cubicBezTo>
                  <a:cubicBezTo>
                    <a:pt x="996" y="2312"/>
                    <a:pt x="996" y="2318"/>
                    <a:pt x="996" y="2331"/>
                  </a:cubicBezTo>
                  <a:cubicBezTo>
                    <a:pt x="996" y="2318"/>
                    <a:pt x="996" y="2299"/>
                    <a:pt x="996" y="2286"/>
                  </a:cubicBezTo>
                  <a:close/>
                  <a:moveTo>
                    <a:pt x="1027" y="2312"/>
                  </a:moveTo>
                  <a:cubicBezTo>
                    <a:pt x="1027" y="2318"/>
                    <a:pt x="1034" y="2318"/>
                    <a:pt x="1034" y="2318"/>
                  </a:cubicBezTo>
                  <a:cubicBezTo>
                    <a:pt x="1034" y="2331"/>
                    <a:pt x="1034" y="2337"/>
                    <a:pt x="1034" y="2350"/>
                  </a:cubicBezTo>
                  <a:cubicBezTo>
                    <a:pt x="1034" y="2350"/>
                    <a:pt x="1034" y="2356"/>
                    <a:pt x="1034" y="2356"/>
                  </a:cubicBezTo>
                  <a:cubicBezTo>
                    <a:pt x="1034" y="2356"/>
                    <a:pt x="1027" y="2356"/>
                    <a:pt x="1027" y="2350"/>
                  </a:cubicBezTo>
                  <a:cubicBezTo>
                    <a:pt x="1027" y="2337"/>
                    <a:pt x="1027" y="2324"/>
                    <a:pt x="1027" y="2312"/>
                  </a:cubicBezTo>
                  <a:close/>
                  <a:moveTo>
                    <a:pt x="1293" y="2312"/>
                  </a:moveTo>
                  <a:cubicBezTo>
                    <a:pt x="1293" y="2324"/>
                    <a:pt x="1293" y="2337"/>
                    <a:pt x="1293" y="2350"/>
                  </a:cubicBezTo>
                  <a:cubicBezTo>
                    <a:pt x="1293" y="2356"/>
                    <a:pt x="1293" y="2362"/>
                    <a:pt x="1293" y="2375"/>
                  </a:cubicBezTo>
                  <a:cubicBezTo>
                    <a:pt x="1287" y="2356"/>
                    <a:pt x="1287" y="2337"/>
                    <a:pt x="1281" y="2318"/>
                  </a:cubicBezTo>
                  <a:cubicBezTo>
                    <a:pt x="1287" y="2318"/>
                    <a:pt x="1287" y="2318"/>
                    <a:pt x="1293" y="2312"/>
                  </a:cubicBezTo>
                  <a:close/>
                  <a:moveTo>
                    <a:pt x="901" y="2280"/>
                  </a:moveTo>
                  <a:cubicBezTo>
                    <a:pt x="907" y="2286"/>
                    <a:pt x="920" y="2293"/>
                    <a:pt x="926" y="2299"/>
                  </a:cubicBezTo>
                  <a:cubicBezTo>
                    <a:pt x="926" y="2324"/>
                    <a:pt x="926" y="2350"/>
                    <a:pt x="926" y="2381"/>
                  </a:cubicBezTo>
                  <a:cubicBezTo>
                    <a:pt x="913" y="2343"/>
                    <a:pt x="907" y="2312"/>
                    <a:pt x="901" y="2280"/>
                  </a:cubicBezTo>
                  <a:close/>
                  <a:moveTo>
                    <a:pt x="977" y="2381"/>
                  </a:moveTo>
                  <a:cubicBezTo>
                    <a:pt x="977" y="2400"/>
                    <a:pt x="977" y="2413"/>
                    <a:pt x="977" y="2432"/>
                  </a:cubicBezTo>
                  <a:cubicBezTo>
                    <a:pt x="977" y="2426"/>
                    <a:pt x="970" y="2419"/>
                    <a:pt x="970" y="2413"/>
                  </a:cubicBezTo>
                  <a:cubicBezTo>
                    <a:pt x="970" y="2407"/>
                    <a:pt x="970" y="2407"/>
                    <a:pt x="970" y="2400"/>
                  </a:cubicBezTo>
                  <a:cubicBezTo>
                    <a:pt x="977" y="2394"/>
                    <a:pt x="977" y="2388"/>
                    <a:pt x="977" y="2381"/>
                  </a:cubicBezTo>
                  <a:close/>
                  <a:moveTo>
                    <a:pt x="1027" y="2369"/>
                  </a:moveTo>
                  <a:cubicBezTo>
                    <a:pt x="1027" y="2369"/>
                    <a:pt x="1034" y="2375"/>
                    <a:pt x="1034" y="2375"/>
                  </a:cubicBezTo>
                  <a:cubicBezTo>
                    <a:pt x="1034" y="2413"/>
                    <a:pt x="1034" y="2451"/>
                    <a:pt x="1034" y="2489"/>
                  </a:cubicBezTo>
                  <a:cubicBezTo>
                    <a:pt x="1034" y="2495"/>
                    <a:pt x="1027" y="2508"/>
                    <a:pt x="1027" y="2521"/>
                  </a:cubicBezTo>
                  <a:cubicBezTo>
                    <a:pt x="1027" y="2470"/>
                    <a:pt x="1027" y="2419"/>
                    <a:pt x="1027" y="2369"/>
                  </a:cubicBezTo>
                  <a:close/>
                  <a:moveTo>
                    <a:pt x="863" y="2261"/>
                  </a:moveTo>
                  <a:cubicBezTo>
                    <a:pt x="882" y="2350"/>
                    <a:pt x="901" y="2432"/>
                    <a:pt x="926" y="2521"/>
                  </a:cubicBezTo>
                  <a:cubicBezTo>
                    <a:pt x="926" y="2527"/>
                    <a:pt x="926" y="2533"/>
                    <a:pt x="926" y="2540"/>
                  </a:cubicBezTo>
                  <a:cubicBezTo>
                    <a:pt x="901" y="2464"/>
                    <a:pt x="869" y="2388"/>
                    <a:pt x="844" y="2318"/>
                  </a:cubicBezTo>
                  <a:cubicBezTo>
                    <a:pt x="850" y="2299"/>
                    <a:pt x="856" y="2280"/>
                    <a:pt x="863" y="2261"/>
                  </a:cubicBezTo>
                  <a:close/>
                  <a:moveTo>
                    <a:pt x="1230" y="2527"/>
                  </a:moveTo>
                  <a:cubicBezTo>
                    <a:pt x="1236" y="2540"/>
                    <a:pt x="1236" y="2559"/>
                    <a:pt x="1243" y="2578"/>
                  </a:cubicBezTo>
                  <a:cubicBezTo>
                    <a:pt x="1243" y="2584"/>
                    <a:pt x="1236" y="2590"/>
                    <a:pt x="1230" y="2603"/>
                  </a:cubicBezTo>
                  <a:lnTo>
                    <a:pt x="1230" y="2527"/>
                  </a:lnTo>
                  <a:close/>
                  <a:moveTo>
                    <a:pt x="825" y="2628"/>
                  </a:moveTo>
                  <a:cubicBezTo>
                    <a:pt x="825" y="2635"/>
                    <a:pt x="825" y="2635"/>
                    <a:pt x="831" y="2635"/>
                  </a:cubicBezTo>
                  <a:lnTo>
                    <a:pt x="825" y="2635"/>
                  </a:lnTo>
                  <a:cubicBezTo>
                    <a:pt x="825" y="2635"/>
                    <a:pt x="825" y="2635"/>
                    <a:pt x="825" y="2628"/>
                  </a:cubicBezTo>
                  <a:close/>
                  <a:moveTo>
                    <a:pt x="958" y="2647"/>
                  </a:moveTo>
                  <a:cubicBezTo>
                    <a:pt x="964" y="2666"/>
                    <a:pt x="964" y="2685"/>
                    <a:pt x="970" y="2698"/>
                  </a:cubicBezTo>
                  <a:cubicBezTo>
                    <a:pt x="970" y="2704"/>
                    <a:pt x="970" y="2704"/>
                    <a:pt x="970" y="2711"/>
                  </a:cubicBezTo>
                  <a:cubicBezTo>
                    <a:pt x="970" y="2704"/>
                    <a:pt x="970" y="2698"/>
                    <a:pt x="964" y="2692"/>
                  </a:cubicBezTo>
                  <a:cubicBezTo>
                    <a:pt x="964" y="2679"/>
                    <a:pt x="958" y="2666"/>
                    <a:pt x="958" y="2654"/>
                  </a:cubicBezTo>
                  <a:cubicBezTo>
                    <a:pt x="958" y="2654"/>
                    <a:pt x="958" y="2654"/>
                    <a:pt x="958" y="2647"/>
                  </a:cubicBezTo>
                  <a:close/>
                  <a:moveTo>
                    <a:pt x="850" y="2451"/>
                  </a:moveTo>
                  <a:lnTo>
                    <a:pt x="850" y="2451"/>
                  </a:lnTo>
                  <a:cubicBezTo>
                    <a:pt x="863" y="2483"/>
                    <a:pt x="875" y="2515"/>
                    <a:pt x="888" y="2546"/>
                  </a:cubicBezTo>
                  <a:cubicBezTo>
                    <a:pt x="888" y="2552"/>
                    <a:pt x="894" y="2565"/>
                    <a:pt x="901" y="2571"/>
                  </a:cubicBezTo>
                  <a:cubicBezTo>
                    <a:pt x="901" y="2584"/>
                    <a:pt x="907" y="2597"/>
                    <a:pt x="913" y="2616"/>
                  </a:cubicBezTo>
                  <a:cubicBezTo>
                    <a:pt x="920" y="2641"/>
                    <a:pt x="926" y="2673"/>
                    <a:pt x="932" y="2704"/>
                  </a:cubicBezTo>
                  <a:cubicBezTo>
                    <a:pt x="932" y="2704"/>
                    <a:pt x="932" y="2711"/>
                    <a:pt x="932" y="2717"/>
                  </a:cubicBezTo>
                  <a:cubicBezTo>
                    <a:pt x="926" y="2692"/>
                    <a:pt x="913" y="2666"/>
                    <a:pt x="907" y="2647"/>
                  </a:cubicBezTo>
                  <a:cubicBezTo>
                    <a:pt x="894" y="2578"/>
                    <a:pt x="875" y="2515"/>
                    <a:pt x="850" y="2451"/>
                  </a:cubicBezTo>
                  <a:close/>
                  <a:moveTo>
                    <a:pt x="844" y="2641"/>
                  </a:moveTo>
                  <a:lnTo>
                    <a:pt x="844" y="2641"/>
                  </a:lnTo>
                  <a:cubicBezTo>
                    <a:pt x="850" y="2673"/>
                    <a:pt x="863" y="2704"/>
                    <a:pt x="875" y="2730"/>
                  </a:cubicBezTo>
                  <a:cubicBezTo>
                    <a:pt x="875" y="2730"/>
                    <a:pt x="875" y="2730"/>
                    <a:pt x="869" y="2723"/>
                  </a:cubicBezTo>
                  <a:cubicBezTo>
                    <a:pt x="863" y="2711"/>
                    <a:pt x="856" y="2698"/>
                    <a:pt x="850" y="2685"/>
                  </a:cubicBezTo>
                  <a:cubicBezTo>
                    <a:pt x="850" y="2673"/>
                    <a:pt x="844" y="2654"/>
                    <a:pt x="844" y="2641"/>
                  </a:cubicBezTo>
                  <a:close/>
                  <a:moveTo>
                    <a:pt x="1008" y="2609"/>
                  </a:moveTo>
                  <a:cubicBezTo>
                    <a:pt x="1015" y="2654"/>
                    <a:pt x="1015" y="2698"/>
                    <a:pt x="1021" y="2742"/>
                  </a:cubicBezTo>
                  <a:cubicBezTo>
                    <a:pt x="1015" y="2723"/>
                    <a:pt x="1015" y="2711"/>
                    <a:pt x="1008" y="2692"/>
                  </a:cubicBezTo>
                  <a:cubicBezTo>
                    <a:pt x="1008" y="2666"/>
                    <a:pt x="1008" y="2635"/>
                    <a:pt x="1008" y="2609"/>
                  </a:cubicBezTo>
                  <a:close/>
                  <a:moveTo>
                    <a:pt x="1110" y="2717"/>
                  </a:moveTo>
                  <a:cubicBezTo>
                    <a:pt x="1116" y="2723"/>
                    <a:pt x="1116" y="2730"/>
                    <a:pt x="1116" y="2742"/>
                  </a:cubicBezTo>
                  <a:lnTo>
                    <a:pt x="1110" y="2742"/>
                  </a:lnTo>
                  <a:cubicBezTo>
                    <a:pt x="1110" y="2736"/>
                    <a:pt x="1110" y="2730"/>
                    <a:pt x="1110" y="2717"/>
                  </a:cubicBezTo>
                  <a:close/>
                  <a:moveTo>
                    <a:pt x="825" y="2457"/>
                  </a:moveTo>
                  <a:cubicBezTo>
                    <a:pt x="844" y="2540"/>
                    <a:pt x="875" y="2616"/>
                    <a:pt x="907" y="2692"/>
                  </a:cubicBezTo>
                  <a:cubicBezTo>
                    <a:pt x="913" y="2723"/>
                    <a:pt x="920" y="2749"/>
                    <a:pt x="920" y="2768"/>
                  </a:cubicBezTo>
                  <a:cubicBezTo>
                    <a:pt x="920" y="2768"/>
                    <a:pt x="913" y="2768"/>
                    <a:pt x="913" y="2761"/>
                  </a:cubicBezTo>
                  <a:cubicBezTo>
                    <a:pt x="913" y="2755"/>
                    <a:pt x="907" y="2736"/>
                    <a:pt x="901" y="2723"/>
                  </a:cubicBezTo>
                  <a:cubicBezTo>
                    <a:pt x="875" y="2635"/>
                    <a:pt x="850" y="2552"/>
                    <a:pt x="818" y="2464"/>
                  </a:cubicBezTo>
                  <a:cubicBezTo>
                    <a:pt x="818" y="2464"/>
                    <a:pt x="825" y="2464"/>
                    <a:pt x="825" y="2457"/>
                  </a:cubicBezTo>
                  <a:close/>
                  <a:moveTo>
                    <a:pt x="932" y="2761"/>
                  </a:moveTo>
                  <a:cubicBezTo>
                    <a:pt x="939" y="2768"/>
                    <a:pt x="939" y="2774"/>
                    <a:pt x="945" y="2780"/>
                  </a:cubicBezTo>
                  <a:cubicBezTo>
                    <a:pt x="939" y="2780"/>
                    <a:pt x="939" y="2774"/>
                    <a:pt x="932" y="2774"/>
                  </a:cubicBezTo>
                  <a:cubicBezTo>
                    <a:pt x="932" y="2770"/>
                    <a:pt x="932" y="2766"/>
                    <a:pt x="932" y="2761"/>
                  </a:cubicBezTo>
                  <a:close/>
                  <a:moveTo>
                    <a:pt x="1053" y="2654"/>
                  </a:moveTo>
                  <a:cubicBezTo>
                    <a:pt x="1059" y="2692"/>
                    <a:pt x="1059" y="2736"/>
                    <a:pt x="1065" y="2780"/>
                  </a:cubicBezTo>
                  <a:cubicBezTo>
                    <a:pt x="1065" y="2780"/>
                    <a:pt x="1059" y="2787"/>
                    <a:pt x="1053" y="2787"/>
                  </a:cubicBezTo>
                  <a:cubicBezTo>
                    <a:pt x="1053" y="2742"/>
                    <a:pt x="1053" y="2698"/>
                    <a:pt x="1053" y="2654"/>
                  </a:cubicBezTo>
                  <a:close/>
                  <a:moveTo>
                    <a:pt x="977" y="2780"/>
                  </a:moveTo>
                  <a:cubicBezTo>
                    <a:pt x="983" y="2787"/>
                    <a:pt x="983" y="2787"/>
                    <a:pt x="983" y="2793"/>
                  </a:cubicBezTo>
                  <a:lnTo>
                    <a:pt x="977" y="2793"/>
                  </a:lnTo>
                  <a:cubicBezTo>
                    <a:pt x="977" y="2787"/>
                    <a:pt x="977" y="2787"/>
                    <a:pt x="977" y="2780"/>
                  </a:cubicBezTo>
                  <a:close/>
                  <a:moveTo>
                    <a:pt x="45" y="1"/>
                  </a:moveTo>
                  <a:cubicBezTo>
                    <a:pt x="20" y="1"/>
                    <a:pt x="0" y="26"/>
                    <a:pt x="20" y="51"/>
                  </a:cubicBezTo>
                  <a:cubicBezTo>
                    <a:pt x="39" y="76"/>
                    <a:pt x="65" y="108"/>
                    <a:pt x="84" y="133"/>
                  </a:cubicBezTo>
                  <a:cubicBezTo>
                    <a:pt x="210" y="361"/>
                    <a:pt x="343" y="589"/>
                    <a:pt x="476" y="817"/>
                  </a:cubicBezTo>
                  <a:cubicBezTo>
                    <a:pt x="660" y="1191"/>
                    <a:pt x="844" y="1558"/>
                    <a:pt x="1034" y="1925"/>
                  </a:cubicBezTo>
                  <a:cubicBezTo>
                    <a:pt x="837" y="1951"/>
                    <a:pt x="704" y="2236"/>
                    <a:pt x="679" y="2426"/>
                  </a:cubicBezTo>
                  <a:cubicBezTo>
                    <a:pt x="654" y="2584"/>
                    <a:pt x="717" y="2787"/>
                    <a:pt x="863" y="2869"/>
                  </a:cubicBezTo>
                  <a:cubicBezTo>
                    <a:pt x="898" y="2887"/>
                    <a:pt x="932" y="2895"/>
                    <a:pt x="963" y="2895"/>
                  </a:cubicBezTo>
                  <a:cubicBezTo>
                    <a:pt x="986" y="2895"/>
                    <a:pt x="1008" y="2890"/>
                    <a:pt x="1027" y="2882"/>
                  </a:cubicBezTo>
                  <a:cubicBezTo>
                    <a:pt x="1078" y="2875"/>
                    <a:pt x="1122" y="2863"/>
                    <a:pt x="1167" y="2831"/>
                  </a:cubicBezTo>
                  <a:cubicBezTo>
                    <a:pt x="1388" y="2673"/>
                    <a:pt x="1471" y="2229"/>
                    <a:pt x="1274" y="2027"/>
                  </a:cubicBezTo>
                  <a:cubicBezTo>
                    <a:pt x="1236" y="1951"/>
                    <a:pt x="1198" y="1875"/>
                    <a:pt x="1160" y="1799"/>
                  </a:cubicBezTo>
                  <a:cubicBezTo>
                    <a:pt x="1084" y="1640"/>
                    <a:pt x="1008" y="1482"/>
                    <a:pt x="926" y="1324"/>
                  </a:cubicBezTo>
                  <a:lnTo>
                    <a:pt x="926" y="1324"/>
                  </a:lnTo>
                  <a:cubicBezTo>
                    <a:pt x="940" y="1326"/>
                    <a:pt x="955" y="1326"/>
                    <a:pt x="969" y="1326"/>
                  </a:cubicBezTo>
                  <a:cubicBezTo>
                    <a:pt x="1059" y="1326"/>
                    <a:pt x="1153" y="1297"/>
                    <a:pt x="1224" y="1286"/>
                  </a:cubicBezTo>
                  <a:cubicBezTo>
                    <a:pt x="1301" y="1265"/>
                    <a:pt x="1402" y="1248"/>
                    <a:pt x="1499" y="1248"/>
                  </a:cubicBezTo>
                  <a:cubicBezTo>
                    <a:pt x="1554" y="1248"/>
                    <a:pt x="1607" y="1253"/>
                    <a:pt x="1654" y="1267"/>
                  </a:cubicBezTo>
                  <a:cubicBezTo>
                    <a:pt x="1680" y="1273"/>
                    <a:pt x="1705" y="1286"/>
                    <a:pt x="1730" y="1292"/>
                  </a:cubicBezTo>
                  <a:cubicBezTo>
                    <a:pt x="1800" y="1336"/>
                    <a:pt x="1851" y="1406"/>
                    <a:pt x="1844" y="1526"/>
                  </a:cubicBezTo>
                  <a:cubicBezTo>
                    <a:pt x="1844" y="1534"/>
                    <a:pt x="1854" y="1542"/>
                    <a:pt x="1864" y="1542"/>
                  </a:cubicBezTo>
                  <a:cubicBezTo>
                    <a:pt x="1869" y="1542"/>
                    <a:pt x="1874" y="1540"/>
                    <a:pt x="1876" y="1533"/>
                  </a:cubicBezTo>
                  <a:cubicBezTo>
                    <a:pt x="1914" y="1393"/>
                    <a:pt x="1889" y="1260"/>
                    <a:pt x="1813" y="1153"/>
                  </a:cubicBezTo>
                  <a:cubicBezTo>
                    <a:pt x="1984" y="811"/>
                    <a:pt x="1629" y="494"/>
                    <a:pt x="1344" y="393"/>
                  </a:cubicBezTo>
                  <a:cubicBezTo>
                    <a:pt x="1135" y="323"/>
                    <a:pt x="926" y="329"/>
                    <a:pt x="717" y="291"/>
                  </a:cubicBezTo>
                  <a:cubicBezTo>
                    <a:pt x="521" y="260"/>
                    <a:pt x="350" y="171"/>
                    <a:pt x="185" y="76"/>
                  </a:cubicBezTo>
                  <a:cubicBezTo>
                    <a:pt x="160" y="51"/>
                    <a:pt x="141" y="32"/>
                    <a:pt x="115" y="13"/>
                  </a:cubicBezTo>
                  <a:cubicBezTo>
                    <a:pt x="111" y="9"/>
                    <a:pt x="107" y="7"/>
                    <a:pt x="104" y="7"/>
                  </a:cubicBezTo>
                  <a:cubicBezTo>
                    <a:pt x="96" y="7"/>
                    <a:pt x="90" y="15"/>
                    <a:pt x="90" y="19"/>
                  </a:cubicBezTo>
                  <a:cubicBezTo>
                    <a:pt x="77" y="19"/>
                    <a:pt x="71" y="13"/>
                    <a:pt x="65" y="6"/>
                  </a:cubicBezTo>
                  <a:cubicBezTo>
                    <a:pt x="58" y="2"/>
                    <a:pt x="5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922352" y="4853314"/>
              <a:ext cx="186482" cy="259542"/>
            </a:xfrm>
            <a:custGeom>
              <a:avLst/>
              <a:gdLst/>
              <a:ahLst/>
              <a:cxnLst/>
              <a:rect l="l" t="t" r="r" b="b"/>
              <a:pathLst>
                <a:path w="5378" h="7485" extrusionOk="0">
                  <a:moveTo>
                    <a:pt x="3655" y="1785"/>
                  </a:moveTo>
                  <a:cubicBezTo>
                    <a:pt x="3661" y="1867"/>
                    <a:pt x="3667" y="1956"/>
                    <a:pt x="3674" y="2038"/>
                  </a:cubicBezTo>
                  <a:cubicBezTo>
                    <a:pt x="3667" y="2006"/>
                    <a:pt x="3655" y="1975"/>
                    <a:pt x="3648" y="1943"/>
                  </a:cubicBezTo>
                  <a:cubicBezTo>
                    <a:pt x="3642" y="1911"/>
                    <a:pt x="3642" y="1880"/>
                    <a:pt x="3636" y="1854"/>
                  </a:cubicBezTo>
                  <a:cubicBezTo>
                    <a:pt x="3642" y="1829"/>
                    <a:pt x="3648" y="1810"/>
                    <a:pt x="3655" y="1785"/>
                  </a:cubicBezTo>
                  <a:close/>
                  <a:moveTo>
                    <a:pt x="3604" y="2260"/>
                  </a:moveTo>
                  <a:cubicBezTo>
                    <a:pt x="3617" y="2342"/>
                    <a:pt x="3629" y="2424"/>
                    <a:pt x="3636" y="2513"/>
                  </a:cubicBezTo>
                  <a:cubicBezTo>
                    <a:pt x="3623" y="2437"/>
                    <a:pt x="3610" y="2361"/>
                    <a:pt x="3598" y="2279"/>
                  </a:cubicBezTo>
                  <a:cubicBezTo>
                    <a:pt x="3604" y="2272"/>
                    <a:pt x="3604" y="2266"/>
                    <a:pt x="3604" y="2260"/>
                  </a:cubicBezTo>
                  <a:close/>
                  <a:moveTo>
                    <a:pt x="3496" y="2367"/>
                  </a:moveTo>
                  <a:cubicBezTo>
                    <a:pt x="3496" y="2412"/>
                    <a:pt x="3503" y="2456"/>
                    <a:pt x="3503" y="2500"/>
                  </a:cubicBezTo>
                  <a:cubicBezTo>
                    <a:pt x="3497" y="2509"/>
                    <a:pt x="3492" y="2513"/>
                    <a:pt x="3486" y="2513"/>
                  </a:cubicBezTo>
                  <a:cubicBezTo>
                    <a:pt x="3478" y="2513"/>
                    <a:pt x="3469" y="2505"/>
                    <a:pt x="3458" y="2488"/>
                  </a:cubicBezTo>
                  <a:cubicBezTo>
                    <a:pt x="3471" y="2443"/>
                    <a:pt x="3484" y="2405"/>
                    <a:pt x="3496" y="2367"/>
                  </a:cubicBezTo>
                  <a:close/>
                  <a:moveTo>
                    <a:pt x="3522" y="2703"/>
                  </a:moveTo>
                  <a:cubicBezTo>
                    <a:pt x="3528" y="2709"/>
                    <a:pt x="3528" y="2716"/>
                    <a:pt x="3528" y="2722"/>
                  </a:cubicBezTo>
                  <a:cubicBezTo>
                    <a:pt x="3522" y="2722"/>
                    <a:pt x="3522" y="2716"/>
                    <a:pt x="3522" y="2716"/>
                  </a:cubicBezTo>
                  <a:cubicBezTo>
                    <a:pt x="3522" y="2709"/>
                    <a:pt x="3522" y="2709"/>
                    <a:pt x="3522" y="2703"/>
                  </a:cubicBezTo>
                  <a:close/>
                  <a:moveTo>
                    <a:pt x="3572" y="2481"/>
                  </a:moveTo>
                  <a:cubicBezTo>
                    <a:pt x="3591" y="2595"/>
                    <a:pt x="3617" y="2709"/>
                    <a:pt x="3648" y="2823"/>
                  </a:cubicBezTo>
                  <a:cubicBezTo>
                    <a:pt x="3636" y="2817"/>
                    <a:pt x="3623" y="2804"/>
                    <a:pt x="3610" y="2773"/>
                  </a:cubicBezTo>
                  <a:cubicBezTo>
                    <a:pt x="3579" y="2716"/>
                    <a:pt x="3566" y="2652"/>
                    <a:pt x="3553" y="2576"/>
                  </a:cubicBezTo>
                  <a:cubicBezTo>
                    <a:pt x="3560" y="2545"/>
                    <a:pt x="3566" y="2513"/>
                    <a:pt x="3572" y="2481"/>
                  </a:cubicBezTo>
                  <a:close/>
                  <a:moveTo>
                    <a:pt x="3712" y="2646"/>
                  </a:moveTo>
                  <a:lnTo>
                    <a:pt x="3712" y="2646"/>
                  </a:lnTo>
                  <a:cubicBezTo>
                    <a:pt x="3737" y="2773"/>
                    <a:pt x="3762" y="2893"/>
                    <a:pt x="3794" y="3020"/>
                  </a:cubicBezTo>
                  <a:cubicBezTo>
                    <a:pt x="3775" y="3001"/>
                    <a:pt x="3756" y="2982"/>
                    <a:pt x="3737" y="2963"/>
                  </a:cubicBezTo>
                  <a:cubicBezTo>
                    <a:pt x="3731" y="2937"/>
                    <a:pt x="3724" y="2912"/>
                    <a:pt x="3718" y="2887"/>
                  </a:cubicBezTo>
                  <a:cubicBezTo>
                    <a:pt x="3718" y="2804"/>
                    <a:pt x="3718" y="2722"/>
                    <a:pt x="3712" y="2646"/>
                  </a:cubicBezTo>
                  <a:close/>
                  <a:moveTo>
                    <a:pt x="4497" y="3045"/>
                  </a:moveTo>
                  <a:cubicBezTo>
                    <a:pt x="4522" y="3102"/>
                    <a:pt x="4541" y="3153"/>
                    <a:pt x="4567" y="3203"/>
                  </a:cubicBezTo>
                  <a:cubicBezTo>
                    <a:pt x="4560" y="3200"/>
                    <a:pt x="4554" y="3199"/>
                    <a:pt x="4548" y="3199"/>
                  </a:cubicBezTo>
                  <a:cubicBezTo>
                    <a:pt x="4543" y="3199"/>
                    <a:pt x="4538" y="3200"/>
                    <a:pt x="4535" y="3203"/>
                  </a:cubicBezTo>
                  <a:cubicBezTo>
                    <a:pt x="4522" y="3153"/>
                    <a:pt x="4510" y="3096"/>
                    <a:pt x="4497" y="3045"/>
                  </a:cubicBezTo>
                  <a:close/>
                  <a:moveTo>
                    <a:pt x="3933" y="2969"/>
                  </a:moveTo>
                  <a:cubicBezTo>
                    <a:pt x="3952" y="3026"/>
                    <a:pt x="3965" y="3083"/>
                    <a:pt x="3984" y="3140"/>
                  </a:cubicBezTo>
                  <a:cubicBezTo>
                    <a:pt x="3990" y="3172"/>
                    <a:pt x="3997" y="3197"/>
                    <a:pt x="3997" y="3222"/>
                  </a:cubicBezTo>
                  <a:cubicBezTo>
                    <a:pt x="3984" y="3178"/>
                    <a:pt x="3959" y="3115"/>
                    <a:pt x="3940" y="3064"/>
                  </a:cubicBezTo>
                  <a:cubicBezTo>
                    <a:pt x="3940" y="3032"/>
                    <a:pt x="3940" y="3001"/>
                    <a:pt x="3933" y="2969"/>
                  </a:cubicBezTo>
                  <a:close/>
                  <a:moveTo>
                    <a:pt x="4402" y="2532"/>
                  </a:moveTo>
                  <a:lnTo>
                    <a:pt x="4402" y="2532"/>
                  </a:lnTo>
                  <a:cubicBezTo>
                    <a:pt x="4434" y="2595"/>
                    <a:pt x="4465" y="2659"/>
                    <a:pt x="4503" y="2722"/>
                  </a:cubicBezTo>
                  <a:cubicBezTo>
                    <a:pt x="4548" y="2804"/>
                    <a:pt x="4598" y="2887"/>
                    <a:pt x="4643" y="2975"/>
                  </a:cubicBezTo>
                  <a:cubicBezTo>
                    <a:pt x="4649" y="2994"/>
                    <a:pt x="4655" y="3013"/>
                    <a:pt x="4668" y="3032"/>
                  </a:cubicBezTo>
                  <a:cubicBezTo>
                    <a:pt x="4674" y="3058"/>
                    <a:pt x="4681" y="3083"/>
                    <a:pt x="4687" y="3108"/>
                  </a:cubicBezTo>
                  <a:cubicBezTo>
                    <a:pt x="4681" y="3102"/>
                    <a:pt x="4673" y="3099"/>
                    <a:pt x="4665" y="3099"/>
                  </a:cubicBezTo>
                  <a:cubicBezTo>
                    <a:pt x="4648" y="3099"/>
                    <a:pt x="4632" y="3112"/>
                    <a:pt x="4636" y="3134"/>
                  </a:cubicBezTo>
                  <a:cubicBezTo>
                    <a:pt x="4643" y="3184"/>
                    <a:pt x="4655" y="3229"/>
                    <a:pt x="4662" y="3279"/>
                  </a:cubicBezTo>
                  <a:cubicBezTo>
                    <a:pt x="4617" y="3165"/>
                    <a:pt x="4579" y="3070"/>
                    <a:pt x="4573" y="3051"/>
                  </a:cubicBezTo>
                  <a:cubicBezTo>
                    <a:pt x="4503" y="2880"/>
                    <a:pt x="4446" y="2709"/>
                    <a:pt x="4402" y="2532"/>
                  </a:cubicBezTo>
                  <a:close/>
                  <a:moveTo>
                    <a:pt x="3794" y="1246"/>
                  </a:moveTo>
                  <a:cubicBezTo>
                    <a:pt x="3794" y="1259"/>
                    <a:pt x="3800" y="1265"/>
                    <a:pt x="3800" y="1272"/>
                  </a:cubicBezTo>
                  <a:cubicBezTo>
                    <a:pt x="3838" y="1759"/>
                    <a:pt x="3908" y="2247"/>
                    <a:pt x="4016" y="2728"/>
                  </a:cubicBezTo>
                  <a:cubicBezTo>
                    <a:pt x="4054" y="2861"/>
                    <a:pt x="4079" y="3026"/>
                    <a:pt x="4123" y="3178"/>
                  </a:cubicBezTo>
                  <a:cubicBezTo>
                    <a:pt x="4123" y="3184"/>
                    <a:pt x="4123" y="3197"/>
                    <a:pt x="4123" y="3203"/>
                  </a:cubicBezTo>
                  <a:cubicBezTo>
                    <a:pt x="4130" y="3301"/>
                    <a:pt x="4138" y="3335"/>
                    <a:pt x="4137" y="3335"/>
                  </a:cubicBezTo>
                  <a:cubicBezTo>
                    <a:pt x="4136" y="3335"/>
                    <a:pt x="4126" y="3304"/>
                    <a:pt x="4098" y="3267"/>
                  </a:cubicBezTo>
                  <a:cubicBezTo>
                    <a:pt x="4060" y="3210"/>
                    <a:pt x="4035" y="3127"/>
                    <a:pt x="4016" y="3039"/>
                  </a:cubicBezTo>
                  <a:cubicBezTo>
                    <a:pt x="3940" y="2469"/>
                    <a:pt x="3857" y="1899"/>
                    <a:pt x="3769" y="1329"/>
                  </a:cubicBezTo>
                  <a:cubicBezTo>
                    <a:pt x="3781" y="1303"/>
                    <a:pt x="3781" y="1278"/>
                    <a:pt x="3794" y="1246"/>
                  </a:cubicBezTo>
                  <a:close/>
                  <a:moveTo>
                    <a:pt x="3946" y="1633"/>
                  </a:moveTo>
                  <a:lnTo>
                    <a:pt x="3946" y="1633"/>
                  </a:lnTo>
                  <a:cubicBezTo>
                    <a:pt x="3965" y="1671"/>
                    <a:pt x="3984" y="1709"/>
                    <a:pt x="3997" y="1747"/>
                  </a:cubicBezTo>
                  <a:cubicBezTo>
                    <a:pt x="4054" y="2076"/>
                    <a:pt x="4117" y="2405"/>
                    <a:pt x="4206" y="2728"/>
                  </a:cubicBezTo>
                  <a:lnTo>
                    <a:pt x="4244" y="2925"/>
                  </a:lnTo>
                  <a:cubicBezTo>
                    <a:pt x="4263" y="3039"/>
                    <a:pt x="4351" y="3279"/>
                    <a:pt x="4345" y="3412"/>
                  </a:cubicBezTo>
                  <a:cubicBezTo>
                    <a:pt x="4326" y="3381"/>
                    <a:pt x="4307" y="3349"/>
                    <a:pt x="4288" y="3324"/>
                  </a:cubicBezTo>
                  <a:cubicBezTo>
                    <a:pt x="4283" y="3317"/>
                    <a:pt x="4278" y="3314"/>
                    <a:pt x="4272" y="3314"/>
                  </a:cubicBezTo>
                  <a:cubicBezTo>
                    <a:pt x="4263" y="3314"/>
                    <a:pt x="4254" y="3322"/>
                    <a:pt x="4250" y="3330"/>
                  </a:cubicBezTo>
                  <a:cubicBezTo>
                    <a:pt x="4218" y="3254"/>
                    <a:pt x="4199" y="3165"/>
                    <a:pt x="4174" y="3083"/>
                  </a:cubicBezTo>
                  <a:cubicBezTo>
                    <a:pt x="4174" y="3070"/>
                    <a:pt x="4174" y="3064"/>
                    <a:pt x="4168" y="3058"/>
                  </a:cubicBezTo>
                  <a:cubicBezTo>
                    <a:pt x="4111" y="2576"/>
                    <a:pt x="4035" y="2108"/>
                    <a:pt x="3946" y="1633"/>
                  </a:cubicBezTo>
                  <a:close/>
                  <a:moveTo>
                    <a:pt x="4212" y="3419"/>
                  </a:moveTo>
                  <a:cubicBezTo>
                    <a:pt x="4225" y="3438"/>
                    <a:pt x="4231" y="3450"/>
                    <a:pt x="4237" y="3469"/>
                  </a:cubicBezTo>
                  <a:cubicBezTo>
                    <a:pt x="4231" y="3457"/>
                    <a:pt x="4225" y="3450"/>
                    <a:pt x="4218" y="3444"/>
                  </a:cubicBezTo>
                  <a:cubicBezTo>
                    <a:pt x="4218" y="3438"/>
                    <a:pt x="4212" y="3425"/>
                    <a:pt x="4212" y="3419"/>
                  </a:cubicBezTo>
                  <a:close/>
                  <a:moveTo>
                    <a:pt x="4130" y="2025"/>
                  </a:moveTo>
                  <a:lnTo>
                    <a:pt x="4130" y="2025"/>
                  </a:lnTo>
                  <a:cubicBezTo>
                    <a:pt x="4161" y="2076"/>
                    <a:pt x="4187" y="2133"/>
                    <a:pt x="4212" y="2184"/>
                  </a:cubicBezTo>
                  <a:cubicBezTo>
                    <a:pt x="4231" y="2253"/>
                    <a:pt x="4250" y="2323"/>
                    <a:pt x="4275" y="2386"/>
                  </a:cubicBezTo>
                  <a:cubicBezTo>
                    <a:pt x="4358" y="2722"/>
                    <a:pt x="4453" y="3058"/>
                    <a:pt x="4503" y="3406"/>
                  </a:cubicBezTo>
                  <a:cubicBezTo>
                    <a:pt x="4503" y="3412"/>
                    <a:pt x="4510" y="3412"/>
                    <a:pt x="4510" y="3419"/>
                  </a:cubicBezTo>
                  <a:cubicBezTo>
                    <a:pt x="4503" y="3419"/>
                    <a:pt x="4503" y="3425"/>
                    <a:pt x="4510" y="3431"/>
                  </a:cubicBezTo>
                  <a:cubicBezTo>
                    <a:pt x="4510" y="3438"/>
                    <a:pt x="4510" y="3444"/>
                    <a:pt x="4510" y="3450"/>
                  </a:cubicBezTo>
                  <a:cubicBezTo>
                    <a:pt x="4514" y="3477"/>
                    <a:pt x="4519" y="3498"/>
                    <a:pt x="4523" y="3514"/>
                  </a:cubicBezTo>
                  <a:lnTo>
                    <a:pt x="4523" y="3514"/>
                  </a:lnTo>
                  <a:cubicBezTo>
                    <a:pt x="4514" y="3488"/>
                    <a:pt x="4499" y="3450"/>
                    <a:pt x="4484" y="3400"/>
                  </a:cubicBezTo>
                  <a:cubicBezTo>
                    <a:pt x="4408" y="3222"/>
                    <a:pt x="4351" y="3039"/>
                    <a:pt x="4301" y="2849"/>
                  </a:cubicBezTo>
                  <a:cubicBezTo>
                    <a:pt x="4288" y="2823"/>
                    <a:pt x="4282" y="2792"/>
                    <a:pt x="4275" y="2760"/>
                  </a:cubicBezTo>
                  <a:cubicBezTo>
                    <a:pt x="4225" y="2513"/>
                    <a:pt x="4180" y="2272"/>
                    <a:pt x="4130" y="2025"/>
                  </a:cubicBezTo>
                  <a:close/>
                  <a:moveTo>
                    <a:pt x="4579" y="3248"/>
                  </a:moveTo>
                  <a:cubicBezTo>
                    <a:pt x="4624" y="3349"/>
                    <a:pt x="4668" y="3444"/>
                    <a:pt x="4712" y="3545"/>
                  </a:cubicBezTo>
                  <a:cubicBezTo>
                    <a:pt x="4731" y="3615"/>
                    <a:pt x="4744" y="3691"/>
                    <a:pt x="4763" y="3761"/>
                  </a:cubicBezTo>
                  <a:cubicBezTo>
                    <a:pt x="4725" y="3678"/>
                    <a:pt x="4693" y="3596"/>
                    <a:pt x="4662" y="3514"/>
                  </a:cubicBezTo>
                  <a:cubicBezTo>
                    <a:pt x="4630" y="3425"/>
                    <a:pt x="4605" y="3336"/>
                    <a:pt x="4579" y="3248"/>
                  </a:cubicBezTo>
                  <a:close/>
                  <a:moveTo>
                    <a:pt x="4383" y="3311"/>
                  </a:moveTo>
                  <a:cubicBezTo>
                    <a:pt x="4427" y="3444"/>
                    <a:pt x="4478" y="3571"/>
                    <a:pt x="4535" y="3697"/>
                  </a:cubicBezTo>
                  <a:cubicBezTo>
                    <a:pt x="4541" y="3709"/>
                    <a:pt x="4551" y="3714"/>
                    <a:pt x="4561" y="3714"/>
                  </a:cubicBezTo>
                  <a:cubicBezTo>
                    <a:pt x="4573" y="3714"/>
                    <a:pt x="4585" y="3707"/>
                    <a:pt x="4592" y="3697"/>
                  </a:cubicBezTo>
                  <a:cubicBezTo>
                    <a:pt x="4617" y="3773"/>
                    <a:pt x="4643" y="3843"/>
                    <a:pt x="4668" y="3906"/>
                  </a:cubicBezTo>
                  <a:cubicBezTo>
                    <a:pt x="4586" y="3786"/>
                    <a:pt x="4510" y="3659"/>
                    <a:pt x="4427" y="3539"/>
                  </a:cubicBezTo>
                  <a:cubicBezTo>
                    <a:pt x="4415" y="3463"/>
                    <a:pt x="4396" y="3387"/>
                    <a:pt x="4383" y="3311"/>
                  </a:cubicBezTo>
                  <a:close/>
                  <a:moveTo>
                    <a:pt x="4750" y="4096"/>
                  </a:moveTo>
                  <a:cubicBezTo>
                    <a:pt x="4750" y="4103"/>
                    <a:pt x="4757" y="4115"/>
                    <a:pt x="4757" y="4122"/>
                  </a:cubicBezTo>
                  <a:lnTo>
                    <a:pt x="4750" y="4122"/>
                  </a:lnTo>
                  <a:cubicBezTo>
                    <a:pt x="4750" y="4115"/>
                    <a:pt x="4750" y="4109"/>
                    <a:pt x="4750" y="4096"/>
                  </a:cubicBezTo>
                  <a:close/>
                  <a:moveTo>
                    <a:pt x="4434" y="3653"/>
                  </a:moveTo>
                  <a:cubicBezTo>
                    <a:pt x="4503" y="3761"/>
                    <a:pt x="4586" y="3862"/>
                    <a:pt x="4649" y="3957"/>
                  </a:cubicBezTo>
                  <a:cubicBezTo>
                    <a:pt x="4674" y="3989"/>
                    <a:pt x="4693" y="4020"/>
                    <a:pt x="4719" y="4052"/>
                  </a:cubicBezTo>
                  <a:cubicBezTo>
                    <a:pt x="4725" y="4065"/>
                    <a:pt x="4725" y="4071"/>
                    <a:pt x="4725" y="4084"/>
                  </a:cubicBezTo>
                  <a:cubicBezTo>
                    <a:pt x="4725" y="4090"/>
                    <a:pt x="4725" y="4096"/>
                    <a:pt x="4725" y="4103"/>
                  </a:cubicBezTo>
                  <a:cubicBezTo>
                    <a:pt x="4719" y="4115"/>
                    <a:pt x="4719" y="4122"/>
                    <a:pt x="4719" y="4128"/>
                  </a:cubicBezTo>
                  <a:cubicBezTo>
                    <a:pt x="4662" y="4052"/>
                    <a:pt x="4605" y="3976"/>
                    <a:pt x="4548" y="3900"/>
                  </a:cubicBezTo>
                  <a:cubicBezTo>
                    <a:pt x="4535" y="3868"/>
                    <a:pt x="4516" y="3837"/>
                    <a:pt x="4497" y="3805"/>
                  </a:cubicBezTo>
                  <a:cubicBezTo>
                    <a:pt x="4472" y="3754"/>
                    <a:pt x="4453" y="3710"/>
                    <a:pt x="4427" y="3659"/>
                  </a:cubicBezTo>
                  <a:cubicBezTo>
                    <a:pt x="4434" y="3659"/>
                    <a:pt x="4434" y="3659"/>
                    <a:pt x="4434" y="3653"/>
                  </a:cubicBezTo>
                  <a:close/>
                  <a:moveTo>
                    <a:pt x="4649" y="4160"/>
                  </a:moveTo>
                  <a:lnTo>
                    <a:pt x="4649" y="4160"/>
                  </a:lnTo>
                  <a:cubicBezTo>
                    <a:pt x="4662" y="4179"/>
                    <a:pt x="4674" y="4198"/>
                    <a:pt x="4687" y="4217"/>
                  </a:cubicBezTo>
                  <a:cubicBezTo>
                    <a:pt x="4681" y="4223"/>
                    <a:pt x="4681" y="4236"/>
                    <a:pt x="4681" y="4248"/>
                  </a:cubicBezTo>
                  <a:cubicBezTo>
                    <a:pt x="4674" y="4248"/>
                    <a:pt x="4674" y="4248"/>
                    <a:pt x="4674" y="4255"/>
                  </a:cubicBezTo>
                  <a:cubicBezTo>
                    <a:pt x="4668" y="4236"/>
                    <a:pt x="4668" y="4217"/>
                    <a:pt x="4662" y="4198"/>
                  </a:cubicBezTo>
                  <a:cubicBezTo>
                    <a:pt x="4655" y="4185"/>
                    <a:pt x="4655" y="4172"/>
                    <a:pt x="4649" y="4160"/>
                  </a:cubicBezTo>
                  <a:close/>
                  <a:moveTo>
                    <a:pt x="4795" y="4191"/>
                  </a:moveTo>
                  <a:cubicBezTo>
                    <a:pt x="4807" y="4223"/>
                    <a:pt x="4820" y="4255"/>
                    <a:pt x="4833" y="4280"/>
                  </a:cubicBezTo>
                  <a:cubicBezTo>
                    <a:pt x="4826" y="4280"/>
                    <a:pt x="4807" y="4255"/>
                    <a:pt x="4795" y="4236"/>
                  </a:cubicBezTo>
                  <a:cubicBezTo>
                    <a:pt x="4795" y="4217"/>
                    <a:pt x="4795" y="4204"/>
                    <a:pt x="4795" y="4191"/>
                  </a:cubicBezTo>
                  <a:close/>
                  <a:moveTo>
                    <a:pt x="4795" y="4375"/>
                  </a:moveTo>
                  <a:cubicBezTo>
                    <a:pt x="4801" y="4388"/>
                    <a:pt x="4814" y="4400"/>
                    <a:pt x="4820" y="4413"/>
                  </a:cubicBezTo>
                  <a:cubicBezTo>
                    <a:pt x="4814" y="4438"/>
                    <a:pt x="4807" y="4470"/>
                    <a:pt x="4795" y="4495"/>
                  </a:cubicBezTo>
                  <a:lnTo>
                    <a:pt x="4795" y="4375"/>
                  </a:lnTo>
                  <a:close/>
                  <a:moveTo>
                    <a:pt x="4719" y="4267"/>
                  </a:moveTo>
                  <a:cubicBezTo>
                    <a:pt x="4725" y="4369"/>
                    <a:pt x="4744" y="4483"/>
                    <a:pt x="4750" y="4584"/>
                  </a:cubicBezTo>
                  <a:cubicBezTo>
                    <a:pt x="4757" y="4597"/>
                    <a:pt x="4757" y="4609"/>
                    <a:pt x="4757" y="4622"/>
                  </a:cubicBezTo>
                  <a:lnTo>
                    <a:pt x="4750" y="4641"/>
                  </a:lnTo>
                  <a:cubicBezTo>
                    <a:pt x="4731" y="4660"/>
                    <a:pt x="4712" y="4685"/>
                    <a:pt x="4693" y="4704"/>
                  </a:cubicBezTo>
                  <a:cubicBezTo>
                    <a:pt x="4706" y="4559"/>
                    <a:pt x="4712" y="4413"/>
                    <a:pt x="4719" y="4267"/>
                  </a:cubicBezTo>
                  <a:close/>
                  <a:moveTo>
                    <a:pt x="5023" y="4324"/>
                  </a:moveTo>
                  <a:cubicBezTo>
                    <a:pt x="5004" y="4495"/>
                    <a:pt x="4947" y="4666"/>
                    <a:pt x="4864" y="4818"/>
                  </a:cubicBezTo>
                  <a:cubicBezTo>
                    <a:pt x="4921" y="4654"/>
                    <a:pt x="4972" y="4489"/>
                    <a:pt x="5016" y="4324"/>
                  </a:cubicBezTo>
                  <a:close/>
                  <a:moveTo>
                    <a:pt x="4687" y="5015"/>
                  </a:moveTo>
                  <a:cubicBezTo>
                    <a:pt x="4681" y="5034"/>
                    <a:pt x="4681" y="5053"/>
                    <a:pt x="4674" y="5072"/>
                  </a:cubicBezTo>
                  <a:cubicBezTo>
                    <a:pt x="4668" y="5072"/>
                    <a:pt x="4662" y="5078"/>
                    <a:pt x="4662" y="5078"/>
                  </a:cubicBezTo>
                  <a:cubicBezTo>
                    <a:pt x="4668" y="5059"/>
                    <a:pt x="4681" y="5034"/>
                    <a:pt x="4687" y="5015"/>
                  </a:cubicBezTo>
                  <a:close/>
                  <a:moveTo>
                    <a:pt x="4630" y="4894"/>
                  </a:moveTo>
                  <a:cubicBezTo>
                    <a:pt x="4630" y="4920"/>
                    <a:pt x="4630" y="4951"/>
                    <a:pt x="4630" y="4983"/>
                  </a:cubicBezTo>
                  <a:cubicBezTo>
                    <a:pt x="4617" y="5021"/>
                    <a:pt x="4598" y="5065"/>
                    <a:pt x="4586" y="5103"/>
                  </a:cubicBezTo>
                  <a:cubicBezTo>
                    <a:pt x="4579" y="5116"/>
                    <a:pt x="4586" y="5129"/>
                    <a:pt x="4598" y="5135"/>
                  </a:cubicBezTo>
                  <a:cubicBezTo>
                    <a:pt x="4516" y="5198"/>
                    <a:pt x="4427" y="5249"/>
                    <a:pt x="4326" y="5281"/>
                  </a:cubicBezTo>
                  <a:cubicBezTo>
                    <a:pt x="4364" y="5249"/>
                    <a:pt x="4402" y="5217"/>
                    <a:pt x="4434" y="5186"/>
                  </a:cubicBezTo>
                  <a:cubicBezTo>
                    <a:pt x="4440" y="5192"/>
                    <a:pt x="4448" y="5195"/>
                    <a:pt x="4456" y="5195"/>
                  </a:cubicBezTo>
                  <a:cubicBezTo>
                    <a:pt x="4464" y="5195"/>
                    <a:pt x="4472" y="5192"/>
                    <a:pt x="4478" y="5186"/>
                  </a:cubicBezTo>
                  <a:cubicBezTo>
                    <a:pt x="4478" y="5179"/>
                    <a:pt x="4478" y="5179"/>
                    <a:pt x="4478" y="5179"/>
                  </a:cubicBezTo>
                  <a:cubicBezTo>
                    <a:pt x="4497" y="5141"/>
                    <a:pt x="4516" y="5110"/>
                    <a:pt x="4535" y="5072"/>
                  </a:cubicBezTo>
                  <a:cubicBezTo>
                    <a:pt x="4538" y="5073"/>
                    <a:pt x="4542" y="5074"/>
                    <a:pt x="4545" y="5074"/>
                  </a:cubicBezTo>
                  <a:cubicBezTo>
                    <a:pt x="4554" y="5074"/>
                    <a:pt x="4562" y="5068"/>
                    <a:pt x="4567" y="5059"/>
                  </a:cubicBezTo>
                  <a:cubicBezTo>
                    <a:pt x="4586" y="5015"/>
                    <a:pt x="4598" y="4964"/>
                    <a:pt x="4611" y="4920"/>
                  </a:cubicBezTo>
                  <a:cubicBezTo>
                    <a:pt x="4617" y="4913"/>
                    <a:pt x="4624" y="4901"/>
                    <a:pt x="4630" y="4894"/>
                  </a:cubicBezTo>
                  <a:close/>
                  <a:moveTo>
                    <a:pt x="3557" y="469"/>
                  </a:moveTo>
                  <a:cubicBezTo>
                    <a:pt x="3560" y="469"/>
                    <a:pt x="3563" y="470"/>
                    <a:pt x="3566" y="474"/>
                  </a:cubicBezTo>
                  <a:cubicBezTo>
                    <a:pt x="3585" y="556"/>
                    <a:pt x="3604" y="645"/>
                    <a:pt x="3629" y="727"/>
                  </a:cubicBezTo>
                  <a:cubicBezTo>
                    <a:pt x="3623" y="752"/>
                    <a:pt x="3617" y="778"/>
                    <a:pt x="3610" y="797"/>
                  </a:cubicBezTo>
                  <a:cubicBezTo>
                    <a:pt x="3515" y="1094"/>
                    <a:pt x="3433" y="1398"/>
                    <a:pt x="3344" y="1696"/>
                  </a:cubicBezTo>
                  <a:cubicBezTo>
                    <a:pt x="3167" y="2298"/>
                    <a:pt x="2990" y="2899"/>
                    <a:pt x="2819" y="3501"/>
                  </a:cubicBezTo>
                  <a:cubicBezTo>
                    <a:pt x="2648" y="4103"/>
                    <a:pt x="2477" y="4704"/>
                    <a:pt x="2325" y="5312"/>
                  </a:cubicBezTo>
                  <a:cubicBezTo>
                    <a:pt x="2299" y="5420"/>
                    <a:pt x="2223" y="5604"/>
                    <a:pt x="2179" y="5775"/>
                  </a:cubicBezTo>
                  <a:cubicBezTo>
                    <a:pt x="2166" y="5762"/>
                    <a:pt x="2147" y="5749"/>
                    <a:pt x="2128" y="5743"/>
                  </a:cubicBezTo>
                  <a:cubicBezTo>
                    <a:pt x="2306" y="4863"/>
                    <a:pt x="2470" y="3982"/>
                    <a:pt x="2711" y="3115"/>
                  </a:cubicBezTo>
                  <a:cubicBezTo>
                    <a:pt x="2838" y="2640"/>
                    <a:pt x="2977" y="2171"/>
                    <a:pt x="3129" y="1709"/>
                  </a:cubicBezTo>
                  <a:cubicBezTo>
                    <a:pt x="3205" y="1474"/>
                    <a:pt x="3281" y="1240"/>
                    <a:pt x="3363" y="1012"/>
                  </a:cubicBezTo>
                  <a:cubicBezTo>
                    <a:pt x="3408" y="885"/>
                    <a:pt x="3446" y="759"/>
                    <a:pt x="3496" y="632"/>
                  </a:cubicBezTo>
                  <a:cubicBezTo>
                    <a:pt x="3513" y="586"/>
                    <a:pt x="3531" y="469"/>
                    <a:pt x="3557" y="469"/>
                  </a:cubicBezTo>
                  <a:close/>
                  <a:moveTo>
                    <a:pt x="2344" y="5629"/>
                  </a:moveTo>
                  <a:cubicBezTo>
                    <a:pt x="2325" y="5705"/>
                    <a:pt x="2306" y="5787"/>
                    <a:pt x="2287" y="5863"/>
                  </a:cubicBezTo>
                  <a:lnTo>
                    <a:pt x="2280" y="5863"/>
                  </a:lnTo>
                  <a:cubicBezTo>
                    <a:pt x="2280" y="5857"/>
                    <a:pt x="2274" y="5851"/>
                    <a:pt x="2268" y="5851"/>
                  </a:cubicBezTo>
                  <a:cubicBezTo>
                    <a:pt x="2293" y="5775"/>
                    <a:pt x="2318" y="5699"/>
                    <a:pt x="2344" y="5629"/>
                  </a:cubicBezTo>
                  <a:close/>
                  <a:moveTo>
                    <a:pt x="1362" y="5901"/>
                  </a:moveTo>
                  <a:cubicBezTo>
                    <a:pt x="1362" y="5908"/>
                    <a:pt x="1356" y="5908"/>
                    <a:pt x="1356" y="5914"/>
                  </a:cubicBezTo>
                  <a:cubicBezTo>
                    <a:pt x="1356" y="5908"/>
                    <a:pt x="1356" y="5908"/>
                    <a:pt x="1356" y="5901"/>
                  </a:cubicBezTo>
                  <a:close/>
                  <a:moveTo>
                    <a:pt x="2065" y="6028"/>
                  </a:moveTo>
                  <a:cubicBezTo>
                    <a:pt x="2071" y="6034"/>
                    <a:pt x="2071" y="6034"/>
                    <a:pt x="2078" y="6034"/>
                  </a:cubicBezTo>
                  <a:cubicBezTo>
                    <a:pt x="2071" y="6047"/>
                    <a:pt x="2065" y="6060"/>
                    <a:pt x="2059" y="6072"/>
                  </a:cubicBezTo>
                  <a:cubicBezTo>
                    <a:pt x="2059" y="6060"/>
                    <a:pt x="2059" y="6053"/>
                    <a:pt x="2059" y="6041"/>
                  </a:cubicBezTo>
                  <a:cubicBezTo>
                    <a:pt x="2065" y="6041"/>
                    <a:pt x="2065" y="6034"/>
                    <a:pt x="2065" y="6028"/>
                  </a:cubicBezTo>
                  <a:close/>
                  <a:moveTo>
                    <a:pt x="1850" y="5895"/>
                  </a:moveTo>
                  <a:cubicBezTo>
                    <a:pt x="1856" y="5895"/>
                    <a:pt x="1862" y="5895"/>
                    <a:pt x="1869" y="5901"/>
                  </a:cubicBezTo>
                  <a:cubicBezTo>
                    <a:pt x="1824" y="5958"/>
                    <a:pt x="1780" y="6015"/>
                    <a:pt x="1742" y="6079"/>
                  </a:cubicBezTo>
                  <a:cubicBezTo>
                    <a:pt x="1755" y="6053"/>
                    <a:pt x="1767" y="6028"/>
                    <a:pt x="1780" y="6009"/>
                  </a:cubicBezTo>
                  <a:cubicBezTo>
                    <a:pt x="1805" y="5971"/>
                    <a:pt x="1824" y="5933"/>
                    <a:pt x="1850" y="5895"/>
                  </a:cubicBezTo>
                  <a:close/>
                  <a:moveTo>
                    <a:pt x="1495" y="5876"/>
                  </a:moveTo>
                  <a:cubicBezTo>
                    <a:pt x="1387" y="6028"/>
                    <a:pt x="1280" y="6193"/>
                    <a:pt x="1178" y="6351"/>
                  </a:cubicBezTo>
                  <a:cubicBezTo>
                    <a:pt x="1197" y="6313"/>
                    <a:pt x="1216" y="6275"/>
                    <a:pt x="1235" y="6243"/>
                  </a:cubicBezTo>
                  <a:cubicBezTo>
                    <a:pt x="1305" y="6129"/>
                    <a:pt x="1368" y="6015"/>
                    <a:pt x="1438" y="5895"/>
                  </a:cubicBezTo>
                  <a:cubicBezTo>
                    <a:pt x="1438" y="5895"/>
                    <a:pt x="1444" y="5889"/>
                    <a:pt x="1444" y="5882"/>
                  </a:cubicBezTo>
                  <a:cubicBezTo>
                    <a:pt x="1457" y="5882"/>
                    <a:pt x="1476" y="5876"/>
                    <a:pt x="1495" y="5876"/>
                  </a:cubicBezTo>
                  <a:close/>
                  <a:moveTo>
                    <a:pt x="1033" y="6193"/>
                  </a:moveTo>
                  <a:lnTo>
                    <a:pt x="1033" y="6193"/>
                  </a:lnTo>
                  <a:cubicBezTo>
                    <a:pt x="969" y="6294"/>
                    <a:pt x="906" y="6395"/>
                    <a:pt x="843" y="6497"/>
                  </a:cubicBezTo>
                  <a:cubicBezTo>
                    <a:pt x="824" y="6522"/>
                    <a:pt x="811" y="6547"/>
                    <a:pt x="792" y="6573"/>
                  </a:cubicBezTo>
                  <a:cubicBezTo>
                    <a:pt x="786" y="6573"/>
                    <a:pt x="786" y="6579"/>
                    <a:pt x="779" y="6585"/>
                  </a:cubicBezTo>
                  <a:cubicBezTo>
                    <a:pt x="849" y="6471"/>
                    <a:pt x="919" y="6357"/>
                    <a:pt x="988" y="6250"/>
                  </a:cubicBezTo>
                  <a:cubicBezTo>
                    <a:pt x="1007" y="6231"/>
                    <a:pt x="1020" y="6212"/>
                    <a:pt x="1033" y="6193"/>
                  </a:cubicBezTo>
                  <a:close/>
                  <a:moveTo>
                    <a:pt x="1824" y="6250"/>
                  </a:moveTo>
                  <a:cubicBezTo>
                    <a:pt x="1761" y="6376"/>
                    <a:pt x="1698" y="6503"/>
                    <a:pt x="1628" y="6623"/>
                  </a:cubicBezTo>
                  <a:cubicBezTo>
                    <a:pt x="1691" y="6497"/>
                    <a:pt x="1755" y="6376"/>
                    <a:pt x="1824" y="6250"/>
                  </a:cubicBezTo>
                  <a:close/>
                  <a:moveTo>
                    <a:pt x="2141" y="6174"/>
                  </a:moveTo>
                  <a:cubicBezTo>
                    <a:pt x="2141" y="6186"/>
                    <a:pt x="2147" y="6205"/>
                    <a:pt x="2147" y="6218"/>
                  </a:cubicBezTo>
                  <a:cubicBezTo>
                    <a:pt x="2033" y="6433"/>
                    <a:pt x="1907" y="6649"/>
                    <a:pt x="1774" y="6864"/>
                  </a:cubicBezTo>
                  <a:cubicBezTo>
                    <a:pt x="1780" y="6851"/>
                    <a:pt x="1780" y="6845"/>
                    <a:pt x="1786" y="6832"/>
                  </a:cubicBezTo>
                  <a:cubicBezTo>
                    <a:pt x="1913" y="6617"/>
                    <a:pt x="2027" y="6395"/>
                    <a:pt x="2141" y="6174"/>
                  </a:cubicBezTo>
                  <a:close/>
                  <a:moveTo>
                    <a:pt x="1736" y="5870"/>
                  </a:moveTo>
                  <a:cubicBezTo>
                    <a:pt x="1748" y="5876"/>
                    <a:pt x="1767" y="5876"/>
                    <a:pt x="1780" y="5876"/>
                  </a:cubicBezTo>
                  <a:cubicBezTo>
                    <a:pt x="1774" y="5895"/>
                    <a:pt x="1761" y="5908"/>
                    <a:pt x="1755" y="5927"/>
                  </a:cubicBezTo>
                  <a:cubicBezTo>
                    <a:pt x="1729" y="5946"/>
                    <a:pt x="1698" y="6003"/>
                    <a:pt x="1660" y="6066"/>
                  </a:cubicBezTo>
                  <a:cubicBezTo>
                    <a:pt x="1571" y="6205"/>
                    <a:pt x="1482" y="6345"/>
                    <a:pt x="1400" y="6490"/>
                  </a:cubicBezTo>
                  <a:cubicBezTo>
                    <a:pt x="1387" y="6509"/>
                    <a:pt x="1375" y="6528"/>
                    <a:pt x="1356" y="6554"/>
                  </a:cubicBezTo>
                  <a:cubicBezTo>
                    <a:pt x="1273" y="6680"/>
                    <a:pt x="1185" y="6813"/>
                    <a:pt x="1090" y="6940"/>
                  </a:cubicBezTo>
                  <a:cubicBezTo>
                    <a:pt x="1172" y="6775"/>
                    <a:pt x="1261" y="6617"/>
                    <a:pt x="1356" y="6459"/>
                  </a:cubicBezTo>
                  <a:cubicBezTo>
                    <a:pt x="1482" y="6269"/>
                    <a:pt x="1603" y="6072"/>
                    <a:pt x="1729" y="5882"/>
                  </a:cubicBezTo>
                  <a:cubicBezTo>
                    <a:pt x="1729" y="5876"/>
                    <a:pt x="1729" y="5876"/>
                    <a:pt x="1736" y="5870"/>
                  </a:cubicBezTo>
                  <a:close/>
                  <a:moveTo>
                    <a:pt x="1318" y="7029"/>
                  </a:moveTo>
                  <a:lnTo>
                    <a:pt x="1318" y="7029"/>
                  </a:lnTo>
                  <a:cubicBezTo>
                    <a:pt x="1299" y="7079"/>
                    <a:pt x="1280" y="7130"/>
                    <a:pt x="1261" y="7181"/>
                  </a:cubicBezTo>
                  <a:cubicBezTo>
                    <a:pt x="1261" y="7181"/>
                    <a:pt x="1261" y="7181"/>
                    <a:pt x="1261" y="7187"/>
                  </a:cubicBezTo>
                  <a:cubicBezTo>
                    <a:pt x="1248" y="7193"/>
                    <a:pt x="1229" y="7193"/>
                    <a:pt x="1216" y="7200"/>
                  </a:cubicBezTo>
                  <a:cubicBezTo>
                    <a:pt x="1248" y="7143"/>
                    <a:pt x="1286" y="7086"/>
                    <a:pt x="1318" y="7029"/>
                  </a:cubicBezTo>
                  <a:close/>
                  <a:moveTo>
                    <a:pt x="1653" y="5863"/>
                  </a:moveTo>
                  <a:cubicBezTo>
                    <a:pt x="1489" y="6110"/>
                    <a:pt x="1324" y="6357"/>
                    <a:pt x="1178" y="6611"/>
                  </a:cubicBezTo>
                  <a:cubicBezTo>
                    <a:pt x="1096" y="6737"/>
                    <a:pt x="1020" y="6858"/>
                    <a:pt x="938" y="6984"/>
                  </a:cubicBezTo>
                  <a:cubicBezTo>
                    <a:pt x="887" y="7060"/>
                    <a:pt x="843" y="7130"/>
                    <a:pt x="792" y="7206"/>
                  </a:cubicBezTo>
                  <a:cubicBezTo>
                    <a:pt x="900" y="6997"/>
                    <a:pt x="1007" y="6782"/>
                    <a:pt x="1121" y="6579"/>
                  </a:cubicBezTo>
                  <a:cubicBezTo>
                    <a:pt x="1128" y="6573"/>
                    <a:pt x="1128" y="6573"/>
                    <a:pt x="1128" y="6566"/>
                  </a:cubicBezTo>
                  <a:cubicBezTo>
                    <a:pt x="1286" y="6338"/>
                    <a:pt x="1432" y="6104"/>
                    <a:pt x="1584" y="5863"/>
                  </a:cubicBezTo>
                  <a:close/>
                  <a:moveTo>
                    <a:pt x="659" y="7117"/>
                  </a:moveTo>
                  <a:cubicBezTo>
                    <a:pt x="653" y="7124"/>
                    <a:pt x="653" y="7124"/>
                    <a:pt x="653" y="7130"/>
                  </a:cubicBezTo>
                  <a:cubicBezTo>
                    <a:pt x="639" y="7157"/>
                    <a:pt x="664" y="7181"/>
                    <a:pt x="689" y="7181"/>
                  </a:cubicBezTo>
                  <a:cubicBezTo>
                    <a:pt x="699" y="7181"/>
                    <a:pt x="709" y="7177"/>
                    <a:pt x="716" y="7168"/>
                  </a:cubicBezTo>
                  <a:cubicBezTo>
                    <a:pt x="722" y="7155"/>
                    <a:pt x="729" y="7143"/>
                    <a:pt x="741" y="7130"/>
                  </a:cubicBezTo>
                  <a:lnTo>
                    <a:pt x="741" y="7130"/>
                  </a:lnTo>
                  <a:cubicBezTo>
                    <a:pt x="722" y="7168"/>
                    <a:pt x="710" y="7200"/>
                    <a:pt x="691" y="7238"/>
                  </a:cubicBezTo>
                  <a:cubicBezTo>
                    <a:pt x="646" y="7225"/>
                    <a:pt x="608" y="7212"/>
                    <a:pt x="577" y="7200"/>
                  </a:cubicBezTo>
                  <a:cubicBezTo>
                    <a:pt x="589" y="7181"/>
                    <a:pt x="602" y="7155"/>
                    <a:pt x="621" y="7136"/>
                  </a:cubicBezTo>
                  <a:cubicBezTo>
                    <a:pt x="634" y="7130"/>
                    <a:pt x="646" y="7124"/>
                    <a:pt x="659" y="7117"/>
                  </a:cubicBezTo>
                  <a:close/>
                  <a:moveTo>
                    <a:pt x="1115" y="7029"/>
                  </a:moveTo>
                  <a:lnTo>
                    <a:pt x="1115" y="7029"/>
                  </a:lnTo>
                  <a:cubicBezTo>
                    <a:pt x="1083" y="7098"/>
                    <a:pt x="1058" y="7168"/>
                    <a:pt x="1026" y="7238"/>
                  </a:cubicBezTo>
                  <a:cubicBezTo>
                    <a:pt x="1007" y="7238"/>
                    <a:pt x="988" y="7244"/>
                    <a:pt x="969" y="7244"/>
                  </a:cubicBezTo>
                  <a:cubicBezTo>
                    <a:pt x="1014" y="7174"/>
                    <a:pt x="1064" y="7105"/>
                    <a:pt x="1115" y="7029"/>
                  </a:cubicBezTo>
                  <a:close/>
                  <a:moveTo>
                    <a:pt x="3602" y="0"/>
                  </a:moveTo>
                  <a:cubicBezTo>
                    <a:pt x="3561" y="0"/>
                    <a:pt x="3519" y="27"/>
                    <a:pt x="3515" y="75"/>
                  </a:cubicBezTo>
                  <a:cubicBezTo>
                    <a:pt x="3503" y="277"/>
                    <a:pt x="3452" y="486"/>
                    <a:pt x="3401" y="695"/>
                  </a:cubicBezTo>
                  <a:cubicBezTo>
                    <a:pt x="3059" y="1525"/>
                    <a:pt x="2819" y="2418"/>
                    <a:pt x="2584" y="3279"/>
                  </a:cubicBezTo>
                  <a:cubicBezTo>
                    <a:pt x="2369" y="4065"/>
                    <a:pt x="2154" y="4875"/>
                    <a:pt x="2014" y="5686"/>
                  </a:cubicBezTo>
                  <a:cubicBezTo>
                    <a:pt x="1897" y="5642"/>
                    <a:pt x="1773" y="5624"/>
                    <a:pt x="1646" y="5624"/>
                  </a:cubicBezTo>
                  <a:cubicBezTo>
                    <a:pt x="1609" y="5624"/>
                    <a:pt x="1571" y="5626"/>
                    <a:pt x="1533" y="5629"/>
                  </a:cubicBezTo>
                  <a:cubicBezTo>
                    <a:pt x="1546" y="5616"/>
                    <a:pt x="1552" y="5604"/>
                    <a:pt x="1558" y="5597"/>
                  </a:cubicBezTo>
                  <a:cubicBezTo>
                    <a:pt x="1572" y="5579"/>
                    <a:pt x="1555" y="5556"/>
                    <a:pt x="1538" y="5556"/>
                  </a:cubicBezTo>
                  <a:cubicBezTo>
                    <a:pt x="1531" y="5556"/>
                    <a:pt x="1525" y="5559"/>
                    <a:pt x="1520" y="5566"/>
                  </a:cubicBezTo>
                  <a:cubicBezTo>
                    <a:pt x="1501" y="5591"/>
                    <a:pt x="1489" y="5610"/>
                    <a:pt x="1470" y="5635"/>
                  </a:cubicBezTo>
                  <a:cubicBezTo>
                    <a:pt x="1425" y="5642"/>
                    <a:pt x="1375" y="5654"/>
                    <a:pt x="1330" y="5661"/>
                  </a:cubicBezTo>
                  <a:cubicBezTo>
                    <a:pt x="1299" y="5667"/>
                    <a:pt x="1273" y="5673"/>
                    <a:pt x="1248" y="5680"/>
                  </a:cubicBezTo>
                  <a:cubicBezTo>
                    <a:pt x="1020" y="5743"/>
                    <a:pt x="786" y="5870"/>
                    <a:pt x="583" y="6041"/>
                  </a:cubicBezTo>
                  <a:cubicBezTo>
                    <a:pt x="380" y="6193"/>
                    <a:pt x="197" y="6383"/>
                    <a:pt x="140" y="6604"/>
                  </a:cubicBezTo>
                  <a:cubicBezTo>
                    <a:pt x="0" y="6959"/>
                    <a:pt x="190" y="7314"/>
                    <a:pt x="551" y="7434"/>
                  </a:cubicBezTo>
                  <a:cubicBezTo>
                    <a:pt x="654" y="7469"/>
                    <a:pt x="766" y="7485"/>
                    <a:pt x="881" y="7485"/>
                  </a:cubicBezTo>
                  <a:cubicBezTo>
                    <a:pt x="1206" y="7485"/>
                    <a:pt x="1561" y="7360"/>
                    <a:pt x="1837" y="7187"/>
                  </a:cubicBezTo>
                  <a:cubicBezTo>
                    <a:pt x="1849" y="7197"/>
                    <a:pt x="1867" y="7202"/>
                    <a:pt x="1886" y="7202"/>
                  </a:cubicBezTo>
                  <a:cubicBezTo>
                    <a:pt x="1916" y="7202"/>
                    <a:pt x="1948" y="7189"/>
                    <a:pt x="1964" y="7162"/>
                  </a:cubicBezTo>
                  <a:cubicBezTo>
                    <a:pt x="1983" y="7124"/>
                    <a:pt x="2002" y="7086"/>
                    <a:pt x="2014" y="7054"/>
                  </a:cubicBezTo>
                  <a:cubicBezTo>
                    <a:pt x="2033" y="7041"/>
                    <a:pt x="2046" y="7022"/>
                    <a:pt x="2065" y="7010"/>
                  </a:cubicBezTo>
                  <a:cubicBezTo>
                    <a:pt x="2293" y="6801"/>
                    <a:pt x="2508" y="6414"/>
                    <a:pt x="2420" y="6098"/>
                  </a:cubicBezTo>
                  <a:cubicBezTo>
                    <a:pt x="2445" y="6015"/>
                    <a:pt x="2470" y="5927"/>
                    <a:pt x="2502" y="5844"/>
                  </a:cubicBezTo>
                  <a:cubicBezTo>
                    <a:pt x="2578" y="5585"/>
                    <a:pt x="2654" y="5325"/>
                    <a:pt x="2730" y="5065"/>
                  </a:cubicBezTo>
                  <a:cubicBezTo>
                    <a:pt x="2869" y="4565"/>
                    <a:pt x="3009" y="4065"/>
                    <a:pt x="3148" y="3558"/>
                  </a:cubicBezTo>
                  <a:cubicBezTo>
                    <a:pt x="3205" y="3355"/>
                    <a:pt x="3262" y="3146"/>
                    <a:pt x="3325" y="2937"/>
                  </a:cubicBezTo>
                  <a:cubicBezTo>
                    <a:pt x="3528" y="3172"/>
                    <a:pt x="3838" y="3387"/>
                    <a:pt x="3959" y="3507"/>
                  </a:cubicBezTo>
                  <a:cubicBezTo>
                    <a:pt x="4187" y="3735"/>
                    <a:pt x="4408" y="3989"/>
                    <a:pt x="4529" y="4293"/>
                  </a:cubicBezTo>
                  <a:cubicBezTo>
                    <a:pt x="4592" y="4445"/>
                    <a:pt x="4598" y="4616"/>
                    <a:pt x="4567" y="4768"/>
                  </a:cubicBezTo>
                  <a:cubicBezTo>
                    <a:pt x="4567" y="4774"/>
                    <a:pt x="4567" y="4780"/>
                    <a:pt x="4567" y="4780"/>
                  </a:cubicBezTo>
                  <a:cubicBezTo>
                    <a:pt x="4503" y="5046"/>
                    <a:pt x="4313" y="5262"/>
                    <a:pt x="4009" y="5312"/>
                  </a:cubicBezTo>
                  <a:cubicBezTo>
                    <a:pt x="3965" y="5319"/>
                    <a:pt x="3952" y="5395"/>
                    <a:pt x="4003" y="5407"/>
                  </a:cubicBezTo>
                  <a:cubicBezTo>
                    <a:pt x="4089" y="5428"/>
                    <a:pt x="4175" y="5438"/>
                    <a:pt x="4260" y="5438"/>
                  </a:cubicBezTo>
                  <a:cubicBezTo>
                    <a:pt x="4571" y="5438"/>
                    <a:pt x="4867" y="5302"/>
                    <a:pt x="5061" y="5034"/>
                  </a:cubicBezTo>
                  <a:cubicBezTo>
                    <a:pt x="5377" y="4597"/>
                    <a:pt x="5346" y="4001"/>
                    <a:pt x="5181" y="3507"/>
                  </a:cubicBezTo>
                  <a:cubicBezTo>
                    <a:pt x="4985" y="2931"/>
                    <a:pt x="4624" y="2418"/>
                    <a:pt x="4364" y="1873"/>
                  </a:cubicBezTo>
                  <a:cubicBezTo>
                    <a:pt x="4180" y="1487"/>
                    <a:pt x="4047" y="1082"/>
                    <a:pt x="3914" y="683"/>
                  </a:cubicBezTo>
                  <a:cubicBezTo>
                    <a:pt x="3914" y="657"/>
                    <a:pt x="3921" y="632"/>
                    <a:pt x="3927" y="607"/>
                  </a:cubicBezTo>
                  <a:cubicBezTo>
                    <a:pt x="3959" y="550"/>
                    <a:pt x="3902" y="493"/>
                    <a:pt x="3845" y="493"/>
                  </a:cubicBezTo>
                  <a:cubicBezTo>
                    <a:pt x="3794" y="341"/>
                    <a:pt x="3737" y="195"/>
                    <a:pt x="3674" y="43"/>
                  </a:cubicBezTo>
                  <a:cubicBezTo>
                    <a:pt x="3660" y="14"/>
                    <a:pt x="3632" y="0"/>
                    <a:pt x="3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8274920" y="4390819"/>
              <a:ext cx="137937" cy="215609"/>
            </a:xfrm>
            <a:custGeom>
              <a:avLst/>
              <a:gdLst/>
              <a:ahLst/>
              <a:cxnLst/>
              <a:rect l="l" t="t" r="r" b="b"/>
              <a:pathLst>
                <a:path w="3978" h="6218" extrusionOk="0">
                  <a:moveTo>
                    <a:pt x="1153" y="1018"/>
                  </a:moveTo>
                  <a:cubicBezTo>
                    <a:pt x="1204" y="1069"/>
                    <a:pt x="1261" y="1113"/>
                    <a:pt x="1318" y="1158"/>
                  </a:cubicBezTo>
                  <a:cubicBezTo>
                    <a:pt x="1293" y="1145"/>
                    <a:pt x="1267" y="1126"/>
                    <a:pt x="1242" y="1113"/>
                  </a:cubicBezTo>
                  <a:cubicBezTo>
                    <a:pt x="1223" y="1101"/>
                    <a:pt x="1204" y="1088"/>
                    <a:pt x="1179" y="1069"/>
                  </a:cubicBezTo>
                  <a:cubicBezTo>
                    <a:pt x="1172" y="1056"/>
                    <a:pt x="1160" y="1037"/>
                    <a:pt x="1153" y="1018"/>
                  </a:cubicBezTo>
                  <a:close/>
                  <a:moveTo>
                    <a:pt x="2034" y="1006"/>
                  </a:moveTo>
                  <a:lnTo>
                    <a:pt x="2034" y="1006"/>
                  </a:lnTo>
                  <a:cubicBezTo>
                    <a:pt x="2091" y="1025"/>
                    <a:pt x="2148" y="1037"/>
                    <a:pt x="2205" y="1050"/>
                  </a:cubicBezTo>
                  <a:cubicBezTo>
                    <a:pt x="2281" y="1075"/>
                    <a:pt x="2357" y="1094"/>
                    <a:pt x="2439" y="1113"/>
                  </a:cubicBezTo>
                  <a:cubicBezTo>
                    <a:pt x="2452" y="1120"/>
                    <a:pt x="2471" y="1126"/>
                    <a:pt x="2483" y="1132"/>
                  </a:cubicBezTo>
                  <a:cubicBezTo>
                    <a:pt x="2502" y="1139"/>
                    <a:pt x="2521" y="1151"/>
                    <a:pt x="2540" y="1164"/>
                  </a:cubicBezTo>
                  <a:cubicBezTo>
                    <a:pt x="2521" y="1164"/>
                    <a:pt x="2509" y="1196"/>
                    <a:pt x="2534" y="1208"/>
                  </a:cubicBezTo>
                  <a:cubicBezTo>
                    <a:pt x="2566" y="1234"/>
                    <a:pt x="2597" y="1253"/>
                    <a:pt x="2629" y="1278"/>
                  </a:cubicBezTo>
                  <a:cubicBezTo>
                    <a:pt x="2540" y="1240"/>
                    <a:pt x="2458" y="1208"/>
                    <a:pt x="2445" y="1202"/>
                  </a:cubicBezTo>
                  <a:cubicBezTo>
                    <a:pt x="2300" y="1145"/>
                    <a:pt x="2167" y="1075"/>
                    <a:pt x="2034" y="1006"/>
                  </a:cubicBezTo>
                  <a:close/>
                  <a:moveTo>
                    <a:pt x="2395" y="1240"/>
                  </a:moveTo>
                  <a:lnTo>
                    <a:pt x="2395" y="1240"/>
                  </a:lnTo>
                  <a:cubicBezTo>
                    <a:pt x="2439" y="1259"/>
                    <a:pt x="2483" y="1278"/>
                    <a:pt x="2534" y="1297"/>
                  </a:cubicBezTo>
                  <a:cubicBezTo>
                    <a:pt x="2521" y="1297"/>
                    <a:pt x="2515" y="1303"/>
                    <a:pt x="2515" y="1316"/>
                  </a:cubicBezTo>
                  <a:cubicBezTo>
                    <a:pt x="2471" y="1291"/>
                    <a:pt x="2433" y="1265"/>
                    <a:pt x="2395" y="1240"/>
                  </a:cubicBezTo>
                  <a:close/>
                  <a:moveTo>
                    <a:pt x="1413" y="1333"/>
                  </a:moveTo>
                  <a:lnTo>
                    <a:pt x="1413" y="1333"/>
                  </a:lnTo>
                  <a:cubicBezTo>
                    <a:pt x="1469" y="1369"/>
                    <a:pt x="1529" y="1406"/>
                    <a:pt x="1578" y="1449"/>
                  </a:cubicBezTo>
                  <a:cubicBezTo>
                    <a:pt x="1527" y="1411"/>
                    <a:pt x="1470" y="1379"/>
                    <a:pt x="1419" y="1341"/>
                  </a:cubicBezTo>
                  <a:cubicBezTo>
                    <a:pt x="1416" y="1338"/>
                    <a:pt x="1415" y="1335"/>
                    <a:pt x="1413" y="1333"/>
                  </a:cubicBezTo>
                  <a:close/>
                  <a:moveTo>
                    <a:pt x="2566" y="1310"/>
                  </a:moveTo>
                  <a:lnTo>
                    <a:pt x="2566" y="1310"/>
                  </a:lnTo>
                  <a:cubicBezTo>
                    <a:pt x="2648" y="1341"/>
                    <a:pt x="2737" y="1373"/>
                    <a:pt x="2819" y="1398"/>
                  </a:cubicBezTo>
                  <a:cubicBezTo>
                    <a:pt x="2876" y="1430"/>
                    <a:pt x="2927" y="1468"/>
                    <a:pt x="2977" y="1493"/>
                  </a:cubicBezTo>
                  <a:cubicBezTo>
                    <a:pt x="2908" y="1468"/>
                    <a:pt x="2838" y="1443"/>
                    <a:pt x="2768" y="1417"/>
                  </a:cubicBezTo>
                  <a:cubicBezTo>
                    <a:pt x="2699" y="1379"/>
                    <a:pt x="2635" y="1341"/>
                    <a:pt x="2566" y="1310"/>
                  </a:cubicBezTo>
                  <a:close/>
                  <a:moveTo>
                    <a:pt x="1571" y="873"/>
                  </a:moveTo>
                  <a:lnTo>
                    <a:pt x="1571" y="873"/>
                  </a:lnTo>
                  <a:cubicBezTo>
                    <a:pt x="1622" y="885"/>
                    <a:pt x="1666" y="904"/>
                    <a:pt x="1717" y="917"/>
                  </a:cubicBezTo>
                  <a:cubicBezTo>
                    <a:pt x="1768" y="942"/>
                    <a:pt x="1818" y="974"/>
                    <a:pt x="1869" y="999"/>
                  </a:cubicBezTo>
                  <a:cubicBezTo>
                    <a:pt x="2122" y="1145"/>
                    <a:pt x="2382" y="1278"/>
                    <a:pt x="2616" y="1443"/>
                  </a:cubicBezTo>
                  <a:cubicBezTo>
                    <a:pt x="2623" y="1449"/>
                    <a:pt x="2623" y="1449"/>
                    <a:pt x="2623" y="1449"/>
                  </a:cubicBezTo>
                  <a:cubicBezTo>
                    <a:pt x="2629" y="1455"/>
                    <a:pt x="2629" y="1455"/>
                    <a:pt x="2635" y="1462"/>
                  </a:cubicBezTo>
                  <a:cubicBezTo>
                    <a:pt x="2635" y="1462"/>
                    <a:pt x="2642" y="1462"/>
                    <a:pt x="2648" y="1468"/>
                  </a:cubicBezTo>
                  <a:cubicBezTo>
                    <a:pt x="2662" y="1478"/>
                    <a:pt x="2674" y="1487"/>
                    <a:pt x="2685" y="1494"/>
                  </a:cubicBezTo>
                  <a:lnTo>
                    <a:pt x="2685" y="1494"/>
                  </a:lnTo>
                  <a:cubicBezTo>
                    <a:pt x="2664" y="1482"/>
                    <a:pt x="2634" y="1469"/>
                    <a:pt x="2597" y="1455"/>
                  </a:cubicBezTo>
                  <a:cubicBezTo>
                    <a:pt x="2452" y="1392"/>
                    <a:pt x="2306" y="1322"/>
                    <a:pt x="2167" y="1246"/>
                  </a:cubicBezTo>
                  <a:cubicBezTo>
                    <a:pt x="2141" y="1240"/>
                    <a:pt x="2122" y="1221"/>
                    <a:pt x="2097" y="1215"/>
                  </a:cubicBezTo>
                  <a:cubicBezTo>
                    <a:pt x="1920" y="1101"/>
                    <a:pt x="1749" y="987"/>
                    <a:pt x="1571" y="873"/>
                  </a:cubicBezTo>
                  <a:close/>
                  <a:moveTo>
                    <a:pt x="1413" y="1455"/>
                  </a:moveTo>
                  <a:lnTo>
                    <a:pt x="1413" y="1455"/>
                  </a:lnTo>
                  <a:cubicBezTo>
                    <a:pt x="1438" y="1481"/>
                    <a:pt x="1470" y="1500"/>
                    <a:pt x="1495" y="1525"/>
                  </a:cubicBezTo>
                  <a:cubicBezTo>
                    <a:pt x="1500" y="1539"/>
                    <a:pt x="1498" y="1546"/>
                    <a:pt x="1480" y="1546"/>
                  </a:cubicBezTo>
                  <a:cubicBezTo>
                    <a:pt x="1474" y="1546"/>
                    <a:pt x="1467" y="1545"/>
                    <a:pt x="1457" y="1544"/>
                  </a:cubicBezTo>
                  <a:cubicBezTo>
                    <a:pt x="1445" y="1512"/>
                    <a:pt x="1426" y="1487"/>
                    <a:pt x="1413" y="1455"/>
                  </a:cubicBezTo>
                  <a:close/>
                  <a:moveTo>
                    <a:pt x="1229" y="759"/>
                  </a:moveTo>
                  <a:lnTo>
                    <a:pt x="1229" y="759"/>
                  </a:lnTo>
                  <a:cubicBezTo>
                    <a:pt x="1261" y="771"/>
                    <a:pt x="1293" y="778"/>
                    <a:pt x="1324" y="790"/>
                  </a:cubicBezTo>
                  <a:cubicBezTo>
                    <a:pt x="1559" y="949"/>
                    <a:pt x="1793" y="1101"/>
                    <a:pt x="2034" y="1234"/>
                  </a:cubicBezTo>
                  <a:lnTo>
                    <a:pt x="2173" y="1329"/>
                  </a:lnTo>
                  <a:cubicBezTo>
                    <a:pt x="2255" y="1379"/>
                    <a:pt x="2452" y="1462"/>
                    <a:pt x="2528" y="1544"/>
                  </a:cubicBezTo>
                  <a:cubicBezTo>
                    <a:pt x="2496" y="1538"/>
                    <a:pt x="2471" y="1531"/>
                    <a:pt x="2439" y="1531"/>
                  </a:cubicBezTo>
                  <a:cubicBezTo>
                    <a:pt x="2436" y="1530"/>
                    <a:pt x="2434" y="1530"/>
                    <a:pt x="2432" y="1530"/>
                  </a:cubicBezTo>
                  <a:cubicBezTo>
                    <a:pt x="2419" y="1530"/>
                    <a:pt x="2415" y="1546"/>
                    <a:pt x="2426" y="1557"/>
                  </a:cubicBezTo>
                  <a:cubicBezTo>
                    <a:pt x="2357" y="1531"/>
                    <a:pt x="2293" y="1487"/>
                    <a:pt x="2230" y="1455"/>
                  </a:cubicBezTo>
                  <a:cubicBezTo>
                    <a:pt x="2224" y="1449"/>
                    <a:pt x="2217" y="1449"/>
                    <a:pt x="2211" y="1443"/>
                  </a:cubicBezTo>
                  <a:cubicBezTo>
                    <a:pt x="1894" y="1208"/>
                    <a:pt x="1565" y="974"/>
                    <a:pt x="1229" y="759"/>
                  </a:cubicBezTo>
                  <a:close/>
                  <a:moveTo>
                    <a:pt x="906" y="626"/>
                  </a:moveTo>
                  <a:cubicBezTo>
                    <a:pt x="913" y="632"/>
                    <a:pt x="919" y="632"/>
                    <a:pt x="932" y="638"/>
                  </a:cubicBezTo>
                  <a:cubicBezTo>
                    <a:pt x="1242" y="898"/>
                    <a:pt x="1578" y="1139"/>
                    <a:pt x="1926" y="1348"/>
                  </a:cubicBezTo>
                  <a:cubicBezTo>
                    <a:pt x="2027" y="1405"/>
                    <a:pt x="2141" y="1481"/>
                    <a:pt x="2262" y="1544"/>
                  </a:cubicBezTo>
                  <a:cubicBezTo>
                    <a:pt x="2262" y="1550"/>
                    <a:pt x="2268" y="1550"/>
                    <a:pt x="2274" y="1557"/>
                  </a:cubicBezTo>
                  <a:cubicBezTo>
                    <a:pt x="2338" y="1610"/>
                    <a:pt x="2363" y="1625"/>
                    <a:pt x="2361" y="1625"/>
                  </a:cubicBezTo>
                  <a:cubicBezTo>
                    <a:pt x="2359" y="1625"/>
                    <a:pt x="2335" y="1613"/>
                    <a:pt x="2300" y="1607"/>
                  </a:cubicBezTo>
                  <a:cubicBezTo>
                    <a:pt x="2243" y="1601"/>
                    <a:pt x="2179" y="1569"/>
                    <a:pt x="2116" y="1531"/>
                  </a:cubicBezTo>
                  <a:cubicBezTo>
                    <a:pt x="1730" y="1246"/>
                    <a:pt x="1337" y="961"/>
                    <a:pt x="944" y="689"/>
                  </a:cubicBezTo>
                  <a:cubicBezTo>
                    <a:pt x="932" y="670"/>
                    <a:pt x="919" y="651"/>
                    <a:pt x="906" y="626"/>
                  </a:cubicBezTo>
                  <a:close/>
                  <a:moveTo>
                    <a:pt x="1521" y="1468"/>
                  </a:moveTo>
                  <a:cubicBezTo>
                    <a:pt x="1603" y="1525"/>
                    <a:pt x="1685" y="1576"/>
                    <a:pt x="1774" y="1626"/>
                  </a:cubicBezTo>
                  <a:cubicBezTo>
                    <a:pt x="1761" y="1626"/>
                    <a:pt x="1749" y="1626"/>
                    <a:pt x="1717" y="1620"/>
                  </a:cubicBezTo>
                  <a:cubicBezTo>
                    <a:pt x="1673" y="1601"/>
                    <a:pt x="1622" y="1576"/>
                    <a:pt x="1571" y="1538"/>
                  </a:cubicBezTo>
                  <a:cubicBezTo>
                    <a:pt x="1552" y="1519"/>
                    <a:pt x="1540" y="1493"/>
                    <a:pt x="1521" y="1468"/>
                  </a:cubicBezTo>
                  <a:close/>
                  <a:moveTo>
                    <a:pt x="1628" y="1626"/>
                  </a:moveTo>
                  <a:cubicBezTo>
                    <a:pt x="1635" y="1633"/>
                    <a:pt x="1635" y="1633"/>
                    <a:pt x="1641" y="1639"/>
                  </a:cubicBezTo>
                  <a:lnTo>
                    <a:pt x="1635" y="1639"/>
                  </a:lnTo>
                  <a:cubicBezTo>
                    <a:pt x="1635" y="1633"/>
                    <a:pt x="1628" y="1633"/>
                    <a:pt x="1628" y="1626"/>
                  </a:cubicBezTo>
                  <a:close/>
                  <a:moveTo>
                    <a:pt x="2458" y="1626"/>
                  </a:moveTo>
                  <a:cubicBezTo>
                    <a:pt x="2471" y="1633"/>
                    <a:pt x="2483" y="1639"/>
                    <a:pt x="2502" y="1639"/>
                  </a:cubicBezTo>
                  <a:lnTo>
                    <a:pt x="2471" y="1639"/>
                  </a:lnTo>
                  <a:cubicBezTo>
                    <a:pt x="2464" y="1639"/>
                    <a:pt x="2464" y="1633"/>
                    <a:pt x="2458" y="1626"/>
                  </a:cubicBezTo>
                  <a:close/>
                  <a:moveTo>
                    <a:pt x="2490" y="1462"/>
                  </a:moveTo>
                  <a:lnTo>
                    <a:pt x="2490" y="1462"/>
                  </a:lnTo>
                  <a:cubicBezTo>
                    <a:pt x="2597" y="1512"/>
                    <a:pt x="2699" y="1557"/>
                    <a:pt x="2813" y="1595"/>
                  </a:cubicBezTo>
                  <a:cubicBezTo>
                    <a:pt x="2815" y="1595"/>
                    <a:pt x="2818" y="1596"/>
                    <a:pt x="2820" y="1596"/>
                  </a:cubicBezTo>
                  <a:cubicBezTo>
                    <a:pt x="2835" y="1596"/>
                    <a:pt x="2844" y="1579"/>
                    <a:pt x="2844" y="1563"/>
                  </a:cubicBezTo>
                  <a:cubicBezTo>
                    <a:pt x="2901" y="1588"/>
                    <a:pt x="2958" y="1614"/>
                    <a:pt x="3015" y="1639"/>
                  </a:cubicBezTo>
                  <a:cubicBezTo>
                    <a:pt x="2895" y="1614"/>
                    <a:pt x="2775" y="1595"/>
                    <a:pt x="2648" y="1569"/>
                  </a:cubicBezTo>
                  <a:cubicBezTo>
                    <a:pt x="2597" y="1531"/>
                    <a:pt x="2540" y="1500"/>
                    <a:pt x="2490" y="1462"/>
                  </a:cubicBezTo>
                  <a:close/>
                  <a:moveTo>
                    <a:pt x="2027" y="1538"/>
                  </a:moveTo>
                  <a:lnTo>
                    <a:pt x="2027" y="1538"/>
                  </a:lnTo>
                  <a:cubicBezTo>
                    <a:pt x="2072" y="1557"/>
                    <a:pt x="2110" y="1582"/>
                    <a:pt x="2154" y="1601"/>
                  </a:cubicBezTo>
                  <a:cubicBezTo>
                    <a:pt x="2179" y="1620"/>
                    <a:pt x="2198" y="1633"/>
                    <a:pt x="2217" y="1645"/>
                  </a:cubicBezTo>
                  <a:lnTo>
                    <a:pt x="2211" y="1645"/>
                  </a:lnTo>
                  <a:cubicBezTo>
                    <a:pt x="2179" y="1626"/>
                    <a:pt x="2129" y="1607"/>
                    <a:pt x="2084" y="1588"/>
                  </a:cubicBezTo>
                  <a:cubicBezTo>
                    <a:pt x="2065" y="1569"/>
                    <a:pt x="2046" y="1550"/>
                    <a:pt x="2027" y="1538"/>
                  </a:cubicBezTo>
                  <a:close/>
                  <a:moveTo>
                    <a:pt x="1698" y="1487"/>
                  </a:moveTo>
                  <a:cubicBezTo>
                    <a:pt x="1793" y="1538"/>
                    <a:pt x="1882" y="1595"/>
                    <a:pt x="1970" y="1652"/>
                  </a:cubicBezTo>
                  <a:lnTo>
                    <a:pt x="1907" y="1652"/>
                  </a:lnTo>
                  <a:cubicBezTo>
                    <a:pt x="1888" y="1639"/>
                    <a:pt x="1869" y="1626"/>
                    <a:pt x="1850" y="1620"/>
                  </a:cubicBezTo>
                  <a:cubicBezTo>
                    <a:pt x="1799" y="1569"/>
                    <a:pt x="1749" y="1525"/>
                    <a:pt x="1698" y="1487"/>
                  </a:cubicBezTo>
                  <a:close/>
                  <a:moveTo>
                    <a:pt x="3174" y="1696"/>
                  </a:moveTo>
                  <a:lnTo>
                    <a:pt x="3174" y="1696"/>
                  </a:lnTo>
                  <a:cubicBezTo>
                    <a:pt x="3180" y="1702"/>
                    <a:pt x="3186" y="1702"/>
                    <a:pt x="3193" y="1709"/>
                  </a:cubicBezTo>
                  <a:cubicBezTo>
                    <a:pt x="3193" y="1709"/>
                    <a:pt x="3193" y="1709"/>
                    <a:pt x="3193" y="1715"/>
                  </a:cubicBezTo>
                  <a:cubicBezTo>
                    <a:pt x="3186" y="1709"/>
                    <a:pt x="3180" y="1702"/>
                    <a:pt x="3174" y="1696"/>
                  </a:cubicBezTo>
                  <a:close/>
                  <a:moveTo>
                    <a:pt x="2724" y="1633"/>
                  </a:moveTo>
                  <a:cubicBezTo>
                    <a:pt x="2832" y="1652"/>
                    <a:pt x="2939" y="1658"/>
                    <a:pt x="3034" y="1677"/>
                  </a:cubicBezTo>
                  <a:cubicBezTo>
                    <a:pt x="3066" y="1683"/>
                    <a:pt x="3098" y="1683"/>
                    <a:pt x="3129" y="1690"/>
                  </a:cubicBezTo>
                  <a:cubicBezTo>
                    <a:pt x="3136" y="1696"/>
                    <a:pt x="3142" y="1702"/>
                    <a:pt x="3148" y="1702"/>
                  </a:cubicBezTo>
                  <a:cubicBezTo>
                    <a:pt x="3155" y="1709"/>
                    <a:pt x="3155" y="1715"/>
                    <a:pt x="3161" y="1721"/>
                  </a:cubicBezTo>
                  <a:cubicBezTo>
                    <a:pt x="3167" y="1721"/>
                    <a:pt x="3174" y="1728"/>
                    <a:pt x="3174" y="1734"/>
                  </a:cubicBezTo>
                  <a:cubicBezTo>
                    <a:pt x="3098" y="1721"/>
                    <a:pt x="3015" y="1715"/>
                    <a:pt x="2939" y="1702"/>
                  </a:cubicBezTo>
                  <a:cubicBezTo>
                    <a:pt x="2908" y="1696"/>
                    <a:pt x="2882" y="1690"/>
                    <a:pt x="2851" y="1683"/>
                  </a:cubicBezTo>
                  <a:cubicBezTo>
                    <a:pt x="2813" y="1664"/>
                    <a:pt x="2768" y="1652"/>
                    <a:pt x="2724" y="1639"/>
                  </a:cubicBezTo>
                  <a:cubicBezTo>
                    <a:pt x="2724" y="1639"/>
                    <a:pt x="2724" y="1633"/>
                    <a:pt x="2724" y="1633"/>
                  </a:cubicBezTo>
                  <a:close/>
                  <a:moveTo>
                    <a:pt x="3256" y="1728"/>
                  </a:moveTo>
                  <a:lnTo>
                    <a:pt x="3256" y="1728"/>
                  </a:lnTo>
                  <a:cubicBezTo>
                    <a:pt x="3281" y="1734"/>
                    <a:pt x="3307" y="1747"/>
                    <a:pt x="3332" y="1753"/>
                  </a:cubicBezTo>
                  <a:cubicBezTo>
                    <a:pt x="3330" y="1755"/>
                    <a:pt x="3326" y="1756"/>
                    <a:pt x="3322" y="1756"/>
                  </a:cubicBezTo>
                  <a:cubicBezTo>
                    <a:pt x="3312" y="1756"/>
                    <a:pt x="3298" y="1753"/>
                    <a:pt x="3281" y="1753"/>
                  </a:cubicBezTo>
                  <a:cubicBezTo>
                    <a:pt x="3269" y="1740"/>
                    <a:pt x="3262" y="1734"/>
                    <a:pt x="3256" y="1728"/>
                  </a:cubicBezTo>
                  <a:close/>
                  <a:moveTo>
                    <a:pt x="3155" y="1791"/>
                  </a:moveTo>
                  <a:lnTo>
                    <a:pt x="3155" y="1791"/>
                  </a:lnTo>
                  <a:cubicBezTo>
                    <a:pt x="3174" y="1797"/>
                    <a:pt x="3193" y="1804"/>
                    <a:pt x="3205" y="1804"/>
                  </a:cubicBezTo>
                  <a:cubicBezTo>
                    <a:pt x="3212" y="1810"/>
                    <a:pt x="3218" y="1816"/>
                    <a:pt x="3224" y="1829"/>
                  </a:cubicBezTo>
                  <a:cubicBezTo>
                    <a:pt x="3224" y="1829"/>
                    <a:pt x="3224" y="1829"/>
                    <a:pt x="3224" y="1835"/>
                  </a:cubicBezTo>
                  <a:cubicBezTo>
                    <a:pt x="3212" y="1823"/>
                    <a:pt x="3199" y="1816"/>
                    <a:pt x="3180" y="1810"/>
                  </a:cubicBezTo>
                  <a:cubicBezTo>
                    <a:pt x="3174" y="1804"/>
                    <a:pt x="3161" y="1797"/>
                    <a:pt x="3155" y="1791"/>
                  </a:cubicBezTo>
                  <a:close/>
                  <a:moveTo>
                    <a:pt x="3364" y="1829"/>
                  </a:moveTo>
                  <a:cubicBezTo>
                    <a:pt x="3383" y="1835"/>
                    <a:pt x="3395" y="1835"/>
                    <a:pt x="3408" y="1835"/>
                  </a:cubicBezTo>
                  <a:cubicBezTo>
                    <a:pt x="3414" y="1854"/>
                    <a:pt x="3427" y="1880"/>
                    <a:pt x="3440" y="1899"/>
                  </a:cubicBezTo>
                  <a:cubicBezTo>
                    <a:pt x="3414" y="1873"/>
                    <a:pt x="3389" y="1854"/>
                    <a:pt x="3364" y="1829"/>
                  </a:cubicBezTo>
                  <a:close/>
                  <a:moveTo>
                    <a:pt x="3465" y="1664"/>
                  </a:moveTo>
                  <a:cubicBezTo>
                    <a:pt x="3560" y="1778"/>
                    <a:pt x="3630" y="1911"/>
                    <a:pt x="3674" y="2044"/>
                  </a:cubicBezTo>
                  <a:cubicBezTo>
                    <a:pt x="3611" y="1918"/>
                    <a:pt x="3541" y="1791"/>
                    <a:pt x="3459" y="1671"/>
                  </a:cubicBezTo>
                  <a:cubicBezTo>
                    <a:pt x="3465" y="1671"/>
                    <a:pt x="3465" y="1671"/>
                    <a:pt x="3465" y="1664"/>
                  </a:cubicBezTo>
                  <a:close/>
                  <a:moveTo>
                    <a:pt x="3256" y="1816"/>
                  </a:moveTo>
                  <a:cubicBezTo>
                    <a:pt x="3326" y="1873"/>
                    <a:pt x="3402" y="1924"/>
                    <a:pt x="3471" y="1975"/>
                  </a:cubicBezTo>
                  <a:cubicBezTo>
                    <a:pt x="3478" y="1987"/>
                    <a:pt x="3484" y="1994"/>
                    <a:pt x="3490" y="2000"/>
                  </a:cubicBezTo>
                  <a:cubicBezTo>
                    <a:pt x="3497" y="2006"/>
                    <a:pt x="3497" y="2006"/>
                    <a:pt x="3497" y="2013"/>
                  </a:cubicBezTo>
                  <a:cubicBezTo>
                    <a:pt x="3503" y="2038"/>
                    <a:pt x="3503" y="2057"/>
                    <a:pt x="3509" y="2082"/>
                  </a:cubicBezTo>
                  <a:cubicBezTo>
                    <a:pt x="3427" y="1994"/>
                    <a:pt x="3345" y="1905"/>
                    <a:pt x="3256" y="1816"/>
                  </a:cubicBezTo>
                  <a:close/>
                  <a:moveTo>
                    <a:pt x="3687" y="2266"/>
                  </a:moveTo>
                  <a:cubicBezTo>
                    <a:pt x="3699" y="2279"/>
                    <a:pt x="3706" y="2291"/>
                    <a:pt x="3712" y="2304"/>
                  </a:cubicBezTo>
                  <a:cubicBezTo>
                    <a:pt x="3712" y="2310"/>
                    <a:pt x="3712" y="2317"/>
                    <a:pt x="3712" y="2323"/>
                  </a:cubicBezTo>
                  <a:cubicBezTo>
                    <a:pt x="3706" y="2304"/>
                    <a:pt x="3699" y="2285"/>
                    <a:pt x="3687" y="2266"/>
                  </a:cubicBezTo>
                  <a:close/>
                  <a:moveTo>
                    <a:pt x="3585" y="2228"/>
                  </a:moveTo>
                  <a:cubicBezTo>
                    <a:pt x="3598" y="2247"/>
                    <a:pt x="3617" y="2266"/>
                    <a:pt x="3636" y="2279"/>
                  </a:cubicBezTo>
                  <a:cubicBezTo>
                    <a:pt x="3649" y="2310"/>
                    <a:pt x="3668" y="2342"/>
                    <a:pt x="3680" y="2380"/>
                  </a:cubicBezTo>
                  <a:cubicBezTo>
                    <a:pt x="3687" y="2386"/>
                    <a:pt x="3699" y="2393"/>
                    <a:pt x="3712" y="2393"/>
                  </a:cubicBezTo>
                  <a:cubicBezTo>
                    <a:pt x="3699" y="2475"/>
                    <a:pt x="3680" y="2557"/>
                    <a:pt x="3636" y="2633"/>
                  </a:cubicBezTo>
                  <a:cubicBezTo>
                    <a:pt x="3642" y="2595"/>
                    <a:pt x="3642" y="2557"/>
                    <a:pt x="3642" y="2519"/>
                  </a:cubicBezTo>
                  <a:cubicBezTo>
                    <a:pt x="3655" y="2519"/>
                    <a:pt x="3674" y="2507"/>
                    <a:pt x="3668" y="2488"/>
                  </a:cubicBezTo>
                  <a:cubicBezTo>
                    <a:pt x="3668" y="2488"/>
                    <a:pt x="3668" y="2488"/>
                    <a:pt x="3668" y="2481"/>
                  </a:cubicBezTo>
                  <a:cubicBezTo>
                    <a:pt x="3655" y="2450"/>
                    <a:pt x="3649" y="2424"/>
                    <a:pt x="3636" y="2393"/>
                  </a:cubicBezTo>
                  <a:cubicBezTo>
                    <a:pt x="3642" y="2386"/>
                    <a:pt x="3649" y="2374"/>
                    <a:pt x="3642" y="2361"/>
                  </a:cubicBezTo>
                  <a:cubicBezTo>
                    <a:pt x="3630" y="2329"/>
                    <a:pt x="3611" y="2291"/>
                    <a:pt x="3592" y="2253"/>
                  </a:cubicBezTo>
                  <a:cubicBezTo>
                    <a:pt x="3585" y="2247"/>
                    <a:pt x="3585" y="2234"/>
                    <a:pt x="3585" y="2228"/>
                  </a:cubicBezTo>
                  <a:close/>
                  <a:moveTo>
                    <a:pt x="2705" y="4027"/>
                  </a:moveTo>
                  <a:cubicBezTo>
                    <a:pt x="2737" y="4084"/>
                    <a:pt x="2775" y="4141"/>
                    <a:pt x="2813" y="4198"/>
                  </a:cubicBezTo>
                  <a:lnTo>
                    <a:pt x="2794" y="4198"/>
                  </a:lnTo>
                  <a:cubicBezTo>
                    <a:pt x="2762" y="4147"/>
                    <a:pt x="2730" y="4084"/>
                    <a:pt x="2705" y="4027"/>
                  </a:cubicBezTo>
                  <a:close/>
                  <a:moveTo>
                    <a:pt x="317" y="315"/>
                  </a:moveTo>
                  <a:cubicBezTo>
                    <a:pt x="374" y="353"/>
                    <a:pt x="438" y="391"/>
                    <a:pt x="501" y="429"/>
                  </a:cubicBezTo>
                  <a:cubicBezTo>
                    <a:pt x="514" y="448"/>
                    <a:pt x="520" y="461"/>
                    <a:pt x="533" y="474"/>
                  </a:cubicBezTo>
                  <a:cubicBezTo>
                    <a:pt x="659" y="702"/>
                    <a:pt x="786" y="930"/>
                    <a:pt x="919" y="1158"/>
                  </a:cubicBezTo>
                  <a:cubicBezTo>
                    <a:pt x="1179" y="1607"/>
                    <a:pt x="1438" y="2063"/>
                    <a:pt x="1698" y="2513"/>
                  </a:cubicBezTo>
                  <a:cubicBezTo>
                    <a:pt x="1964" y="2963"/>
                    <a:pt x="2230" y="3412"/>
                    <a:pt x="2502" y="3856"/>
                  </a:cubicBezTo>
                  <a:cubicBezTo>
                    <a:pt x="2553" y="3938"/>
                    <a:pt x="2616" y="4084"/>
                    <a:pt x="2699" y="4210"/>
                  </a:cubicBezTo>
                  <a:cubicBezTo>
                    <a:pt x="2680" y="4217"/>
                    <a:pt x="2661" y="4217"/>
                    <a:pt x="2648" y="4223"/>
                  </a:cubicBezTo>
                  <a:cubicBezTo>
                    <a:pt x="2224" y="3609"/>
                    <a:pt x="1787" y="3001"/>
                    <a:pt x="1400" y="2355"/>
                  </a:cubicBezTo>
                  <a:cubicBezTo>
                    <a:pt x="1198" y="2006"/>
                    <a:pt x="995" y="1652"/>
                    <a:pt x="805" y="1291"/>
                  </a:cubicBezTo>
                  <a:cubicBezTo>
                    <a:pt x="704" y="1113"/>
                    <a:pt x="609" y="930"/>
                    <a:pt x="520" y="752"/>
                  </a:cubicBezTo>
                  <a:cubicBezTo>
                    <a:pt x="469" y="651"/>
                    <a:pt x="419" y="550"/>
                    <a:pt x="368" y="455"/>
                  </a:cubicBezTo>
                  <a:cubicBezTo>
                    <a:pt x="349" y="404"/>
                    <a:pt x="273" y="315"/>
                    <a:pt x="317" y="315"/>
                  </a:cubicBezTo>
                  <a:close/>
                  <a:moveTo>
                    <a:pt x="2794" y="4426"/>
                  </a:moveTo>
                  <a:cubicBezTo>
                    <a:pt x="2800" y="4438"/>
                    <a:pt x="2800" y="4445"/>
                    <a:pt x="2800" y="4457"/>
                  </a:cubicBezTo>
                  <a:cubicBezTo>
                    <a:pt x="2800" y="4451"/>
                    <a:pt x="2794" y="4445"/>
                    <a:pt x="2787" y="4438"/>
                  </a:cubicBezTo>
                  <a:cubicBezTo>
                    <a:pt x="2787" y="4432"/>
                    <a:pt x="2787" y="4426"/>
                    <a:pt x="2787" y="4426"/>
                  </a:cubicBezTo>
                  <a:close/>
                  <a:moveTo>
                    <a:pt x="2591" y="4470"/>
                  </a:moveTo>
                  <a:cubicBezTo>
                    <a:pt x="2604" y="4533"/>
                    <a:pt x="2610" y="4590"/>
                    <a:pt x="2623" y="4647"/>
                  </a:cubicBezTo>
                  <a:cubicBezTo>
                    <a:pt x="2616" y="4628"/>
                    <a:pt x="2616" y="4603"/>
                    <a:pt x="2604" y="4584"/>
                  </a:cubicBezTo>
                  <a:cubicBezTo>
                    <a:pt x="2597" y="4552"/>
                    <a:pt x="2591" y="4514"/>
                    <a:pt x="2578" y="4476"/>
                  </a:cubicBezTo>
                  <a:cubicBezTo>
                    <a:pt x="2585" y="4476"/>
                    <a:pt x="2585" y="4476"/>
                    <a:pt x="2591" y="4470"/>
                  </a:cubicBezTo>
                  <a:close/>
                  <a:moveTo>
                    <a:pt x="2300" y="4774"/>
                  </a:moveTo>
                  <a:cubicBezTo>
                    <a:pt x="2300" y="4780"/>
                    <a:pt x="2300" y="4780"/>
                    <a:pt x="2306" y="4787"/>
                  </a:cubicBezTo>
                  <a:cubicBezTo>
                    <a:pt x="2300" y="4787"/>
                    <a:pt x="2300" y="4780"/>
                    <a:pt x="2300" y="4780"/>
                  </a:cubicBezTo>
                  <a:cubicBezTo>
                    <a:pt x="2300" y="4774"/>
                    <a:pt x="2300" y="4774"/>
                    <a:pt x="2300" y="4774"/>
                  </a:cubicBezTo>
                  <a:close/>
                  <a:moveTo>
                    <a:pt x="2775" y="4698"/>
                  </a:moveTo>
                  <a:cubicBezTo>
                    <a:pt x="2813" y="4812"/>
                    <a:pt x="2857" y="4920"/>
                    <a:pt x="2889" y="5034"/>
                  </a:cubicBezTo>
                  <a:cubicBezTo>
                    <a:pt x="2851" y="4926"/>
                    <a:pt x="2813" y="4812"/>
                    <a:pt x="2775" y="4698"/>
                  </a:cubicBezTo>
                  <a:close/>
                  <a:moveTo>
                    <a:pt x="2914" y="4464"/>
                  </a:moveTo>
                  <a:cubicBezTo>
                    <a:pt x="2927" y="4470"/>
                    <a:pt x="2933" y="4476"/>
                    <a:pt x="2946" y="4483"/>
                  </a:cubicBezTo>
                  <a:cubicBezTo>
                    <a:pt x="3009" y="4685"/>
                    <a:pt x="3066" y="4882"/>
                    <a:pt x="3117" y="5084"/>
                  </a:cubicBezTo>
                  <a:cubicBezTo>
                    <a:pt x="3110" y="5072"/>
                    <a:pt x="3110" y="5065"/>
                    <a:pt x="3104" y="5059"/>
                  </a:cubicBezTo>
                  <a:cubicBezTo>
                    <a:pt x="3047" y="4863"/>
                    <a:pt x="2984" y="4660"/>
                    <a:pt x="2914" y="4464"/>
                  </a:cubicBezTo>
                  <a:close/>
                  <a:moveTo>
                    <a:pt x="2363" y="4679"/>
                  </a:moveTo>
                  <a:cubicBezTo>
                    <a:pt x="2388" y="4837"/>
                    <a:pt x="2426" y="4989"/>
                    <a:pt x="2464" y="5148"/>
                  </a:cubicBezTo>
                  <a:cubicBezTo>
                    <a:pt x="2452" y="5116"/>
                    <a:pt x="2445" y="5078"/>
                    <a:pt x="2433" y="5046"/>
                  </a:cubicBezTo>
                  <a:cubicBezTo>
                    <a:pt x="2401" y="4939"/>
                    <a:pt x="2376" y="4837"/>
                    <a:pt x="2344" y="4730"/>
                  </a:cubicBezTo>
                  <a:cubicBezTo>
                    <a:pt x="2344" y="4723"/>
                    <a:pt x="2338" y="4717"/>
                    <a:pt x="2338" y="4717"/>
                  </a:cubicBezTo>
                  <a:cubicBezTo>
                    <a:pt x="2344" y="4704"/>
                    <a:pt x="2350" y="4692"/>
                    <a:pt x="2363" y="4679"/>
                  </a:cubicBezTo>
                  <a:close/>
                  <a:moveTo>
                    <a:pt x="2287" y="5148"/>
                  </a:moveTo>
                  <a:lnTo>
                    <a:pt x="2287" y="5148"/>
                  </a:lnTo>
                  <a:cubicBezTo>
                    <a:pt x="2312" y="5236"/>
                    <a:pt x="2338" y="5331"/>
                    <a:pt x="2357" y="5426"/>
                  </a:cubicBezTo>
                  <a:cubicBezTo>
                    <a:pt x="2363" y="5451"/>
                    <a:pt x="2369" y="5475"/>
                    <a:pt x="2369" y="5499"/>
                  </a:cubicBezTo>
                  <a:lnTo>
                    <a:pt x="2369" y="5499"/>
                  </a:lnTo>
                  <a:cubicBezTo>
                    <a:pt x="2341" y="5399"/>
                    <a:pt x="2317" y="5299"/>
                    <a:pt x="2293" y="5198"/>
                  </a:cubicBezTo>
                  <a:cubicBezTo>
                    <a:pt x="2293" y="5179"/>
                    <a:pt x="2287" y="5160"/>
                    <a:pt x="2287" y="5148"/>
                  </a:cubicBezTo>
                  <a:close/>
                  <a:moveTo>
                    <a:pt x="2370" y="5503"/>
                  </a:moveTo>
                  <a:lnTo>
                    <a:pt x="2370" y="5503"/>
                  </a:lnTo>
                  <a:cubicBezTo>
                    <a:pt x="2376" y="5509"/>
                    <a:pt x="2376" y="5515"/>
                    <a:pt x="2376" y="5521"/>
                  </a:cubicBezTo>
                  <a:cubicBezTo>
                    <a:pt x="2374" y="5515"/>
                    <a:pt x="2372" y="5509"/>
                    <a:pt x="2370" y="5503"/>
                  </a:cubicBezTo>
                  <a:close/>
                  <a:moveTo>
                    <a:pt x="2528" y="4508"/>
                  </a:moveTo>
                  <a:cubicBezTo>
                    <a:pt x="2534" y="4527"/>
                    <a:pt x="2534" y="4540"/>
                    <a:pt x="2540" y="4552"/>
                  </a:cubicBezTo>
                  <a:cubicBezTo>
                    <a:pt x="2540" y="4578"/>
                    <a:pt x="2553" y="4635"/>
                    <a:pt x="2572" y="4692"/>
                  </a:cubicBezTo>
                  <a:cubicBezTo>
                    <a:pt x="2604" y="4825"/>
                    <a:pt x="2642" y="4958"/>
                    <a:pt x="2673" y="5091"/>
                  </a:cubicBezTo>
                  <a:cubicBezTo>
                    <a:pt x="2680" y="5110"/>
                    <a:pt x="2686" y="5135"/>
                    <a:pt x="2692" y="5154"/>
                  </a:cubicBezTo>
                  <a:cubicBezTo>
                    <a:pt x="2718" y="5281"/>
                    <a:pt x="2743" y="5407"/>
                    <a:pt x="2768" y="5534"/>
                  </a:cubicBezTo>
                  <a:cubicBezTo>
                    <a:pt x="2718" y="5395"/>
                    <a:pt x="2673" y="5249"/>
                    <a:pt x="2635" y="5103"/>
                  </a:cubicBezTo>
                  <a:cubicBezTo>
                    <a:pt x="2591" y="4913"/>
                    <a:pt x="2547" y="4730"/>
                    <a:pt x="2502" y="4540"/>
                  </a:cubicBezTo>
                  <a:cubicBezTo>
                    <a:pt x="2502" y="4540"/>
                    <a:pt x="2496" y="4540"/>
                    <a:pt x="2496" y="4533"/>
                  </a:cubicBezTo>
                  <a:cubicBezTo>
                    <a:pt x="2509" y="4527"/>
                    <a:pt x="2515" y="4521"/>
                    <a:pt x="2528" y="4508"/>
                  </a:cubicBezTo>
                  <a:close/>
                  <a:moveTo>
                    <a:pt x="2952" y="5452"/>
                  </a:moveTo>
                  <a:cubicBezTo>
                    <a:pt x="2971" y="5496"/>
                    <a:pt x="2990" y="5534"/>
                    <a:pt x="3009" y="5572"/>
                  </a:cubicBezTo>
                  <a:cubicBezTo>
                    <a:pt x="3009" y="5572"/>
                    <a:pt x="3015" y="5578"/>
                    <a:pt x="3015" y="5578"/>
                  </a:cubicBezTo>
                  <a:cubicBezTo>
                    <a:pt x="3009" y="5591"/>
                    <a:pt x="3003" y="5604"/>
                    <a:pt x="2996" y="5616"/>
                  </a:cubicBezTo>
                  <a:cubicBezTo>
                    <a:pt x="2984" y="5559"/>
                    <a:pt x="2971" y="5509"/>
                    <a:pt x="2952" y="5452"/>
                  </a:cubicBezTo>
                  <a:close/>
                  <a:moveTo>
                    <a:pt x="2838" y="5572"/>
                  </a:moveTo>
                  <a:lnTo>
                    <a:pt x="2838" y="5572"/>
                  </a:lnTo>
                  <a:cubicBezTo>
                    <a:pt x="2863" y="5635"/>
                    <a:pt x="2882" y="5692"/>
                    <a:pt x="2908" y="5749"/>
                  </a:cubicBezTo>
                  <a:cubicBezTo>
                    <a:pt x="2901" y="5762"/>
                    <a:pt x="2889" y="5775"/>
                    <a:pt x="2882" y="5787"/>
                  </a:cubicBezTo>
                  <a:cubicBezTo>
                    <a:pt x="2863" y="5718"/>
                    <a:pt x="2851" y="5648"/>
                    <a:pt x="2838" y="5572"/>
                  </a:cubicBezTo>
                  <a:close/>
                  <a:moveTo>
                    <a:pt x="2445" y="4578"/>
                  </a:moveTo>
                  <a:cubicBezTo>
                    <a:pt x="2502" y="4818"/>
                    <a:pt x="2553" y="5059"/>
                    <a:pt x="2623" y="5300"/>
                  </a:cubicBezTo>
                  <a:cubicBezTo>
                    <a:pt x="2648" y="5414"/>
                    <a:pt x="2680" y="5534"/>
                    <a:pt x="2705" y="5654"/>
                  </a:cubicBezTo>
                  <a:cubicBezTo>
                    <a:pt x="2724" y="5730"/>
                    <a:pt x="2737" y="5800"/>
                    <a:pt x="2756" y="5870"/>
                  </a:cubicBezTo>
                  <a:cubicBezTo>
                    <a:pt x="2692" y="5686"/>
                    <a:pt x="2623" y="5496"/>
                    <a:pt x="2572" y="5306"/>
                  </a:cubicBezTo>
                  <a:cubicBezTo>
                    <a:pt x="2566" y="5306"/>
                    <a:pt x="2566" y="5300"/>
                    <a:pt x="2566" y="5300"/>
                  </a:cubicBezTo>
                  <a:cubicBezTo>
                    <a:pt x="2515" y="5072"/>
                    <a:pt x="2464" y="4850"/>
                    <a:pt x="2407" y="4622"/>
                  </a:cubicBezTo>
                  <a:cubicBezTo>
                    <a:pt x="2420" y="4609"/>
                    <a:pt x="2433" y="4590"/>
                    <a:pt x="2445" y="4578"/>
                  </a:cubicBezTo>
                  <a:close/>
                  <a:moveTo>
                    <a:pt x="2680" y="5863"/>
                  </a:moveTo>
                  <a:lnTo>
                    <a:pt x="2680" y="5863"/>
                  </a:lnTo>
                  <a:cubicBezTo>
                    <a:pt x="2692" y="5889"/>
                    <a:pt x="2705" y="5920"/>
                    <a:pt x="2711" y="5952"/>
                  </a:cubicBezTo>
                  <a:cubicBezTo>
                    <a:pt x="2686" y="5971"/>
                    <a:pt x="2654" y="5984"/>
                    <a:pt x="2623" y="5996"/>
                  </a:cubicBezTo>
                  <a:cubicBezTo>
                    <a:pt x="2623" y="5977"/>
                    <a:pt x="2616" y="5958"/>
                    <a:pt x="2616" y="5933"/>
                  </a:cubicBezTo>
                  <a:cubicBezTo>
                    <a:pt x="2616" y="5927"/>
                    <a:pt x="2623" y="5914"/>
                    <a:pt x="2623" y="5901"/>
                  </a:cubicBezTo>
                  <a:cubicBezTo>
                    <a:pt x="2629" y="5908"/>
                    <a:pt x="2629" y="5908"/>
                    <a:pt x="2629" y="5914"/>
                  </a:cubicBezTo>
                  <a:cubicBezTo>
                    <a:pt x="2634" y="5925"/>
                    <a:pt x="2643" y="5930"/>
                    <a:pt x="2653" y="5930"/>
                  </a:cubicBezTo>
                  <a:cubicBezTo>
                    <a:pt x="2671" y="5930"/>
                    <a:pt x="2690" y="5915"/>
                    <a:pt x="2686" y="5895"/>
                  </a:cubicBezTo>
                  <a:cubicBezTo>
                    <a:pt x="2686" y="5882"/>
                    <a:pt x="2680" y="5870"/>
                    <a:pt x="2680" y="5863"/>
                  </a:cubicBezTo>
                  <a:close/>
                  <a:moveTo>
                    <a:pt x="92" y="0"/>
                  </a:moveTo>
                  <a:cubicBezTo>
                    <a:pt x="39" y="0"/>
                    <a:pt x="0" y="74"/>
                    <a:pt x="45" y="113"/>
                  </a:cubicBezTo>
                  <a:cubicBezTo>
                    <a:pt x="159" y="239"/>
                    <a:pt x="254" y="391"/>
                    <a:pt x="349" y="543"/>
                  </a:cubicBezTo>
                  <a:cubicBezTo>
                    <a:pt x="653" y="1227"/>
                    <a:pt x="1046" y="1886"/>
                    <a:pt x="1432" y="2526"/>
                  </a:cubicBezTo>
                  <a:cubicBezTo>
                    <a:pt x="1780" y="3108"/>
                    <a:pt x="2141" y="3710"/>
                    <a:pt x="2547" y="4261"/>
                  </a:cubicBezTo>
                  <a:cubicBezTo>
                    <a:pt x="2426" y="4318"/>
                    <a:pt x="2325" y="4407"/>
                    <a:pt x="2236" y="4514"/>
                  </a:cubicBezTo>
                  <a:cubicBezTo>
                    <a:pt x="2236" y="4502"/>
                    <a:pt x="2236" y="4489"/>
                    <a:pt x="2230" y="4483"/>
                  </a:cubicBezTo>
                  <a:cubicBezTo>
                    <a:pt x="2227" y="4469"/>
                    <a:pt x="2219" y="4464"/>
                    <a:pt x="2211" y="4464"/>
                  </a:cubicBezTo>
                  <a:cubicBezTo>
                    <a:pt x="2200" y="4464"/>
                    <a:pt x="2188" y="4474"/>
                    <a:pt x="2192" y="4489"/>
                  </a:cubicBezTo>
                  <a:cubicBezTo>
                    <a:pt x="2198" y="4508"/>
                    <a:pt x="2198" y="4533"/>
                    <a:pt x="2205" y="4559"/>
                  </a:cubicBezTo>
                  <a:cubicBezTo>
                    <a:pt x="2179" y="4590"/>
                    <a:pt x="2160" y="4622"/>
                    <a:pt x="2135" y="4660"/>
                  </a:cubicBezTo>
                  <a:cubicBezTo>
                    <a:pt x="2122" y="4679"/>
                    <a:pt x="2116" y="4698"/>
                    <a:pt x="2103" y="4717"/>
                  </a:cubicBezTo>
                  <a:cubicBezTo>
                    <a:pt x="2008" y="4888"/>
                    <a:pt x="1945" y="5103"/>
                    <a:pt x="1932" y="5325"/>
                  </a:cubicBezTo>
                  <a:cubicBezTo>
                    <a:pt x="1907" y="5534"/>
                    <a:pt x="1920" y="5756"/>
                    <a:pt x="2021" y="5914"/>
                  </a:cubicBezTo>
                  <a:cubicBezTo>
                    <a:pt x="2107" y="6113"/>
                    <a:pt x="2285" y="6217"/>
                    <a:pt x="2480" y="6217"/>
                  </a:cubicBezTo>
                  <a:cubicBezTo>
                    <a:pt x="2571" y="6217"/>
                    <a:pt x="2665" y="6194"/>
                    <a:pt x="2756" y="6148"/>
                  </a:cubicBezTo>
                  <a:cubicBezTo>
                    <a:pt x="3060" y="5984"/>
                    <a:pt x="3275" y="5591"/>
                    <a:pt x="3345" y="5230"/>
                  </a:cubicBezTo>
                  <a:cubicBezTo>
                    <a:pt x="3383" y="5230"/>
                    <a:pt x="3421" y="5186"/>
                    <a:pt x="3402" y="5141"/>
                  </a:cubicBezTo>
                  <a:cubicBezTo>
                    <a:pt x="3395" y="5110"/>
                    <a:pt x="3383" y="5078"/>
                    <a:pt x="3370" y="5046"/>
                  </a:cubicBezTo>
                  <a:cubicBezTo>
                    <a:pt x="3370" y="5027"/>
                    <a:pt x="3370" y="5015"/>
                    <a:pt x="3370" y="4996"/>
                  </a:cubicBezTo>
                  <a:cubicBezTo>
                    <a:pt x="3376" y="4736"/>
                    <a:pt x="3269" y="4388"/>
                    <a:pt x="3034" y="4255"/>
                  </a:cubicBezTo>
                  <a:cubicBezTo>
                    <a:pt x="2996" y="4191"/>
                    <a:pt x="2958" y="4122"/>
                    <a:pt x="2927" y="4058"/>
                  </a:cubicBezTo>
                  <a:cubicBezTo>
                    <a:pt x="2813" y="3862"/>
                    <a:pt x="2705" y="3666"/>
                    <a:pt x="2591" y="3469"/>
                  </a:cubicBezTo>
                  <a:cubicBezTo>
                    <a:pt x="2369" y="3096"/>
                    <a:pt x="2148" y="2722"/>
                    <a:pt x="1926" y="2348"/>
                  </a:cubicBezTo>
                  <a:cubicBezTo>
                    <a:pt x="1831" y="2196"/>
                    <a:pt x="1742" y="2044"/>
                    <a:pt x="1654" y="1886"/>
                  </a:cubicBezTo>
                  <a:lnTo>
                    <a:pt x="1654" y="1886"/>
                  </a:lnTo>
                  <a:cubicBezTo>
                    <a:pt x="1679" y="1887"/>
                    <a:pt x="1706" y="1888"/>
                    <a:pt x="1732" y="1888"/>
                  </a:cubicBezTo>
                  <a:cubicBezTo>
                    <a:pt x="1973" y="1888"/>
                    <a:pt x="2238" y="1841"/>
                    <a:pt x="2363" y="1835"/>
                  </a:cubicBezTo>
                  <a:cubicBezTo>
                    <a:pt x="2415" y="1833"/>
                    <a:pt x="2468" y="1831"/>
                    <a:pt x="2522" y="1831"/>
                  </a:cubicBezTo>
                  <a:cubicBezTo>
                    <a:pt x="2740" y="1831"/>
                    <a:pt x="2963" y="1856"/>
                    <a:pt x="3161" y="1943"/>
                  </a:cubicBezTo>
                  <a:cubicBezTo>
                    <a:pt x="3294" y="1994"/>
                    <a:pt x="3395" y="2089"/>
                    <a:pt x="3471" y="2196"/>
                  </a:cubicBezTo>
                  <a:cubicBezTo>
                    <a:pt x="3471" y="2196"/>
                    <a:pt x="3478" y="2203"/>
                    <a:pt x="3478" y="2203"/>
                  </a:cubicBezTo>
                  <a:cubicBezTo>
                    <a:pt x="3598" y="2393"/>
                    <a:pt x="3617" y="2633"/>
                    <a:pt x="3478" y="2842"/>
                  </a:cubicBezTo>
                  <a:cubicBezTo>
                    <a:pt x="3456" y="2869"/>
                    <a:pt x="3480" y="2910"/>
                    <a:pt x="3511" y="2910"/>
                  </a:cubicBezTo>
                  <a:cubicBezTo>
                    <a:pt x="3517" y="2910"/>
                    <a:pt x="3523" y="2908"/>
                    <a:pt x="3528" y="2906"/>
                  </a:cubicBezTo>
                  <a:cubicBezTo>
                    <a:pt x="3820" y="2722"/>
                    <a:pt x="3978" y="2399"/>
                    <a:pt x="3915" y="2057"/>
                  </a:cubicBezTo>
                  <a:cubicBezTo>
                    <a:pt x="3832" y="1607"/>
                    <a:pt x="3459" y="1284"/>
                    <a:pt x="3066" y="1101"/>
                  </a:cubicBezTo>
                  <a:cubicBezTo>
                    <a:pt x="2610" y="879"/>
                    <a:pt x="2091" y="803"/>
                    <a:pt x="1616" y="645"/>
                  </a:cubicBezTo>
                  <a:cubicBezTo>
                    <a:pt x="1274" y="537"/>
                    <a:pt x="957" y="379"/>
                    <a:pt x="640" y="233"/>
                  </a:cubicBezTo>
                  <a:cubicBezTo>
                    <a:pt x="628" y="214"/>
                    <a:pt x="615" y="195"/>
                    <a:pt x="602" y="176"/>
                  </a:cubicBezTo>
                  <a:cubicBezTo>
                    <a:pt x="592" y="148"/>
                    <a:pt x="567" y="135"/>
                    <a:pt x="541" y="135"/>
                  </a:cubicBezTo>
                  <a:cubicBezTo>
                    <a:pt x="520" y="135"/>
                    <a:pt x="499" y="143"/>
                    <a:pt x="482" y="157"/>
                  </a:cubicBezTo>
                  <a:cubicBezTo>
                    <a:pt x="362" y="106"/>
                    <a:pt x="241" y="49"/>
                    <a:pt x="115" y="5"/>
                  </a:cubicBezTo>
                  <a:cubicBezTo>
                    <a:pt x="107" y="2"/>
                    <a:pt x="99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7166464" y="3944586"/>
              <a:ext cx="108845" cy="170185"/>
            </a:xfrm>
            <a:custGeom>
              <a:avLst/>
              <a:gdLst/>
              <a:ahLst/>
              <a:cxnLst/>
              <a:rect l="l" t="t" r="r" b="b"/>
              <a:pathLst>
                <a:path w="3139" h="4908" extrusionOk="0">
                  <a:moveTo>
                    <a:pt x="902" y="802"/>
                  </a:moveTo>
                  <a:cubicBezTo>
                    <a:pt x="947" y="840"/>
                    <a:pt x="991" y="878"/>
                    <a:pt x="1035" y="910"/>
                  </a:cubicBezTo>
                  <a:cubicBezTo>
                    <a:pt x="1016" y="904"/>
                    <a:pt x="997" y="891"/>
                    <a:pt x="978" y="878"/>
                  </a:cubicBezTo>
                  <a:cubicBezTo>
                    <a:pt x="959" y="866"/>
                    <a:pt x="947" y="859"/>
                    <a:pt x="928" y="847"/>
                  </a:cubicBezTo>
                  <a:cubicBezTo>
                    <a:pt x="921" y="834"/>
                    <a:pt x="915" y="821"/>
                    <a:pt x="902" y="802"/>
                  </a:cubicBezTo>
                  <a:close/>
                  <a:moveTo>
                    <a:pt x="1599" y="796"/>
                  </a:moveTo>
                  <a:lnTo>
                    <a:pt x="1599" y="796"/>
                  </a:lnTo>
                  <a:cubicBezTo>
                    <a:pt x="1643" y="809"/>
                    <a:pt x="1688" y="821"/>
                    <a:pt x="1732" y="828"/>
                  </a:cubicBezTo>
                  <a:cubicBezTo>
                    <a:pt x="1795" y="847"/>
                    <a:pt x="1859" y="859"/>
                    <a:pt x="1922" y="878"/>
                  </a:cubicBezTo>
                  <a:cubicBezTo>
                    <a:pt x="1935" y="885"/>
                    <a:pt x="1947" y="891"/>
                    <a:pt x="1960" y="891"/>
                  </a:cubicBezTo>
                  <a:cubicBezTo>
                    <a:pt x="1973" y="904"/>
                    <a:pt x="1985" y="910"/>
                    <a:pt x="2004" y="916"/>
                  </a:cubicBezTo>
                  <a:cubicBezTo>
                    <a:pt x="1985" y="923"/>
                    <a:pt x="1973" y="942"/>
                    <a:pt x="1992" y="954"/>
                  </a:cubicBezTo>
                  <a:cubicBezTo>
                    <a:pt x="2017" y="973"/>
                    <a:pt x="2049" y="992"/>
                    <a:pt x="2074" y="1005"/>
                  </a:cubicBezTo>
                  <a:cubicBezTo>
                    <a:pt x="1998" y="980"/>
                    <a:pt x="1935" y="954"/>
                    <a:pt x="1922" y="948"/>
                  </a:cubicBezTo>
                  <a:cubicBezTo>
                    <a:pt x="1814" y="904"/>
                    <a:pt x="1707" y="853"/>
                    <a:pt x="1599" y="796"/>
                  </a:cubicBezTo>
                  <a:close/>
                  <a:moveTo>
                    <a:pt x="1890" y="980"/>
                  </a:moveTo>
                  <a:lnTo>
                    <a:pt x="1890" y="980"/>
                  </a:lnTo>
                  <a:cubicBezTo>
                    <a:pt x="1922" y="992"/>
                    <a:pt x="1960" y="1005"/>
                    <a:pt x="1992" y="1024"/>
                  </a:cubicBezTo>
                  <a:cubicBezTo>
                    <a:pt x="1985" y="1024"/>
                    <a:pt x="1979" y="1030"/>
                    <a:pt x="1979" y="1037"/>
                  </a:cubicBezTo>
                  <a:cubicBezTo>
                    <a:pt x="1947" y="1018"/>
                    <a:pt x="1916" y="999"/>
                    <a:pt x="1890" y="980"/>
                  </a:cubicBezTo>
                  <a:close/>
                  <a:moveTo>
                    <a:pt x="1105" y="1043"/>
                  </a:moveTo>
                  <a:lnTo>
                    <a:pt x="1105" y="1043"/>
                  </a:lnTo>
                  <a:cubicBezTo>
                    <a:pt x="1156" y="1075"/>
                    <a:pt x="1200" y="1106"/>
                    <a:pt x="1244" y="1144"/>
                  </a:cubicBezTo>
                  <a:cubicBezTo>
                    <a:pt x="1200" y="1113"/>
                    <a:pt x="1156" y="1087"/>
                    <a:pt x="1118" y="1056"/>
                  </a:cubicBezTo>
                  <a:cubicBezTo>
                    <a:pt x="1111" y="1056"/>
                    <a:pt x="1111" y="1049"/>
                    <a:pt x="1105" y="1043"/>
                  </a:cubicBezTo>
                  <a:close/>
                  <a:moveTo>
                    <a:pt x="2023" y="1030"/>
                  </a:moveTo>
                  <a:lnTo>
                    <a:pt x="2023" y="1030"/>
                  </a:lnTo>
                  <a:cubicBezTo>
                    <a:pt x="2087" y="1056"/>
                    <a:pt x="2156" y="1081"/>
                    <a:pt x="2226" y="1106"/>
                  </a:cubicBezTo>
                  <a:cubicBezTo>
                    <a:pt x="2264" y="1132"/>
                    <a:pt x="2308" y="1157"/>
                    <a:pt x="2346" y="1182"/>
                  </a:cubicBezTo>
                  <a:cubicBezTo>
                    <a:pt x="2296" y="1157"/>
                    <a:pt x="2239" y="1138"/>
                    <a:pt x="2182" y="1119"/>
                  </a:cubicBezTo>
                  <a:cubicBezTo>
                    <a:pt x="2131" y="1087"/>
                    <a:pt x="2074" y="1062"/>
                    <a:pt x="2023" y="1030"/>
                  </a:cubicBezTo>
                  <a:close/>
                  <a:moveTo>
                    <a:pt x="1238" y="688"/>
                  </a:moveTo>
                  <a:lnTo>
                    <a:pt x="1238" y="688"/>
                  </a:lnTo>
                  <a:cubicBezTo>
                    <a:pt x="1276" y="701"/>
                    <a:pt x="1314" y="714"/>
                    <a:pt x="1352" y="720"/>
                  </a:cubicBezTo>
                  <a:cubicBezTo>
                    <a:pt x="1390" y="745"/>
                    <a:pt x="1434" y="764"/>
                    <a:pt x="1472" y="783"/>
                  </a:cubicBezTo>
                  <a:cubicBezTo>
                    <a:pt x="1669" y="904"/>
                    <a:pt x="1878" y="1005"/>
                    <a:pt x="2061" y="1138"/>
                  </a:cubicBezTo>
                  <a:cubicBezTo>
                    <a:pt x="2061" y="1144"/>
                    <a:pt x="2068" y="1144"/>
                    <a:pt x="2068" y="1144"/>
                  </a:cubicBezTo>
                  <a:cubicBezTo>
                    <a:pt x="2068" y="1144"/>
                    <a:pt x="2074" y="1151"/>
                    <a:pt x="2074" y="1151"/>
                  </a:cubicBezTo>
                  <a:cubicBezTo>
                    <a:pt x="2080" y="1151"/>
                    <a:pt x="2080" y="1157"/>
                    <a:pt x="2087" y="1157"/>
                  </a:cubicBezTo>
                  <a:cubicBezTo>
                    <a:pt x="2103" y="1168"/>
                    <a:pt x="2119" y="1179"/>
                    <a:pt x="2128" y="1186"/>
                  </a:cubicBezTo>
                  <a:lnTo>
                    <a:pt x="2128" y="1186"/>
                  </a:lnTo>
                  <a:cubicBezTo>
                    <a:pt x="2113" y="1174"/>
                    <a:pt x="2084" y="1162"/>
                    <a:pt x="2049" y="1151"/>
                  </a:cubicBezTo>
                  <a:cubicBezTo>
                    <a:pt x="1928" y="1100"/>
                    <a:pt x="1814" y="1043"/>
                    <a:pt x="1707" y="986"/>
                  </a:cubicBezTo>
                  <a:cubicBezTo>
                    <a:pt x="1688" y="973"/>
                    <a:pt x="1669" y="967"/>
                    <a:pt x="1650" y="954"/>
                  </a:cubicBezTo>
                  <a:cubicBezTo>
                    <a:pt x="1510" y="866"/>
                    <a:pt x="1377" y="777"/>
                    <a:pt x="1238" y="688"/>
                  </a:cubicBezTo>
                  <a:close/>
                  <a:moveTo>
                    <a:pt x="1111" y="1151"/>
                  </a:moveTo>
                  <a:lnTo>
                    <a:pt x="1111" y="1151"/>
                  </a:lnTo>
                  <a:cubicBezTo>
                    <a:pt x="1130" y="1163"/>
                    <a:pt x="1156" y="1182"/>
                    <a:pt x="1175" y="1201"/>
                  </a:cubicBezTo>
                  <a:cubicBezTo>
                    <a:pt x="1179" y="1214"/>
                    <a:pt x="1178" y="1221"/>
                    <a:pt x="1169" y="1221"/>
                  </a:cubicBezTo>
                  <a:cubicBezTo>
                    <a:pt x="1165" y="1221"/>
                    <a:pt x="1158" y="1219"/>
                    <a:pt x="1149" y="1214"/>
                  </a:cubicBezTo>
                  <a:cubicBezTo>
                    <a:pt x="1137" y="1195"/>
                    <a:pt x="1124" y="1170"/>
                    <a:pt x="1111" y="1151"/>
                  </a:cubicBezTo>
                  <a:close/>
                  <a:moveTo>
                    <a:pt x="966" y="600"/>
                  </a:moveTo>
                  <a:lnTo>
                    <a:pt x="966" y="600"/>
                  </a:lnTo>
                  <a:cubicBezTo>
                    <a:pt x="991" y="606"/>
                    <a:pt x="1016" y="612"/>
                    <a:pt x="1042" y="625"/>
                  </a:cubicBezTo>
                  <a:cubicBezTo>
                    <a:pt x="1225" y="745"/>
                    <a:pt x="1409" y="866"/>
                    <a:pt x="1605" y="973"/>
                  </a:cubicBezTo>
                  <a:lnTo>
                    <a:pt x="1713" y="1043"/>
                  </a:lnTo>
                  <a:cubicBezTo>
                    <a:pt x="1776" y="1087"/>
                    <a:pt x="1935" y="1157"/>
                    <a:pt x="1992" y="1220"/>
                  </a:cubicBezTo>
                  <a:cubicBezTo>
                    <a:pt x="1966" y="1214"/>
                    <a:pt x="1947" y="1208"/>
                    <a:pt x="1922" y="1208"/>
                  </a:cubicBezTo>
                  <a:cubicBezTo>
                    <a:pt x="1920" y="1207"/>
                    <a:pt x="1919" y="1207"/>
                    <a:pt x="1917" y="1207"/>
                  </a:cubicBezTo>
                  <a:cubicBezTo>
                    <a:pt x="1908" y="1207"/>
                    <a:pt x="1904" y="1221"/>
                    <a:pt x="1909" y="1227"/>
                  </a:cubicBezTo>
                  <a:cubicBezTo>
                    <a:pt x="1859" y="1208"/>
                    <a:pt x="1808" y="1176"/>
                    <a:pt x="1757" y="1151"/>
                  </a:cubicBezTo>
                  <a:cubicBezTo>
                    <a:pt x="1751" y="1144"/>
                    <a:pt x="1745" y="1144"/>
                    <a:pt x="1745" y="1138"/>
                  </a:cubicBezTo>
                  <a:cubicBezTo>
                    <a:pt x="1491" y="954"/>
                    <a:pt x="1232" y="771"/>
                    <a:pt x="966" y="600"/>
                  </a:cubicBezTo>
                  <a:close/>
                  <a:moveTo>
                    <a:pt x="712" y="498"/>
                  </a:moveTo>
                  <a:cubicBezTo>
                    <a:pt x="719" y="498"/>
                    <a:pt x="725" y="498"/>
                    <a:pt x="731" y="505"/>
                  </a:cubicBezTo>
                  <a:cubicBezTo>
                    <a:pt x="978" y="707"/>
                    <a:pt x="1238" y="897"/>
                    <a:pt x="1517" y="1062"/>
                  </a:cubicBezTo>
                  <a:cubicBezTo>
                    <a:pt x="1599" y="1106"/>
                    <a:pt x="1688" y="1170"/>
                    <a:pt x="1776" y="1220"/>
                  </a:cubicBezTo>
                  <a:cubicBezTo>
                    <a:pt x="1783" y="1220"/>
                    <a:pt x="1789" y="1227"/>
                    <a:pt x="1789" y="1227"/>
                  </a:cubicBezTo>
                  <a:cubicBezTo>
                    <a:pt x="1840" y="1271"/>
                    <a:pt x="1860" y="1282"/>
                    <a:pt x="1858" y="1282"/>
                  </a:cubicBezTo>
                  <a:cubicBezTo>
                    <a:pt x="1856" y="1282"/>
                    <a:pt x="1837" y="1274"/>
                    <a:pt x="1808" y="1271"/>
                  </a:cubicBezTo>
                  <a:cubicBezTo>
                    <a:pt x="1764" y="1258"/>
                    <a:pt x="1713" y="1239"/>
                    <a:pt x="1662" y="1208"/>
                  </a:cubicBezTo>
                  <a:cubicBezTo>
                    <a:pt x="1358" y="980"/>
                    <a:pt x="1054" y="758"/>
                    <a:pt x="744" y="543"/>
                  </a:cubicBezTo>
                  <a:cubicBezTo>
                    <a:pt x="731" y="524"/>
                    <a:pt x="725" y="511"/>
                    <a:pt x="712" y="498"/>
                  </a:cubicBezTo>
                  <a:close/>
                  <a:moveTo>
                    <a:pt x="1200" y="1163"/>
                  </a:moveTo>
                  <a:lnTo>
                    <a:pt x="1200" y="1163"/>
                  </a:lnTo>
                  <a:cubicBezTo>
                    <a:pt x="1263" y="1201"/>
                    <a:pt x="1327" y="1246"/>
                    <a:pt x="1396" y="1284"/>
                  </a:cubicBezTo>
                  <a:cubicBezTo>
                    <a:pt x="1390" y="1284"/>
                    <a:pt x="1377" y="1284"/>
                    <a:pt x="1352" y="1277"/>
                  </a:cubicBezTo>
                  <a:cubicBezTo>
                    <a:pt x="1314" y="1265"/>
                    <a:pt x="1276" y="1246"/>
                    <a:pt x="1238" y="1214"/>
                  </a:cubicBezTo>
                  <a:cubicBezTo>
                    <a:pt x="1225" y="1195"/>
                    <a:pt x="1213" y="1176"/>
                    <a:pt x="1200" y="1163"/>
                  </a:cubicBezTo>
                  <a:close/>
                  <a:moveTo>
                    <a:pt x="1282" y="1284"/>
                  </a:moveTo>
                  <a:cubicBezTo>
                    <a:pt x="1282" y="1290"/>
                    <a:pt x="1289" y="1290"/>
                    <a:pt x="1289" y="1290"/>
                  </a:cubicBezTo>
                  <a:cubicBezTo>
                    <a:pt x="1282" y="1290"/>
                    <a:pt x="1282" y="1290"/>
                    <a:pt x="1282" y="1284"/>
                  </a:cubicBezTo>
                  <a:close/>
                  <a:moveTo>
                    <a:pt x="1960" y="1157"/>
                  </a:moveTo>
                  <a:lnTo>
                    <a:pt x="1960" y="1157"/>
                  </a:lnTo>
                  <a:cubicBezTo>
                    <a:pt x="2042" y="1195"/>
                    <a:pt x="2131" y="1227"/>
                    <a:pt x="2213" y="1258"/>
                  </a:cubicBezTo>
                  <a:cubicBezTo>
                    <a:pt x="2216" y="1259"/>
                    <a:pt x="2218" y="1260"/>
                    <a:pt x="2221" y="1260"/>
                  </a:cubicBezTo>
                  <a:cubicBezTo>
                    <a:pt x="2235" y="1260"/>
                    <a:pt x="2244" y="1244"/>
                    <a:pt x="2239" y="1233"/>
                  </a:cubicBezTo>
                  <a:lnTo>
                    <a:pt x="2239" y="1233"/>
                  </a:lnTo>
                  <a:cubicBezTo>
                    <a:pt x="2283" y="1252"/>
                    <a:pt x="2327" y="1271"/>
                    <a:pt x="2378" y="1290"/>
                  </a:cubicBezTo>
                  <a:cubicBezTo>
                    <a:pt x="2277" y="1271"/>
                    <a:pt x="2182" y="1258"/>
                    <a:pt x="2087" y="1239"/>
                  </a:cubicBezTo>
                  <a:cubicBezTo>
                    <a:pt x="2049" y="1208"/>
                    <a:pt x="2004" y="1182"/>
                    <a:pt x="1960" y="1157"/>
                  </a:cubicBezTo>
                  <a:close/>
                  <a:moveTo>
                    <a:pt x="1599" y="1214"/>
                  </a:moveTo>
                  <a:cubicBezTo>
                    <a:pt x="1631" y="1233"/>
                    <a:pt x="1662" y="1246"/>
                    <a:pt x="1700" y="1265"/>
                  </a:cubicBezTo>
                  <a:cubicBezTo>
                    <a:pt x="1713" y="1277"/>
                    <a:pt x="1732" y="1290"/>
                    <a:pt x="1745" y="1296"/>
                  </a:cubicBezTo>
                  <a:cubicBezTo>
                    <a:pt x="1719" y="1284"/>
                    <a:pt x="1675" y="1265"/>
                    <a:pt x="1643" y="1252"/>
                  </a:cubicBezTo>
                  <a:cubicBezTo>
                    <a:pt x="1624" y="1239"/>
                    <a:pt x="1612" y="1227"/>
                    <a:pt x="1599" y="1214"/>
                  </a:cubicBezTo>
                  <a:close/>
                  <a:moveTo>
                    <a:pt x="1935" y="1284"/>
                  </a:moveTo>
                  <a:lnTo>
                    <a:pt x="1935" y="1284"/>
                  </a:lnTo>
                  <a:cubicBezTo>
                    <a:pt x="1947" y="1290"/>
                    <a:pt x="1960" y="1290"/>
                    <a:pt x="1973" y="1296"/>
                  </a:cubicBezTo>
                  <a:lnTo>
                    <a:pt x="1947" y="1296"/>
                  </a:lnTo>
                  <a:cubicBezTo>
                    <a:pt x="1941" y="1290"/>
                    <a:pt x="1941" y="1290"/>
                    <a:pt x="1935" y="1284"/>
                  </a:cubicBezTo>
                  <a:close/>
                  <a:moveTo>
                    <a:pt x="1339" y="1170"/>
                  </a:moveTo>
                  <a:lnTo>
                    <a:pt x="1339" y="1170"/>
                  </a:lnTo>
                  <a:cubicBezTo>
                    <a:pt x="1409" y="1214"/>
                    <a:pt x="1485" y="1258"/>
                    <a:pt x="1555" y="1303"/>
                  </a:cubicBezTo>
                  <a:lnTo>
                    <a:pt x="1498" y="1303"/>
                  </a:lnTo>
                  <a:cubicBezTo>
                    <a:pt x="1485" y="1296"/>
                    <a:pt x="1472" y="1284"/>
                    <a:pt x="1453" y="1277"/>
                  </a:cubicBezTo>
                  <a:cubicBezTo>
                    <a:pt x="1415" y="1239"/>
                    <a:pt x="1377" y="1201"/>
                    <a:pt x="1339" y="1170"/>
                  </a:cubicBezTo>
                  <a:close/>
                  <a:moveTo>
                    <a:pt x="2498" y="1341"/>
                  </a:moveTo>
                  <a:lnTo>
                    <a:pt x="2498" y="1341"/>
                  </a:lnTo>
                  <a:cubicBezTo>
                    <a:pt x="2505" y="1341"/>
                    <a:pt x="2511" y="1347"/>
                    <a:pt x="2517" y="1347"/>
                  </a:cubicBezTo>
                  <a:cubicBezTo>
                    <a:pt x="2517" y="1347"/>
                    <a:pt x="2517" y="1347"/>
                    <a:pt x="2517" y="1353"/>
                  </a:cubicBezTo>
                  <a:cubicBezTo>
                    <a:pt x="2511" y="1347"/>
                    <a:pt x="2505" y="1347"/>
                    <a:pt x="2498" y="1341"/>
                  </a:cubicBezTo>
                  <a:close/>
                  <a:moveTo>
                    <a:pt x="2150" y="1290"/>
                  </a:moveTo>
                  <a:lnTo>
                    <a:pt x="2150" y="1290"/>
                  </a:lnTo>
                  <a:cubicBezTo>
                    <a:pt x="2232" y="1303"/>
                    <a:pt x="2315" y="1309"/>
                    <a:pt x="2391" y="1322"/>
                  </a:cubicBezTo>
                  <a:cubicBezTo>
                    <a:pt x="2416" y="1328"/>
                    <a:pt x="2441" y="1328"/>
                    <a:pt x="2467" y="1334"/>
                  </a:cubicBezTo>
                  <a:cubicBezTo>
                    <a:pt x="2473" y="1334"/>
                    <a:pt x="2479" y="1341"/>
                    <a:pt x="2486" y="1347"/>
                  </a:cubicBezTo>
                  <a:cubicBezTo>
                    <a:pt x="2486" y="1347"/>
                    <a:pt x="2486" y="1353"/>
                    <a:pt x="2492" y="1353"/>
                  </a:cubicBezTo>
                  <a:cubicBezTo>
                    <a:pt x="2498" y="1359"/>
                    <a:pt x="2498" y="1365"/>
                    <a:pt x="2503" y="1366"/>
                  </a:cubicBezTo>
                  <a:lnTo>
                    <a:pt x="2503" y="1366"/>
                  </a:lnTo>
                  <a:cubicBezTo>
                    <a:pt x="2440" y="1360"/>
                    <a:pt x="2377" y="1353"/>
                    <a:pt x="2315" y="1341"/>
                  </a:cubicBezTo>
                  <a:cubicBezTo>
                    <a:pt x="2296" y="1334"/>
                    <a:pt x="2270" y="1328"/>
                    <a:pt x="2251" y="1328"/>
                  </a:cubicBezTo>
                  <a:cubicBezTo>
                    <a:pt x="2213" y="1315"/>
                    <a:pt x="2182" y="1303"/>
                    <a:pt x="2150" y="1290"/>
                  </a:cubicBezTo>
                  <a:close/>
                  <a:moveTo>
                    <a:pt x="2568" y="1360"/>
                  </a:moveTo>
                  <a:lnTo>
                    <a:pt x="2568" y="1360"/>
                  </a:lnTo>
                  <a:cubicBezTo>
                    <a:pt x="2587" y="1372"/>
                    <a:pt x="2606" y="1379"/>
                    <a:pt x="2625" y="1385"/>
                  </a:cubicBezTo>
                  <a:cubicBezTo>
                    <a:pt x="2619" y="1385"/>
                    <a:pt x="2606" y="1385"/>
                    <a:pt x="2587" y="1379"/>
                  </a:cubicBezTo>
                  <a:cubicBezTo>
                    <a:pt x="2581" y="1372"/>
                    <a:pt x="2574" y="1366"/>
                    <a:pt x="2568" y="1360"/>
                  </a:cubicBezTo>
                  <a:close/>
                  <a:moveTo>
                    <a:pt x="2486" y="1417"/>
                  </a:moveTo>
                  <a:lnTo>
                    <a:pt x="2486" y="1417"/>
                  </a:lnTo>
                  <a:cubicBezTo>
                    <a:pt x="2498" y="1417"/>
                    <a:pt x="2511" y="1423"/>
                    <a:pt x="2530" y="1423"/>
                  </a:cubicBezTo>
                  <a:cubicBezTo>
                    <a:pt x="2530" y="1429"/>
                    <a:pt x="2536" y="1436"/>
                    <a:pt x="2543" y="1442"/>
                  </a:cubicBezTo>
                  <a:cubicBezTo>
                    <a:pt x="2536" y="1442"/>
                    <a:pt x="2543" y="1448"/>
                    <a:pt x="2543" y="1448"/>
                  </a:cubicBezTo>
                  <a:cubicBezTo>
                    <a:pt x="2530" y="1442"/>
                    <a:pt x="2517" y="1436"/>
                    <a:pt x="2511" y="1429"/>
                  </a:cubicBezTo>
                  <a:cubicBezTo>
                    <a:pt x="2498" y="1423"/>
                    <a:pt x="2492" y="1417"/>
                    <a:pt x="2486" y="1417"/>
                  </a:cubicBezTo>
                  <a:close/>
                  <a:moveTo>
                    <a:pt x="2657" y="1442"/>
                  </a:moveTo>
                  <a:lnTo>
                    <a:pt x="2657" y="1442"/>
                  </a:lnTo>
                  <a:cubicBezTo>
                    <a:pt x="2663" y="1448"/>
                    <a:pt x="2676" y="1448"/>
                    <a:pt x="2682" y="1448"/>
                  </a:cubicBezTo>
                  <a:cubicBezTo>
                    <a:pt x="2695" y="1467"/>
                    <a:pt x="2701" y="1480"/>
                    <a:pt x="2714" y="1499"/>
                  </a:cubicBezTo>
                  <a:cubicBezTo>
                    <a:pt x="2695" y="1480"/>
                    <a:pt x="2676" y="1461"/>
                    <a:pt x="2657" y="1442"/>
                  </a:cubicBezTo>
                  <a:close/>
                  <a:moveTo>
                    <a:pt x="2733" y="1315"/>
                  </a:moveTo>
                  <a:cubicBezTo>
                    <a:pt x="2809" y="1404"/>
                    <a:pt x="2866" y="1505"/>
                    <a:pt x="2897" y="1613"/>
                  </a:cubicBezTo>
                  <a:cubicBezTo>
                    <a:pt x="2847" y="1512"/>
                    <a:pt x="2790" y="1417"/>
                    <a:pt x="2726" y="1315"/>
                  </a:cubicBezTo>
                  <a:close/>
                  <a:moveTo>
                    <a:pt x="2568" y="1429"/>
                  </a:moveTo>
                  <a:cubicBezTo>
                    <a:pt x="2619" y="1474"/>
                    <a:pt x="2682" y="1518"/>
                    <a:pt x="2733" y="1562"/>
                  </a:cubicBezTo>
                  <a:cubicBezTo>
                    <a:pt x="2739" y="1569"/>
                    <a:pt x="2745" y="1575"/>
                    <a:pt x="2752" y="1575"/>
                  </a:cubicBezTo>
                  <a:cubicBezTo>
                    <a:pt x="2758" y="1581"/>
                    <a:pt x="2758" y="1581"/>
                    <a:pt x="2758" y="1588"/>
                  </a:cubicBezTo>
                  <a:cubicBezTo>
                    <a:pt x="2758" y="1607"/>
                    <a:pt x="2764" y="1626"/>
                    <a:pt x="2764" y="1645"/>
                  </a:cubicBezTo>
                  <a:cubicBezTo>
                    <a:pt x="2701" y="1575"/>
                    <a:pt x="2631" y="1505"/>
                    <a:pt x="2568" y="1436"/>
                  </a:cubicBezTo>
                  <a:cubicBezTo>
                    <a:pt x="2568" y="1436"/>
                    <a:pt x="2568" y="1436"/>
                    <a:pt x="2568" y="1429"/>
                  </a:cubicBezTo>
                  <a:close/>
                  <a:moveTo>
                    <a:pt x="2910" y="1790"/>
                  </a:moveTo>
                  <a:cubicBezTo>
                    <a:pt x="2916" y="1797"/>
                    <a:pt x="2923" y="1809"/>
                    <a:pt x="2929" y="1816"/>
                  </a:cubicBezTo>
                  <a:lnTo>
                    <a:pt x="2929" y="1828"/>
                  </a:lnTo>
                  <a:cubicBezTo>
                    <a:pt x="2923" y="1816"/>
                    <a:pt x="2916" y="1803"/>
                    <a:pt x="2910" y="1790"/>
                  </a:cubicBezTo>
                  <a:close/>
                  <a:moveTo>
                    <a:pt x="2821" y="1759"/>
                  </a:moveTo>
                  <a:cubicBezTo>
                    <a:pt x="2840" y="1771"/>
                    <a:pt x="2853" y="1784"/>
                    <a:pt x="2866" y="1797"/>
                  </a:cubicBezTo>
                  <a:cubicBezTo>
                    <a:pt x="2878" y="1822"/>
                    <a:pt x="2891" y="1847"/>
                    <a:pt x="2904" y="1873"/>
                  </a:cubicBezTo>
                  <a:cubicBezTo>
                    <a:pt x="2910" y="1885"/>
                    <a:pt x="2916" y="1885"/>
                    <a:pt x="2923" y="1885"/>
                  </a:cubicBezTo>
                  <a:cubicBezTo>
                    <a:pt x="2916" y="1955"/>
                    <a:pt x="2897" y="2018"/>
                    <a:pt x="2866" y="2075"/>
                  </a:cubicBezTo>
                  <a:cubicBezTo>
                    <a:pt x="2872" y="2050"/>
                    <a:pt x="2872" y="2018"/>
                    <a:pt x="2872" y="1987"/>
                  </a:cubicBezTo>
                  <a:cubicBezTo>
                    <a:pt x="2885" y="1987"/>
                    <a:pt x="2897" y="1980"/>
                    <a:pt x="2891" y="1968"/>
                  </a:cubicBezTo>
                  <a:cubicBezTo>
                    <a:pt x="2891" y="1961"/>
                    <a:pt x="2891" y="1961"/>
                    <a:pt x="2891" y="1961"/>
                  </a:cubicBezTo>
                  <a:cubicBezTo>
                    <a:pt x="2885" y="1936"/>
                    <a:pt x="2872" y="1911"/>
                    <a:pt x="2866" y="1885"/>
                  </a:cubicBezTo>
                  <a:cubicBezTo>
                    <a:pt x="2872" y="1885"/>
                    <a:pt x="2878" y="1873"/>
                    <a:pt x="2872" y="1866"/>
                  </a:cubicBezTo>
                  <a:cubicBezTo>
                    <a:pt x="2859" y="1835"/>
                    <a:pt x="2847" y="1809"/>
                    <a:pt x="2828" y="1778"/>
                  </a:cubicBezTo>
                  <a:cubicBezTo>
                    <a:pt x="2828" y="1771"/>
                    <a:pt x="2828" y="1765"/>
                    <a:pt x="2821" y="1759"/>
                  </a:cubicBezTo>
                  <a:close/>
                  <a:moveTo>
                    <a:pt x="2131" y="3177"/>
                  </a:moveTo>
                  <a:cubicBezTo>
                    <a:pt x="2156" y="3222"/>
                    <a:pt x="2188" y="3266"/>
                    <a:pt x="2213" y="3310"/>
                  </a:cubicBezTo>
                  <a:cubicBezTo>
                    <a:pt x="2207" y="3310"/>
                    <a:pt x="2207" y="3317"/>
                    <a:pt x="2201" y="3317"/>
                  </a:cubicBezTo>
                  <a:cubicBezTo>
                    <a:pt x="2175" y="3272"/>
                    <a:pt x="2150" y="3222"/>
                    <a:pt x="2131" y="3177"/>
                  </a:cubicBezTo>
                  <a:close/>
                  <a:moveTo>
                    <a:pt x="244" y="245"/>
                  </a:moveTo>
                  <a:lnTo>
                    <a:pt x="244" y="245"/>
                  </a:lnTo>
                  <a:cubicBezTo>
                    <a:pt x="294" y="277"/>
                    <a:pt x="345" y="308"/>
                    <a:pt x="396" y="340"/>
                  </a:cubicBezTo>
                  <a:cubicBezTo>
                    <a:pt x="402" y="353"/>
                    <a:pt x="408" y="365"/>
                    <a:pt x="415" y="378"/>
                  </a:cubicBezTo>
                  <a:cubicBezTo>
                    <a:pt x="516" y="555"/>
                    <a:pt x="617" y="733"/>
                    <a:pt x="719" y="910"/>
                  </a:cubicBezTo>
                  <a:cubicBezTo>
                    <a:pt x="928" y="1271"/>
                    <a:pt x="1130" y="1626"/>
                    <a:pt x="1339" y="1980"/>
                  </a:cubicBezTo>
                  <a:cubicBezTo>
                    <a:pt x="1548" y="2341"/>
                    <a:pt x="1757" y="2696"/>
                    <a:pt x="1973" y="3044"/>
                  </a:cubicBezTo>
                  <a:cubicBezTo>
                    <a:pt x="2011" y="3108"/>
                    <a:pt x="2061" y="3222"/>
                    <a:pt x="2125" y="3323"/>
                  </a:cubicBezTo>
                  <a:cubicBezTo>
                    <a:pt x="2112" y="3323"/>
                    <a:pt x="2099" y="3329"/>
                    <a:pt x="2087" y="3336"/>
                  </a:cubicBezTo>
                  <a:cubicBezTo>
                    <a:pt x="1751" y="2848"/>
                    <a:pt x="1409" y="2367"/>
                    <a:pt x="1105" y="1860"/>
                  </a:cubicBezTo>
                  <a:cubicBezTo>
                    <a:pt x="940" y="1581"/>
                    <a:pt x="782" y="1303"/>
                    <a:pt x="630" y="1018"/>
                  </a:cubicBezTo>
                  <a:cubicBezTo>
                    <a:pt x="554" y="878"/>
                    <a:pt x="478" y="733"/>
                    <a:pt x="408" y="593"/>
                  </a:cubicBezTo>
                  <a:cubicBezTo>
                    <a:pt x="364" y="511"/>
                    <a:pt x="326" y="435"/>
                    <a:pt x="288" y="359"/>
                  </a:cubicBezTo>
                  <a:cubicBezTo>
                    <a:pt x="269" y="321"/>
                    <a:pt x="212" y="251"/>
                    <a:pt x="244" y="245"/>
                  </a:cubicBezTo>
                  <a:close/>
                  <a:moveTo>
                    <a:pt x="2201" y="3494"/>
                  </a:moveTo>
                  <a:cubicBezTo>
                    <a:pt x="2207" y="3500"/>
                    <a:pt x="2207" y="3507"/>
                    <a:pt x="2207" y="3513"/>
                  </a:cubicBezTo>
                  <a:lnTo>
                    <a:pt x="2201" y="3500"/>
                  </a:lnTo>
                  <a:cubicBezTo>
                    <a:pt x="2194" y="3500"/>
                    <a:pt x="2194" y="3494"/>
                    <a:pt x="2194" y="3494"/>
                  </a:cubicBezTo>
                  <a:close/>
                  <a:moveTo>
                    <a:pt x="2042" y="3526"/>
                  </a:moveTo>
                  <a:cubicBezTo>
                    <a:pt x="2047" y="3562"/>
                    <a:pt x="2051" y="3595"/>
                    <a:pt x="2058" y="3630"/>
                  </a:cubicBezTo>
                  <a:lnTo>
                    <a:pt x="2058" y="3630"/>
                  </a:lnTo>
                  <a:cubicBezTo>
                    <a:pt x="2057" y="3626"/>
                    <a:pt x="2056" y="3623"/>
                    <a:pt x="2055" y="3621"/>
                  </a:cubicBezTo>
                  <a:cubicBezTo>
                    <a:pt x="2049" y="3589"/>
                    <a:pt x="2036" y="3564"/>
                    <a:pt x="2030" y="3532"/>
                  </a:cubicBezTo>
                  <a:cubicBezTo>
                    <a:pt x="2036" y="3532"/>
                    <a:pt x="2036" y="3532"/>
                    <a:pt x="2042" y="3526"/>
                  </a:cubicBezTo>
                  <a:close/>
                  <a:moveTo>
                    <a:pt x="2062" y="3647"/>
                  </a:moveTo>
                  <a:cubicBezTo>
                    <a:pt x="2064" y="3655"/>
                    <a:pt x="2066" y="3663"/>
                    <a:pt x="2068" y="3671"/>
                  </a:cubicBezTo>
                  <a:cubicBezTo>
                    <a:pt x="2065" y="3663"/>
                    <a:pt x="2063" y="3655"/>
                    <a:pt x="2062" y="3647"/>
                  </a:cubicBezTo>
                  <a:close/>
                  <a:moveTo>
                    <a:pt x="1814" y="3766"/>
                  </a:moveTo>
                  <a:cubicBezTo>
                    <a:pt x="1814" y="3773"/>
                    <a:pt x="1814" y="3773"/>
                    <a:pt x="1814" y="3779"/>
                  </a:cubicBezTo>
                  <a:cubicBezTo>
                    <a:pt x="1814" y="3773"/>
                    <a:pt x="1814" y="3773"/>
                    <a:pt x="1808" y="3773"/>
                  </a:cubicBezTo>
                  <a:cubicBezTo>
                    <a:pt x="1808" y="3773"/>
                    <a:pt x="1814" y="3766"/>
                    <a:pt x="1814" y="3766"/>
                  </a:cubicBezTo>
                  <a:close/>
                  <a:moveTo>
                    <a:pt x="2188" y="3709"/>
                  </a:moveTo>
                  <a:lnTo>
                    <a:pt x="2188" y="3709"/>
                  </a:lnTo>
                  <a:cubicBezTo>
                    <a:pt x="2220" y="3798"/>
                    <a:pt x="2251" y="3880"/>
                    <a:pt x="2277" y="3969"/>
                  </a:cubicBezTo>
                  <a:cubicBezTo>
                    <a:pt x="2245" y="3887"/>
                    <a:pt x="2213" y="3798"/>
                    <a:pt x="2188" y="3709"/>
                  </a:cubicBezTo>
                  <a:close/>
                  <a:moveTo>
                    <a:pt x="2296" y="3526"/>
                  </a:moveTo>
                  <a:cubicBezTo>
                    <a:pt x="2302" y="3526"/>
                    <a:pt x="2315" y="3532"/>
                    <a:pt x="2321" y="3538"/>
                  </a:cubicBezTo>
                  <a:cubicBezTo>
                    <a:pt x="2370" y="3691"/>
                    <a:pt x="2413" y="3844"/>
                    <a:pt x="2450" y="3997"/>
                  </a:cubicBezTo>
                  <a:lnTo>
                    <a:pt x="2450" y="3997"/>
                  </a:lnTo>
                  <a:cubicBezTo>
                    <a:pt x="2449" y="3996"/>
                    <a:pt x="2449" y="3995"/>
                    <a:pt x="2448" y="3994"/>
                  </a:cubicBezTo>
                  <a:cubicBezTo>
                    <a:pt x="2403" y="3836"/>
                    <a:pt x="2353" y="3678"/>
                    <a:pt x="2296" y="3526"/>
                  </a:cubicBezTo>
                  <a:close/>
                  <a:moveTo>
                    <a:pt x="1859" y="3690"/>
                  </a:moveTo>
                  <a:cubicBezTo>
                    <a:pt x="1883" y="3810"/>
                    <a:pt x="1907" y="3925"/>
                    <a:pt x="1936" y="4044"/>
                  </a:cubicBezTo>
                  <a:lnTo>
                    <a:pt x="1936" y="4044"/>
                  </a:lnTo>
                  <a:cubicBezTo>
                    <a:pt x="1929" y="4021"/>
                    <a:pt x="1921" y="4002"/>
                    <a:pt x="1916" y="3982"/>
                  </a:cubicBezTo>
                  <a:cubicBezTo>
                    <a:pt x="1890" y="3899"/>
                    <a:pt x="1871" y="3817"/>
                    <a:pt x="1846" y="3728"/>
                  </a:cubicBezTo>
                  <a:cubicBezTo>
                    <a:pt x="1846" y="3728"/>
                    <a:pt x="1840" y="3722"/>
                    <a:pt x="1840" y="3722"/>
                  </a:cubicBezTo>
                  <a:cubicBezTo>
                    <a:pt x="1846" y="3709"/>
                    <a:pt x="1852" y="3703"/>
                    <a:pt x="1859" y="3690"/>
                  </a:cubicBezTo>
                  <a:close/>
                  <a:moveTo>
                    <a:pt x="1802" y="4058"/>
                  </a:moveTo>
                  <a:lnTo>
                    <a:pt x="1802" y="4058"/>
                  </a:lnTo>
                  <a:cubicBezTo>
                    <a:pt x="1821" y="4134"/>
                    <a:pt x="1840" y="4210"/>
                    <a:pt x="1859" y="4286"/>
                  </a:cubicBezTo>
                  <a:cubicBezTo>
                    <a:pt x="1859" y="4305"/>
                    <a:pt x="1865" y="4324"/>
                    <a:pt x="1871" y="4343"/>
                  </a:cubicBezTo>
                  <a:cubicBezTo>
                    <a:pt x="1871" y="4349"/>
                    <a:pt x="1871" y="4349"/>
                    <a:pt x="1871" y="4355"/>
                  </a:cubicBezTo>
                  <a:cubicBezTo>
                    <a:pt x="1846" y="4273"/>
                    <a:pt x="1827" y="4184"/>
                    <a:pt x="1808" y="4102"/>
                  </a:cubicBezTo>
                  <a:cubicBezTo>
                    <a:pt x="1808" y="4089"/>
                    <a:pt x="1802" y="4077"/>
                    <a:pt x="1802" y="4058"/>
                  </a:cubicBezTo>
                  <a:close/>
                  <a:moveTo>
                    <a:pt x="1992" y="3557"/>
                  </a:moveTo>
                  <a:cubicBezTo>
                    <a:pt x="1998" y="3570"/>
                    <a:pt x="1998" y="3583"/>
                    <a:pt x="1998" y="3595"/>
                  </a:cubicBezTo>
                  <a:cubicBezTo>
                    <a:pt x="2004" y="3614"/>
                    <a:pt x="2011" y="3659"/>
                    <a:pt x="2030" y="3703"/>
                  </a:cubicBezTo>
                  <a:cubicBezTo>
                    <a:pt x="2055" y="3811"/>
                    <a:pt x="2080" y="3912"/>
                    <a:pt x="2106" y="4020"/>
                  </a:cubicBezTo>
                  <a:cubicBezTo>
                    <a:pt x="2112" y="4032"/>
                    <a:pt x="2118" y="4051"/>
                    <a:pt x="2118" y="4064"/>
                  </a:cubicBezTo>
                  <a:cubicBezTo>
                    <a:pt x="2144" y="4165"/>
                    <a:pt x="2163" y="4267"/>
                    <a:pt x="2182" y="4368"/>
                  </a:cubicBezTo>
                  <a:cubicBezTo>
                    <a:pt x="2144" y="4254"/>
                    <a:pt x="2106" y="4140"/>
                    <a:pt x="2074" y="4026"/>
                  </a:cubicBezTo>
                  <a:cubicBezTo>
                    <a:pt x="2042" y="3880"/>
                    <a:pt x="2004" y="3728"/>
                    <a:pt x="1973" y="3583"/>
                  </a:cubicBezTo>
                  <a:cubicBezTo>
                    <a:pt x="1966" y="3583"/>
                    <a:pt x="1966" y="3583"/>
                    <a:pt x="1966" y="3576"/>
                  </a:cubicBezTo>
                  <a:cubicBezTo>
                    <a:pt x="1973" y="3570"/>
                    <a:pt x="1985" y="3564"/>
                    <a:pt x="1992" y="3557"/>
                  </a:cubicBezTo>
                  <a:close/>
                  <a:moveTo>
                    <a:pt x="2327" y="4305"/>
                  </a:moveTo>
                  <a:cubicBezTo>
                    <a:pt x="2340" y="4336"/>
                    <a:pt x="2359" y="4368"/>
                    <a:pt x="2372" y="4400"/>
                  </a:cubicBezTo>
                  <a:lnTo>
                    <a:pt x="2378" y="4400"/>
                  </a:lnTo>
                  <a:cubicBezTo>
                    <a:pt x="2372" y="4412"/>
                    <a:pt x="2365" y="4419"/>
                    <a:pt x="2359" y="4431"/>
                  </a:cubicBezTo>
                  <a:cubicBezTo>
                    <a:pt x="2346" y="4387"/>
                    <a:pt x="2340" y="4349"/>
                    <a:pt x="2327" y="4305"/>
                  </a:cubicBezTo>
                  <a:close/>
                  <a:moveTo>
                    <a:pt x="2239" y="4400"/>
                  </a:moveTo>
                  <a:cubicBezTo>
                    <a:pt x="2251" y="4444"/>
                    <a:pt x="2270" y="4488"/>
                    <a:pt x="2296" y="4533"/>
                  </a:cubicBezTo>
                  <a:cubicBezTo>
                    <a:pt x="2283" y="4545"/>
                    <a:pt x="2277" y="4558"/>
                    <a:pt x="2270" y="4571"/>
                  </a:cubicBezTo>
                  <a:cubicBezTo>
                    <a:pt x="2258" y="4514"/>
                    <a:pt x="2245" y="4457"/>
                    <a:pt x="2239" y="4400"/>
                  </a:cubicBezTo>
                  <a:close/>
                  <a:moveTo>
                    <a:pt x="1928" y="3614"/>
                  </a:moveTo>
                  <a:cubicBezTo>
                    <a:pt x="1966" y="3804"/>
                    <a:pt x="2011" y="3994"/>
                    <a:pt x="2068" y="4178"/>
                  </a:cubicBezTo>
                  <a:cubicBezTo>
                    <a:pt x="2087" y="4273"/>
                    <a:pt x="2112" y="4368"/>
                    <a:pt x="2131" y="4463"/>
                  </a:cubicBezTo>
                  <a:cubicBezTo>
                    <a:pt x="2144" y="4520"/>
                    <a:pt x="2156" y="4577"/>
                    <a:pt x="2175" y="4634"/>
                  </a:cubicBezTo>
                  <a:cubicBezTo>
                    <a:pt x="2118" y="4488"/>
                    <a:pt x="2068" y="4336"/>
                    <a:pt x="2023" y="4191"/>
                  </a:cubicBezTo>
                  <a:cubicBezTo>
                    <a:pt x="2023" y="4184"/>
                    <a:pt x="2023" y="4184"/>
                    <a:pt x="2023" y="4184"/>
                  </a:cubicBezTo>
                  <a:cubicBezTo>
                    <a:pt x="1985" y="4001"/>
                    <a:pt x="1941" y="3823"/>
                    <a:pt x="1897" y="3646"/>
                  </a:cubicBezTo>
                  <a:cubicBezTo>
                    <a:pt x="1903" y="3633"/>
                    <a:pt x="1916" y="3627"/>
                    <a:pt x="1928" y="3614"/>
                  </a:cubicBezTo>
                  <a:close/>
                  <a:moveTo>
                    <a:pt x="2112" y="4621"/>
                  </a:moveTo>
                  <a:lnTo>
                    <a:pt x="2112" y="4621"/>
                  </a:lnTo>
                  <a:cubicBezTo>
                    <a:pt x="2118" y="4647"/>
                    <a:pt x="2131" y="4672"/>
                    <a:pt x="2137" y="4697"/>
                  </a:cubicBezTo>
                  <a:cubicBezTo>
                    <a:pt x="2118" y="4710"/>
                    <a:pt x="2093" y="4723"/>
                    <a:pt x="2068" y="4735"/>
                  </a:cubicBezTo>
                  <a:cubicBezTo>
                    <a:pt x="2068" y="4716"/>
                    <a:pt x="2061" y="4697"/>
                    <a:pt x="2061" y="4685"/>
                  </a:cubicBezTo>
                  <a:cubicBezTo>
                    <a:pt x="2061" y="4672"/>
                    <a:pt x="2068" y="4666"/>
                    <a:pt x="2068" y="4659"/>
                  </a:cubicBezTo>
                  <a:cubicBezTo>
                    <a:pt x="2068" y="4659"/>
                    <a:pt x="2068" y="4666"/>
                    <a:pt x="2074" y="4666"/>
                  </a:cubicBezTo>
                  <a:cubicBezTo>
                    <a:pt x="2076" y="4675"/>
                    <a:pt x="2084" y="4680"/>
                    <a:pt x="2093" y="4680"/>
                  </a:cubicBezTo>
                  <a:cubicBezTo>
                    <a:pt x="2107" y="4680"/>
                    <a:pt x="2122" y="4669"/>
                    <a:pt x="2118" y="4653"/>
                  </a:cubicBezTo>
                  <a:cubicBezTo>
                    <a:pt x="2118" y="4640"/>
                    <a:pt x="2112" y="4634"/>
                    <a:pt x="2112" y="4621"/>
                  </a:cubicBezTo>
                  <a:close/>
                  <a:moveTo>
                    <a:pt x="73" y="1"/>
                  </a:moveTo>
                  <a:cubicBezTo>
                    <a:pt x="31" y="1"/>
                    <a:pt x="1" y="54"/>
                    <a:pt x="28" y="93"/>
                  </a:cubicBezTo>
                  <a:cubicBezTo>
                    <a:pt x="123" y="188"/>
                    <a:pt x="199" y="308"/>
                    <a:pt x="269" y="429"/>
                  </a:cubicBezTo>
                  <a:cubicBezTo>
                    <a:pt x="510" y="967"/>
                    <a:pt x="820" y="1493"/>
                    <a:pt x="1124" y="1993"/>
                  </a:cubicBezTo>
                  <a:cubicBezTo>
                    <a:pt x="1403" y="2455"/>
                    <a:pt x="1688" y="2924"/>
                    <a:pt x="2004" y="3361"/>
                  </a:cubicBezTo>
                  <a:cubicBezTo>
                    <a:pt x="1909" y="3405"/>
                    <a:pt x="1827" y="3475"/>
                    <a:pt x="1764" y="3564"/>
                  </a:cubicBezTo>
                  <a:cubicBezTo>
                    <a:pt x="1764" y="3551"/>
                    <a:pt x="1757" y="3545"/>
                    <a:pt x="1757" y="3532"/>
                  </a:cubicBezTo>
                  <a:cubicBezTo>
                    <a:pt x="1755" y="3524"/>
                    <a:pt x="1749" y="3521"/>
                    <a:pt x="1743" y="3521"/>
                  </a:cubicBezTo>
                  <a:cubicBezTo>
                    <a:pt x="1734" y="3521"/>
                    <a:pt x="1726" y="3527"/>
                    <a:pt x="1726" y="3538"/>
                  </a:cubicBezTo>
                  <a:cubicBezTo>
                    <a:pt x="1732" y="3557"/>
                    <a:pt x="1732" y="3576"/>
                    <a:pt x="1738" y="3595"/>
                  </a:cubicBezTo>
                  <a:cubicBezTo>
                    <a:pt x="1719" y="3621"/>
                    <a:pt x="1700" y="3646"/>
                    <a:pt x="1681" y="3678"/>
                  </a:cubicBezTo>
                  <a:cubicBezTo>
                    <a:pt x="1675" y="3690"/>
                    <a:pt x="1662" y="3709"/>
                    <a:pt x="1656" y="3722"/>
                  </a:cubicBezTo>
                  <a:cubicBezTo>
                    <a:pt x="1580" y="3855"/>
                    <a:pt x="1536" y="4032"/>
                    <a:pt x="1523" y="4203"/>
                  </a:cubicBezTo>
                  <a:cubicBezTo>
                    <a:pt x="1504" y="4368"/>
                    <a:pt x="1510" y="4539"/>
                    <a:pt x="1593" y="4672"/>
                  </a:cubicBezTo>
                  <a:cubicBezTo>
                    <a:pt x="1661" y="4826"/>
                    <a:pt x="1799" y="4908"/>
                    <a:pt x="1949" y="4908"/>
                  </a:cubicBezTo>
                  <a:cubicBezTo>
                    <a:pt x="2021" y="4908"/>
                    <a:pt x="2097" y="4889"/>
                    <a:pt x="2169" y="4849"/>
                  </a:cubicBezTo>
                  <a:cubicBezTo>
                    <a:pt x="2410" y="4723"/>
                    <a:pt x="2581" y="4412"/>
                    <a:pt x="2638" y="4127"/>
                  </a:cubicBezTo>
                  <a:cubicBezTo>
                    <a:pt x="2669" y="4127"/>
                    <a:pt x="2695" y="4089"/>
                    <a:pt x="2682" y="4058"/>
                  </a:cubicBezTo>
                  <a:cubicBezTo>
                    <a:pt x="2676" y="4032"/>
                    <a:pt x="2663" y="4007"/>
                    <a:pt x="2657" y="3982"/>
                  </a:cubicBezTo>
                  <a:cubicBezTo>
                    <a:pt x="2657" y="3969"/>
                    <a:pt x="2657" y="3956"/>
                    <a:pt x="2657" y="3944"/>
                  </a:cubicBezTo>
                  <a:cubicBezTo>
                    <a:pt x="2663" y="3735"/>
                    <a:pt x="2581" y="3462"/>
                    <a:pt x="2391" y="3355"/>
                  </a:cubicBezTo>
                  <a:cubicBezTo>
                    <a:pt x="2359" y="3304"/>
                    <a:pt x="2334" y="3253"/>
                    <a:pt x="2302" y="3203"/>
                  </a:cubicBezTo>
                  <a:cubicBezTo>
                    <a:pt x="2220" y="3044"/>
                    <a:pt x="2131" y="2892"/>
                    <a:pt x="2042" y="2740"/>
                  </a:cubicBezTo>
                  <a:cubicBezTo>
                    <a:pt x="1865" y="2443"/>
                    <a:pt x="1694" y="2151"/>
                    <a:pt x="1517" y="1854"/>
                  </a:cubicBezTo>
                  <a:cubicBezTo>
                    <a:pt x="1447" y="1733"/>
                    <a:pt x="1371" y="1613"/>
                    <a:pt x="1301" y="1486"/>
                  </a:cubicBezTo>
                  <a:lnTo>
                    <a:pt x="1301" y="1486"/>
                  </a:lnTo>
                  <a:cubicBezTo>
                    <a:pt x="1325" y="1488"/>
                    <a:pt x="1348" y="1488"/>
                    <a:pt x="1372" y="1488"/>
                  </a:cubicBezTo>
                  <a:cubicBezTo>
                    <a:pt x="1562" y="1488"/>
                    <a:pt x="1764" y="1448"/>
                    <a:pt x="1865" y="1448"/>
                  </a:cubicBezTo>
                  <a:cubicBezTo>
                    <a:pt x="1901" y="1447"/>
                    <a:pt x="1938" y="1447"/>
                    <a:pt x="1975" y="1447"/>
                  </a:cubicBezTo>
                  <a:cubicBezTo>
                    <a:pt x="2150" y="1447"/>
                    <a:pt x="2330" y="1463"/>
                    <a:pt x="2492" y="1531"/>
                  </a:cubicBezTo>
                  <a:cubicBezTo>
                    <a:pt x="2593" y="1575"/>
                    <a:pt x="2676" y="1645"/>
                    <a:pt x="2739" y="1733"/>
                  </a:cubicBezTo>
                  <a:cubicBezTo>
                    <a:pt x="2739" y="1733"/>
                    <a:pt x="2739" y="1740"/>
                    <a:pt x="2745" y="1740"/>
                  </a:cubicBezTo>
                  <a:cubicBezTo>
                    <a:pt x="2840" y="1885"/>
                    <a:pt x="2853" y="2075"/>
                    <a:pt x="2739" y="2246"/>
                  </a:cubicBezTo>
                  <a:cubicBezTo>
                    <a:pt x="2729" y="2267"/>
                    <a:pt x="2744" y="2296"/>
                    <a:pt x="2766" y="2296"/>
                  </a:cubicBezTo>
                  <a:cubicBezTo>
                    <a:pt x="2772" y="2296"/>
                    <a:pt x="2777" y="2294"/>
                    <a:pt x="2783" y="2291"/>
                  </a:cubicBezTo>
                  <a:cubicBezTo>
                    <a:pt x="3011" y="2145"/>
                    <a:pt x="3138" y="1892"/>
                    <a:pt x="3087" y="1619"/>
                  </a:cubicBezTo>
                  <a:cubicBezTo>
                    <a:pt x="3024" y="1271"/>
                    <a:pt x="2726" y="1011"/>
                    <a:pt x="2416" y="866"/>
                  </a:cubicBezTo>
                  <a:cubicBezTo>
                    <a:pt x="2055" y="695"/>
                    <a:pt x="1650" y="631"/>
                    <a:pt x="1270" y="511"/>
                  </a:cubicBezTo>
                  <a:cubicBezTo>
                    <a:pt x="1004" y="422"/>
                    <a:pt x="757" y="296"/>
                    <a:pt x="503" y="182"/>
                  </a:cubicBezTo>
                  <a:cubicBezTo>
                    <a:pt x="491" y="169"/>
                    <a:pt x="484" y="150"/>
                    <a:pt x="472" y="137"/>
                  </a:cubicBezTo>
                  <a:cubicBezTo>
                    <a:pt x="465" y="117"/>
                    <a:pt x="446" y="107"/>
                    <a:pt x="426" y="107"/>
                  </a:cubicBezTo>
                  <a:cubicBezTo>
                    <a:pt x="409" y="107"/>
                    <a:pt x="391" y="113"/>
                    <a:pt x="377" y="125"/>
                  </a:cubicBezTo>
                  <a:cubicBezTo>
                    <a:pt x="282" y="80"/>
                    <a:pt x="187" y="42"/>
                    <a:pt x="92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6894439" y="3438123"/>
              <a:ext cx="81070" cy="156835"/>
            </a:xfrm>
            <a:custGeom>
              <a:avLst/>
              <a:gdLst/>
              <a:ahLst/>
              <a:cxnLst/>
              <a:rect l="l" t="t" r="r" b="b"/>
              <a:pathLst>
                <a:path w="2338" h="4523" extrusionOk="0">
                  <a:moveTo>
                    <a:pt x="856" y="924"/>
                  </a:moveTo>
                  <a:lnTo>
                    <a:pt x="856" y="924"/>
                  </a:lnTo>
                  <a:cubicBezTo>
                    <a:pt x="875" y="968"/>
                    <a:pt x="900" y="1013"/>
                    <a:pt x="919" y="1057"/>
                  </a:cubicBezTo>
                  <a:cubicBezTo>
                    <a:pt x="907" y="1038"/>
                    <a:pt x="894" y="1025"/>
                    <a:pt x="888" y="1006"/>
                  </a:cubicBezTo>
                  <a:cubicBezTo>
                    <a:pt x="875" y="994"/>
                    <a:pt x="869" y="981"/>
                    <a:pt x="862" y="968"/>
                  </a:cubicBezTo>
                  <a:cubicBezTo>
                    <a:pt x="856" y="956"/>
                    <a:pt x="856" y="937"/>
                    <a:pt x="856" y="924"/>
                  </a:cubicBezTo>
                  <a:close/>
                  <a:moveTo>
                    <a:pt x="926" y="1184"/>
                  </a:moveTo>
                  <a:lnTo>
                    <a:pt x="926" y="1184"/>
                  </a:lnTo>
                  <a:cubicBezTo>
                    <a:pt x="951" y="1228"/>
                    <a:pt x="976" y="1266"/>
                    <a:pt x="1002" y="1310"/>
                  </a:cubicBezTo>
                  <a:cubicBezTo>
                    <a:pt x="976" y="1272"/>
                    <a:pt x="951" y="1234"/>
                    <a:pt x="932" y="1196"/>
                  </a:cubicBezTo>
                  <a:cubicBezTo>
                    <a:pt x="932" y="1196"/>
                    <a:pt x="926" y="1190"/>
                    <a:pt x="926" y="1184"/>
                  </a:cubicBezTo>
                  <a:close/>
                  <a:moveTo>
                    <a:pt x="894" y="1266"/>
                  </a:moveTo>
                  <a:cubicBezTo>
                    <a:pt x="907" y="1285"/>
                    <a:pt x="913" y="1310"/>
                    <a:pt x="926" y="1329"/>
                  </a:cubicBezTo>
                  <a:cubicBezTo>
                    <a:pt x="926" y="1340"/>
                    <a:pt x="924" y="1345"/>
                    <a:pt x="919" y="1345"/>
                  </a:cubicBezTo>
                  <a:cubicBezTo>
                    <a:pt x="915" y="1345"/>
                    <a:pt x="909" y="1341"/>
                    <a:pt x="900" y="1336"/>
                  </a:cubicBezTo>
                  <a:cubicBezTo>
                    <a:pt x="900" y="1310"/>
                    <a:pt x="894" y="1285"/>
                    <a:pt x="894" y="1266"/>
                  </a:cubicBezTo>
                  <a:close/>
                  <a:moveTo>
                    <a:pt x="957" y="1304"/>
                  </a:moveTo>
                  <a:cubicBezTo>
                    <a:pt x="995" y="1361"/>
                    <a:pt x="1027" y="1418"/>
                    <a:pt x="1065" y="1469"/>
                  </a:cubicBezTo>
                  <a:cubicBezTo>
                    <a:pt x="1065" y="1469"/>
                    <a:pt x="1052" y="1462"/>
                    <a:pt x="1040" y="1450"/>
                  </a:cubicBezTo>
                  <a:cubicBezTo>
                    <a:pt x="1014" y="1431"/>
                    <a:pt x="989" y="1399"/>
                    <a:pt x="970" y="1361"/>
                  </a:cubicBezTo>
                  <a:cubicBezTo>
                    <a:pt x="964" y="1342"/>
                    <a:pt x="964" y="1323"/>
                    <a:pt x="957" y="1304"/>
                  </a:cubicBezTo>
                  <a:close/>
                  <a:moveTo>
                    <a:pt x="1559" y="1412"/>
                  </a:moveTo>
                  <a:lnTo>
                    <a:pt x="1559" y="1412"/>
                  </a:lnTo>
                  <a:cubicBezTo>
                    <a:pt x="1584" y="1431"/>
                    <a:pt x="1603" y="1456"/>
                    <a:pt x="1629" y="1481"/>
                  </a:cubicBezTo>
                  <a:cubicBezTo>
                    <a:pt x="1622" y="1481"/>
                    <a:pt x="1616" y="1481"/>
                    <a:pt x="1610" y="1488"/>
                  </a:cubicBezTo>
                  <a:cubicBezTo>
                    <a:pt x="1591" y="1462"/>
                    <a:pt x="1578" y="1437"/>
                    <a:pt x="1559" y="1412"/>
                  </a:cubicBezTo>
                  <a:close/>
                  <a:moveTo>
                    <a:pt x="1401" y="1165"/>
                  </a:moveTo>
                  <a:cubicBezTo>
                    <a:pt x="1432" y="1190"/>
                    <a:pt x="1464" y="1215"/>
                    <a:pt x="1496" y="1241"/>
                  </a:cubicBezTo>
                  <a:cubicBezTo>
                    <a:pt x="1534" y="1272"/>
                    <a:pt x="1578" y="1310"/>
                    <a:pt x="1622" y="1342"/>
                  </a:cubicBezTo>
                  <a:cubicBezTo>
                    <a:pt x="1629" y="1355"/>
                    <a:pt x="1635" y="1361"/>
                    <a:pt x="1648" y="1367"/>
                  </a:cubicBezTo>
                  <a:cubicBezTo>
                    <a:pt x="1654" y="1380"/>
                    <a:pt x="1660" y="1393"/>
                    <a:pt x="1673" y="1405"/>
                  </a:cubicBezTo>
                  <a:cubicBezTo>
                    <a:pt x="1671" y="1404"/>
                    <a:pt x="1668" y="1404"/>
                    <a:pt x="1666" y="1404"/>
                  </a:cubicBezTo>
                  <a:cubicBezTo>
                    <a:pt x="1654" y="1404"/>
                    <a:pt x="1642" y="1415"/>
                    <a:pt x="1648" y="1431"/>
                  </a:cubicBezTo>
                  <a:cubicBezTo>
                    <a:pt x="1667" y="1450"/>
                    <a:pt x="1679" y="1475"/>
                    <a:pt x="1692" y="1494"/>
                  </a:cubicBezTo>
                  <a:cubicBezTo>
                    <a:pt x="1648" y="1450"/>
                    <a:pt x="1603" y="1405"/>
                    <a:pt x="1597" y="1399"/>
                  </a:cubicBezTo>
                  <a:cubicBezTo>
                    <a:pt x="1527" y="1323"/>
                    <a:pt x="1464" y="1247"/>
                    <a:pt x="1401" y="1165"/>
                  </a:cubicBezTo>
                  <a:close/>
                  <a:moveTo>
                    <a:pt x="1065" y="1367"/>
                  </a:moveTo>
                  <a:cubicBezTo>
                    <a:pt x="1103" y="1424"/>
                    <a:pt x="1147" y="1481"/>
                    <a:pt x="1185" y="1545"/>
                  </a:cubicBezTo>
                  <a:cubicBezTo>
                    <a:pt x="1173" y="1538"/>
                    <a:pt x="1160" y="1532"/>
                    <a:pt x="1141" y="1526"/>
                  </a:cubicBezTo>
                  <a:cubicBezTo>
                    <a:pt x="1135" y="1513"/>
                    <a:pt x="1128" y="1500"/>
                    <a:pt x="1116" y="1488"/>
                  </a:cubicBezTo>
                  <a:cubicBezTo>
                    <a:pt x="1103" y="1443"/>
                    <a:pt x="1084" y="1405"/>
                    <a:pt x="1065" y="1367"/>
                  </a:cubicBezTo>
                  <a:close/>
                  <a:moveTo>
                    <a:pt x="1249" y="1488"/>
                  </a:moveTo>
                  <a:lnTo>
                    <a:pt x="1249" y="1488"/>
                  </a:lnTo>
                  <a:cubicBezTo>
                    <a:pt x="1268" y="1513"/>
                    <a:pt x="1287" y="1538"/>
                    <a:pt x="1312" y="1564"/>
                  </a:cubicBezTo>
                  <a:cubicBezTo>
                    <a:pt x="1318" y="1583"/>
                    <a:pt x="1331" y="1595"/>
                    <a:pt x="1337" y="1608"/>
                  </a:cubicBezTo>
                  <a:lnTo>
                    <a:pt x="1331" y="1608"/>
                  </a:lnTo>
                  <a:cubicBezTo>
                    <a:pt x="1318" y="1583"/>
                    <a:pt x="1293" y="1557"/>
                    <a:pt x="1268" y="1538"/>
                  </a:cubicBezTo>
                  <a:cubicBezTo>
                    <a:pt x="1261" y="1519"/>
                    <a:pt x="1255" y="1500"/>
                    <a:pt x="1249" y="1488"/>
                  </a:cubicBezTo>
                  <a:close/>
                  <a:moveTo>
                    <a:pt x="976" y="785"/>
                  </a:moveTo>
                  <a:lnTo>
                    <a:pt x="976" y="785"/>
                  </a:lnTo>
                  <a:cubicBezTo>
                    <a:pt x="995" y="804"/>
                    <a:pt x="1008" y="816"/>
                    <a:pt x="1027" y="835"/>
                  </a:cubicBezTo>
                  <a:cubicBezTo>
                    <a:pt x="1128" y="994"/>
                    <a:pt x="1230" y="1152"/>
                    <a:pt x="1337" y="1304"/>
                  </a:cubicBezTo>
                  <a:lnTo>
                    <a:pt x="1401" y="1399"/>
                  </a:lnTo>
                  <a:cubicBezTo>
                    <a:pt x="1439" y="1456"/>
                    <a:pt x="1534" y="1564"/>
                    <a:pt x="1553" y="1633"/>
                  </a:cubicBezTo>
                  <a:cubicBezTo>
                    <a:pt x="1540" y="1621"/>
                    <a:pt x="1521" y="1608"/>
                    <a:pt x="1508" y="1595"/>
                  </a:cubicBezTo>
                  <a:cubicBezTo>
                    <a:pt x="1506" y="1594"/>
                    <a:pt x="1504" y="1594"/>
                    <a:pt x="1502" y="1594"/>
                  </a:cubicBezTo>
                  <a:cubicBezTo>
                    <a:pt x="1494" y="1594"/>
                    <a:pt x="1489" y="1604"/>
                    <a:pt x="1489" y="1614"/>
                  </a:cubicBezTo>
                  <a:cubicBezTo>
                    <a:pt x="1451" y="1576"/>
                    <a:pt x="1426" y="1532"/>
                    <a:pt x="1401" y="1494"/>
                  </a:cubicBezTo>
                  <a:cubicBezTo>
                    <a:pt x="1394" y="1494"/>
                    <a:pt x="1394" y="1488"/>
                    <a:pt x="1388" y="1481"/>
                  </a:cubicBezTo>
                  <a:cubicBezTo>
                    <a:pt x="1261" y="1247"/>
                    <a:pt x="1122" y="1013"/>
                    <a:pt x="976" y="785"/>
                  </a:cubicBezTo>
                  <a:close/>
                  <a:moveTo>
                    <a:pt x="818" y="620"/>
                  </a:moveTo>
                  <a:lnTo>
                    <a:pt x="818" y="620"/>
                  </a:lnTo>
                  <a:cubicBezTo>
                    <a:pt x="818" y="620"/>
                    <a:pt x="824" y="626"/>
                    <a:pt x="824" y="626"/>
                  </a:cubicBezTo>
                  <a:cubicBezTo>
                    <a:pt x="945" y="880"/>
                    <a:pt x="1084" y="1114"/>
                    <a:pt x="1242" y="1342"/>
                  </a:cubicBezTo>
                  <a:cubicBezTo>
                    <a:pt x="1287" y="1405"/>
                    <a:pt x="1337" y="1488"/>
                    <a:pt x="1388" y="1557"/>
                  </a:cubicBezTo>
                  <a:cubicBezTo>
                    <a:pt x="1394" y="1564"/>
                    <a:pt x="1394" y="1564"/>
                    <a:pt x="1394" y="1570"/>
                  </a:cubicBezTo>
                  <a:cubicBezTo>
                    <a:pt x="1418" y="1620"/>
                    <a:pt x="1429" y="1637"/>
                    <a:pt x="1427" y="1637"/>
                  </a:cubicBezTo>
                  <a:cubicBezTo>
                    <a:pt x="1426" y="1637"/>
                    <a:pt x="1415" y="1623"/>
                    <a:pt x="1394" y="1608"/>
                  </a:cubicBezTo>
                  <a:cubicBezTo>
                    <a:pt x="1363" y="1589"/>
                    <a:pt x="1331" y="1551"/>
                    <a:pt x="1306" y="1507"/>
                  </a:cubicBezTo>
                  <a:cubicBezTo>
                    <a:pt x="1147" y="1228"/>
                    <a:pt x="989" y="943"/>
                    <a:pt x="824" y="664"/>
                  </a:cubicBezTo>
                  <a:cubicBezTo>
                    <a:pt x="818" y="652"/>
                    <a:pt x="818" y="633"/>
                    <a:pt x="818" y="620"/>
                  </a:cubicBezTo>
                  <a:close/>
                  <a:moveTo>
                    <a:pt x="1154" y="949"/>
                  </a:moveTo>
                  <a:cubicBezTo>
                    <a:pt x="1179" y="975"/>
                    <a:pt x="1204" y="1000"/>
                    <a:pt x="1230" y="1019"/>
                  </a:cubicBezTo>
                  <a:cubicBezTo>
                    <a:pt x="1255" y="1051"/>
                    <a:pt x="1280" y="1082"/>
                    <a:pt x="1306" y="1114"/>
                  </a:cubicBezTo>
                  <a:cubicBezTo>
                    <a:pt x="1420" y="1272"/>
                    <a:pt x="1540" y="1424"/>
                    <a:pt x="1635" y="1595"/>
                  </a:cubicBezTo>
                  <a:cubicBezTo>
                    <a:pt x="1641" y="1602"/>
                    <a:pt x="1641" y="1602"/>
                    <a:pt x="1641" y="1602"/>
                  </a:cubicBezTo>
                  <a:cubicBezTo>
                    <a:pt x="1641" y="1602"/>
                    <a:pt x="1641" y="1608"/>
                    <a:pt x="1641" y="1608"/>
                  </a:cubicBezTo>
                  <a:cubicBezTo>
                    <a:pt x="1648" y="1614"/>
                    <a:pt x="1648" y="1614"/>
                    <a:pt x="1648" y="1621"/>
                  </a:cubicBezTo>
                  <a:cubicBezTo>
                    <a:pt x="1660" y="1633"/>
                    <a:pt x="1673" y="1652"/>
                    <a:pt x="1673" y="1659"/>
                  </a:cubicBezTo>
                  <a:cubicBezTo>
                    <a:pt x="1667" y="1646"/>
                    <a:pt x="1648" y="1627"/>
                    <a:pt x="1622" y="1595"/>
                  </a:cubicBezTo>
                  <a:cubicBezTo>
                    <a:pt x="1553" y="1519"/>
                    <a:pt x="1483" y="1437"/>
                    <a:pt x="1413" y="1348"/>
                  </a:cubicBezTo>
                  <a:cubicBezTo>
                    <a:pt x="1407" y="1336"/>
                    <a:pt x="1394" y="1323"/>
                    <a:pt x="1382" y="1310"/>
                  </a:cubicBezTo>
                  <a:cubicBezTo>
                    <a:pt x="1306" y="1190"/>
                    <a:pt x="1230" y="1070"/>
                    <a:pt x="1154" y="949"/>
                  </a:cubicBezTo>
                  <a:close/>
                  <a:moveTo>
                    <a:pt x="1489" y="1665"/>
                  </a:moveTo>
                  <a:lnTo>
                    <a:pt x="1489" y="1665"/>
                  </a:lnTo>
                  <a:cubicBezTo>
                    <a:pt x="1496" y="1671"/>
                    <a:pt x="1502" y="1678"/>
                    <a:pt x="1515" y="1684"/>
                  </a:cubicBezTo>
                  <a:cubicBezTo>
                    <a:pt x="1508" y="1684"/>
                    <a:pt x="1502" y="1678"/>
                    <a:pt x="1496" y="1678"/>
                  </a:cubicBezTo>
                  <a:cubicBezTo>
                    <a:pt x="1496" y="1671"/>
                    <a:pt x="1489" y="1671"/>
                    <a:pt x="1489" y="1665"/>
                  </a:cubicBezTo>
                  <a:close/>
                  <a:moveTo>
                    <a:pt x="1641" y="1500"/>
                  </a:moveTo>
                  <a:cubicBezTo>
                    <a:pt x="1686" y="1545"/>
                    <a:pt x="1730" y="1583"/>
                    <a:pt x="1774" y="1627"/>
                  </a:cubicBezTo>
                  <a:cubicBezTo>
                    <a:pt x="1800" y="1659"/>
                    <a:pt x="1825" y="1697"/>
                    <a:pt x="1844" y="1728"/>
                  </a:cubicBezTo>
                  <a:cubicBezTo>
                    <a:pt x="1812" y="1697"/>
                    <a:pt x="1774" y="1659"/>
                    <a:pt x="1743" y="1621"/>
                  </a:cubicBezTo>
                  <a:cubicBezTo>
                    <a:pt x="1711" y="1583"/>
                    <a:pt x="1673" y="1538"/>
                    <a:pt x="1641" y="1500"/>
                  </a:cubicBezTo>
                  <a:close/>
                  <a:moveTo>
                    <a:pt x="1553" y="1576"/>
                  </a:moveTo>
                  <a:lnTo>
                    <a:pt x="1553" y="1576"/>
                  </a:lnTo>
                  <a:cubicBezTo>
                    <a:pt x="1603" y="1633"/>
                    <a:pt x="1660" y="1690"/>
                    <a:pt x="1717" y="1741"/>
                  </a:cubicBezTo>
                  <a:cubicBezTo>
                    <a:pt x="1722" y="1746"/>
                    <a:pt x="1727" y="1748"/>
                    <a:pt x="1731" y="1748"/>
                  </a:cubicBezTo>
                  <a:cubicBezTo>
                    <a:pt x="1738" y="1748"/>
                    <a:pt x="1743" y="1743"/>
                    <a:pt x="1743" y="1735"/>
                  </a:cubicBezTo>
                  <a:cubicBezTo>
                    <a:pt x="1774" y="1766"/>
                    <a:pt x="1800" y="1798"/>
                    <a:pt x="1825" y="1823"/>
                  </a:cubicBezTo>
                  <a:cubicBezTo>
                    <a:pt x="1762" y="1779"/>
                    <a:pt x="1692" y="1728"/>
                    <a:pt x="1622" y="1684"/>
                  </a:cubicBezTo>
                  <a:cubicBezTo>
                    <a:pt x="1603" y="1646"/>
                    <a:pt x="1578" y="1608"/>
                    <a:pt x="1553" y="1576"/>
                  </a:cubicBezTo>
                  <a:close/>
                  <a:moveTo>
                    <a:pt x="1907" y="1906"/>
                  </a:moveTo>
                  <a:cubicBezTo>
                    <a:pt x="1914" y="1912"/>
                    <a:pt x="1914" y="1912"/>
                    <a:pt x="1920" y="1918"/>
                  </a:cubicBezTo>
                  <a:lnTo>
                    <a:pt x="1914" y="1918"/>
                  </a:lnTo>
                  <a:cubicBezTo>
                    <a:pt x="1914" y="1918"/>
                    <a:pt x="1914" y="1912"/>
                    <a:pt x="1907" y="1906"/>
                  </a:cubicBezTo>
                  <a:close/>
                  <a:moveTo>
                    <a:pt x="1654" y="1741"/>
                  </a:moveTo>
                  <a:cubicBezTo>
                    <a:pt x="1711" y="1779"/>
                    <a:pt x="1774" y="1817"/>
                    <a:pt x="1831" y="1855"/>
                  </a:cubicBezTo>
                  <a:cubicBezTo>
                    <a:pt x="1844" y="1868"/>
                    <a:pt x="1863" y="1880"/>
                    <a:pt x="1888" y="1893"/>
                  </a:cubicBezTo>
                  <a:cubicBezTo>
                    <a:pt x="1888" y="1893"/>
                    <a:pt x="1888" y="1899"/>
                    <a:pt x="1895" y="1906"/>
                  </a:cubicBezTo>
                  <a:cubicBezTo>
                    <a:pt x="1895" y="1906"/>
                    <a:pt x="1895" y="1912"/>
                    <a:pt x="1895" y="1918"/>
                  </a:cubicBezTo>
                  <a:cubicBezTo>
                    <a:pt x="1895" y="1918"/>
                    <a:pt x="1901" y="1925"/>
                    <a:pt x="1901" y="1931"/>
                  </a:cubicBezTo>
                  <a:cubicBezTo>
                    <a:pt x="1857" y="1899"/>
                    <a:pt x="1806" y="1874"/>
                    <a:pt x="1762" y="1842"/>
                  </a:cubicBezTo>
                  <a:cubicBezTo>
                    <a:pt x="1749" y="1830"/>
                    <a:pt x="1730" y="1817"/>
                    <a:pt x="1717" y="1804"/>
                  </a:cubicBezTo>
                  <a:cubicBezTo>
                    <a:pt x="1692" y="1785"/>
                    <a:pt x="1673" y="1766"/>
                    <a:pt x="1648" y="1747"/>
                  </a:cubicBezTo>
                  <a:cubicBezTo>
                    <a:pt x="1654" y="1747"/>
                    <a:pt x="1654" y="1741"/>
                    <a:pt x="1654" y="1741"/>
                  </a:cubicBezTo>
                  <a:close/>
                  <a:moveTo>
                    <a:pt x="1952" y="1950"/>
                  </a:moveTo>
                  <a:cubicBezTo>
                    <a:pt x="1964" y="1963"/>
                    <a:pt x="1977" y="1975"/>
                    <a:pt x="1990" y="1988"/>
                  </a:cubicBezTo>
                  <a:cubicBezTo>
                    <a:pt x="1983" y="1988"/>
                    <a:pt x="1971" y="1982"/>
                    <a:pt x="1958" y="1969"/>
                  </a:cubicBezTo>
                  <a:cubicBezTo>
                    <a:pt x="1958" y="1963"/>
                    <a:pt x="1952" y="1956"/>
                    <a:pt x="1952" y="1950"/>
                  </a:cubicBezTo>
                  <a:close/>
                  <a:moveTo>
                    <a:pt x="1869" y="1963"/>
                  </a:moveTo>
                  <a:cubicBezTo>
                    <a:pt x="1882" y="1969"/>
                    <a:pt x="1888" y="1975"/>
                    <a:pt x="1901" y="1982"/>
                  </a:cubicBezTo>
                  <a:cubicBezTo>
                    <a:pt x="1901" y="1988"/>
                    <a:pt x="1901" y="1994"/>
                    <a:pt x="1901" y="2001"/>
                  </a:cubicBezTo>
                  <a:cubicBezTo>
                    <a:pt x="1901" y="2001"/>
                    <a:pt x="1901" y="2001"/>
                    <a:pt x="1901" y="2007"/>
                  </a:cubicBezTo>
                  <a:cubicBezTo>
                    <a:pt x="1895" y="1994"/>
                    <a:pt x="1888" y="1988"/>
                    <a:pt x="1882" y="1975"/>
                  </a:cubicBezTo>
                  <a:cubicBezTo>
                    <a:pt x="1882" y="1969"/>
                    <a:pt x="1876" y="1969"/>
                    <a:pt x="1869" y="1963"/>
                  </a:cubicBezTo>
                  <a:close/>
                  <a:moveTo>
                    <a:pt x="1990" y="2045"/>
                  </a:moveTo>
                  <a:cubicBezTo>
                    <a:pt x="1996" y="2051"/>
                    <a:pt x="2009" y="2051"/>
                    <a:pt x="2015" y="2058"/>
                  </a:cubicBezTo>
                  <a:cubicBezTo>
                    <a:pt x="2015" y="2070"/>
                    <a:pt x="2015" y="2089"/>
                    <a:pt x="2015" y="2108"/>
                  </a:cubicBezTo>
                  <a:cubicBezTo>
                    <a:pt x="2009" y="2083"/>
                    <a:pt x="2002" y="2064"/>
                    <a:pt x="1990" y="2045"/>
                  </a:cubicBezTo>
                  <a:close/>
                  <a:moveTo>
                    <a:pt x="1926" y="2001"/>
                  </a:moveTo>
                  <a:cubicBezTo>
                    <a:pt x="1952" y="2058"/>
                    <a:pt x="1983" y="2108"/>
                    <a:pt x="2015" y="2159"/>
                  </a:cubicBezTo>
                  <a:cubicBezTo>
                    <a:pt x="2015" y="2172"/>
                    <a:pt x="2021" y="2178"/>
                    <a:pt x="2021" y="2184"/>
                  </a:cubicBezTo>
                  <a:cubicBezTo>
                    <a:pt x="2021" y="2184"/>
                    <a:pt x="2021" y="2191"/>
                    <a:pt x="2021" y="2191"/>
                  </a:cubicBezTo>
                  <a:cubicBezTo>
                    <a:pt x="2015" y="2203"/>
                    <a:pt x="2015" y="2222"/>
                    <a:pt x="2009" y="2235"/>
                  </a:cubicBezTo>
                  <a:cubicBezTo>
                    <a:pt x="1983" y="2159"/>
                    <a:pt x="1958" y="2083"/>
                    <a:pt x="1926" y="2007"/>
                  </a:cubicBezTo>
                  <a:cubicBezTo>
                    <a:pt x="1926" y="2001"/>
                    <a:pt x="1926" y="2001"/>
                    <a:pt x="1926" y="2001"/>
                  </a:cubicBezTo>
                  <a:close/>
                  <a:moveTo>
                    <a:pt x="2097" y="1969"/>
                  </a:moveTo>
                  <a:cubicBezTo>
                    <a:pt x="2123" y="2064"/>
                    <a:pt x="2129" y="2165"/>
                    <a:pt x="2116" y="2260"/>
                  </a:cubicBezTo>
                  <a:cubicBezTo>
                    <a:pt x="2116" y="2165"/>
                    <a:pt x="2110" y="2070"/>
                    <a:pt x="2091" y="1969"/>
                  </a:cubicBezTo>
                  <a:close/>
                  <a:moveTo>
                    <a:pt x="2066" y="2400"/>
                  </a:moveTo>
                  <a:cubicBezTo>
                    <a:pt x="2066" y="2412"/>
                    <a:pt x="2072" y="2419"/>
                    <a:pt x="2072" y="2431"/>
                  </a:cubicBezTo>
                  <a:cubicBezTo>
                    <a:pt x="2072" y="2431"/>
                    <a:pt x="2066" y="2438"/>
                    <a:pt x="2066" y="2438"/>
                  </a:cubicBezTo>
                  <a:lnTo>
                    <a:pt x="2066" y="2400"/>
                  </a:lnTo>
                  <a:close/>
                  <a:moveTo>
                    <a:pt x="2015" y="2349"/>
                  </a:moveTo>
                  <a:cubicBezTo>
                    <a:pt x="2021" y="2362"/>
                    <a:pt x="2021" y="2381"/>
                    <a:pt x="2028" y="2393"/>
                  </a:cubicBezTo>
                  <a:cubicBezTo>
                    <a:pt x="2034" y="2419"/>
                    <a:pt x="2034" y="2444"/>
                    <a:pt x="2034" y="2469"/>
                  </a:cubicBezTo>
                  <a:cubicBezTo>
                    <a:pt x="2034" y="2476"/>
                    <a:pt x="2040" y="2482"/>
                    <a:pt x="2047" y="2482"/>
                  </a:cubicBezTo>
                  <a:cubicBezTo>
                    <a:pt x="2015" y="2533"/>
                    <a:pt x="1977" y="2577"/>
                    <a:pt x="1933" y="2615"/>
                  </a:cubicBezTo>
                  <a:cubicBezTo>
                    <a:pt x="1945" y="2590"/>
                    <a:pt x="1958" y="2564"/>
                    <a:pt x="1971" y="2545"/>
                  </a:cubicBezTo>
                  <a:cubicBezTo>
                    <a:pt x="1977" y="2545"/>
                    <a:pt x="1990" y="2545"/>
                    <a:pt x="1990" y="2533"/>
                  </a:cubicBezTo>
                  <a:cubicBezTo>
                    <a:pt x="1990" y="2533"/>
                    <a:pt x="1990" y="2533"/>
                    <a:pt x="1990" y="2526"/>
                  </a:cubicBezTo>
                  <a:cubicBezTo>
                    <a:pt x="1996" y="2507"/>
                    <a:pt x="1996" y="2482"/>
                    <a:pt x="1996" y="2463"/>
                  </a:cubicBezTo>
                  <a:cubicBezTo>
                    <a:pt x="2009" y="2463"/>
                    <a:pt x="2015" y="2457"/>
                    <a:pt x="2015" y="2450"/>
                  </a:cubicBezTo>
                  <a:cubicBezTo>
                    <a:pt x="2015" y="2419"/>
                    <a:pt x="2009" y="2393"/>
                    <a:pt x="2009" y="2368"/>
                  </a:cubicBezTo>
                  <a:cubicBezTo>
                    <a:pt x="2009" y="2362"/>
                    <a:pt x="2009" y="2355"/>
                    <a:pt x="2015" y="2349"/>
                  </a:cubicBezTo>
                  <a:close/>
                  <a:moveTo>
                    <a:pt x="534" y="258"/>
                  </a:moveTo>
                  <a:cubicBezTo>
                    <a:pt x="536" y="258"/>
                    <a:pt x="537" y="258"/>
                    <a:pt x="539" y="259"/>
                  </a:cubicBezTo>
                  <a:cubicBezTo>
                    <a:pt x="565" y="297"/>
                    <a:pt x="596" y="341"/>
                    <a:pt x="622" y="379"/>
                  </a:cubicBezTo>
                  <a:cubicBezTo>
                    <a:pt x="622" y="392"/>
                    <a:pt x="628" y="405"/>
                    <a:pt x="628" y="417"/>
                  </a:cubicBezTo>
                  <a:cubicBezTo>
                    <a:pt x="641" y="595"/>
                    <a:pt x="660" y="772"/>
                    <a:pt x="672" y="943"/>
                  </a:cubicBezTo>
                  <a:cubicBezTo>
                    <a:pt x="710" y="1298"/>
                    <a:pt x="742" y="1646"/>
                    <a:pt x="774" y="1994"/>
                  </a:cubicBezTo>
                  <a:cubicBezTo>
                    <a:pt x="812" y="2349"/>
                    <a:pt x="850" y="2697"/>
                    <a:pt x="894" y="3046"/>
                  </a:cubicBezTo>
                  <a:cubicBezTo>
                    <a:pt x="900" y="3109"/>
                    <a:pt x="900" y="3217"/>
                    <a:pt x="913" y="3318"/>
                  </a:cubicBezTo>
                  <a:cubicBezTo>
                    <a:pt x="900" y="3318"/>
                    <a:pt x="894" y="3312"/>
                    <a:pt x="881" y="3312"/>
                  </a:cubicBezTo>
                  <a:cubicBezTo>
                    <a:pt x="793" y="2811"/>
                    <a:pt x="691" y="2324"/>
                    <a:pt x="641" y="1817"/>
                  </a:cubicBezTo>
                  <a:cubicBezTo>
                    <a:pt x="609" y="1545"/>
                    <a:pt x="584" y="1266"/>
                    <a:pt x="565" y="994"/>
                  </a:cubicBezTo>
                  <a:cubicBezTo>
                    <a:pt x="558" y="861"/>
                    <a:pt x="552" y="721"/>
                    <a:pt x="546" y="582"/>
                  </a:cubicBezTo>
                  <a:cubicBezTo>
                    <a:pt x="539" y="506"/>
                    <a:pt x="533" y="430"/>
                    <a:pt x="533" y="360"/>
                  </a:cubicBezTo>
                  <a:cubicBezTo>
                    <a:pt x="533" y="325"/>
                    <a:pt x="517" y="258"/>
                    <a:pt x="534" y="258"/>
                  </a:cubicBezTo>
                  <a:close/>
                  <a:moveTo>
                    <a:pt x="970" y="3210"/>
                  </a:moveTo>
                  <a:lnTo>
                    <a:pt x="970" y="3210"/>
                  </a:lnTo>
                  <a:cubicBezTo>
                    <a:pt x="976" y="3255"/>
                    <a:pt x="983" y="3299"/>
                    <a:pt x="989" y="3343"/>
                  </a:cubicBezTo>
                  <a:cubicBezTo>
                    <a:pt x="983" y="3343"/>
                    <a:pt x="983" y="3337"/>
                    <a:pt x="976" y="3337"/>
                  </a:cubicBezTo>
                  <a:cubicBezTo>
                    <a:pt x="970" y="3293"/>
                    <a:pt x="970" y="3248"/>
                    <a:pt x="970" y="3210"/>
                  </a:cubicBezTo>
                  <a:close/>
                  <a:moveTo>
                    <a:pt x="913" y="3476"/>
                  </a:moveTo>
                  <a:cubicBezTo>
                    <a:pt x="913" y="3483"/>
                    <a:pt x="913" y="3489"/>
                    <a:pt x="913" y="3495"/>
                  </a:cubicBezTo>
                  <a:cubicBezTo>
                    <a:pt x="913" y="3495"/>
                    <a:pt x="907" y="3489"/>
                    <a:pt x="907" y="3483"/>
                  </a:cubicBezTo>
                  <a:cubicBezTo>
                    <a:pt x="907" y="3483"/>
                    <a:pt x="907" y="3476"/>
                    <a:pt x="907" y="3476"/>
                  </a:cubicBezTo>
                  <a:close/>
                  <a:moveTo>
                    <a:pt x="514" y="3552"/>
                  </a:moveTo>
                  <a:cubicBezTo>
                    <a:pt x="514" y="3559"/>
                    <a:pt x="514" y="3559"/>
                    <a:pt x="514" y="3565"/>
                  </a:cubicBezTo>
                  <a:cubicBezTo>
                    <a:pt x="514" y="3559"/>
                    <a:pt x="514" y="3559"/>
                    <a:pt x="508" y="3559"/>
                  </a:cubicBezTo>
                  <a:cubicBezTo>
                    <a:pt x="514" y="3552"/>
                    <a:pt x="514" y="3552"/>
                    <a:pt x="514" y="3552"/>
                  </a:cubicBezTo>
                  <a:close/>
                  <a:moveTo>
                    <a:pt x="774" y="3451"/>
                  </a:moveTo>
                  <a:cubicBezTo>
                    <a:pt x="767" y="3489"/>
                    <a:pt x="755" y="3527"/>
                    <a:pt x="748" y="3565"/>
                  </a:cubicBezTo>
                  <a:cubicBezTo>
                    <a:pt x="748" y="3552"/>
                    <a:pt x="755" y="3540"/>
                    <a:pt x="755" y="3521"/>
                  </a:cubicBezTo>
                  <a:cubicBezTo>
                    <a:pt x="761" y="3502"/>
                    <a:pt x="761" y="3476"/>
                    <a:pt x="767" y="3451"/>
                  </a:cubicBezTo>
                  <a:close/>
                  <a:moveTo>
                    <a:pt x="577" y="3514"/>
                  </a:moveTo>
                  <a:cubicBezTo>
                    <a:pt x="554" y="3608"/>
                    <a:pt x="530" y="3708"/>
                    <a:pt x="512" y="3807"/>
                  </a:cubicBezTo>
                  <a:lnTo>
                    <a:pt x="512" y="3807"/>
                  </a:lnTo>
                  <a:cubicBezTo>
                    <a:pt x="514" y="3790"/>
                    <a:pt x="514" y="3774"/>
                    <a:pt x="514" y="3761"/>
                  </a:cubicBezTo>
                  <a:cubicBezTo>
                    <a:pt x="527" y="3685"/>
                    <a:pt x="539" y="3609"/>
                    <a:pt x="552" y="3540"/>
                  </a:cubicBezTo>
                  <a:cubicBezTo>
                    <a:pt x="552" y="3533"/>
                    <a:pt x="552" y="3533"/>
                    <a:pt x="552" y="3527"/>
                  </a:cubicBezTo>
                  <a:cubicBezTo>
                    <a:pt x="558" y="3521"/>
                    <a:pt x="571" y="3514"/>
                    <a:pt x="577" y="3514"/>
                  </a:cubicBezTo>
                  <a:close/>
                  <a:moveTo>
                    <a:pt x="976" y="3533"/>
                  </a:moveTo>
                  <a:cubicBezTo>
                    <a:pt x="983" y="3540"/>
                    <a:pt x="983" y="3546"/>
                    <a:pt x="989" y="3559"/>
                  </a:cubicBezTo>
                  <a:cubicBezTo>
                    <a:pt x="979" y="3669"/>
                    <a:pt x="961" y="3775"/>
                    <a:pt x="941" y="3883"/>
                  </a:cubicBezTo>
                  <a:lnTo>
                    <a:pt x="941" y="3883"/>
                  </a:lnTo>
                  <a:cubicBezTo>
                    <a:pt x="955" y="3767"/>
                    <a:pt x="966" y="3648"/>
                    <a:pt x="976" y="3533"/>
                  </a:cubicBezTo>
                  <a:close/>
                  <a:moveTo>
                    <a:pt x="926" y="3967"/>
                  </a:moveTo>
                  <a:lnTo>
                    <a:pt x="926" y="3967"/>
                  </a:lnTo>
                  <a:cubicBezTo>
                    <a:pt x="926" y="3968"/>
                    <a:pt x="926" y="3969"/>
                    <a:pt x="926" y="3970"/>
                  </a:cubicBezTo>
                  <a:cubicBezTo>
                    <a:pt x="926" y="3969"/>
                    <a:pt x="926" y="3968"/>
                    <a:pt x="926" y="3967"/>
                  </a:cubicBezTo>
                  <a:close/>
                  <a:moveTo>
                    <a:pt x="398" y="3788"/>
                  </a:moveTo>
                  <a:lnTo>
                    <a:pt x="398" y="3788"/>
                  </a:lnTo>
                  <a:cubicBezTo>
                    <a:pt x="387" y="3849"/>
                    <a:pt x="380" y="3910"/>
                    <a:pt x="368" y="3970"/>
                  </a:cubicBezTo>
                  <a:cubicBezTo>
                    <a:pt x="362" y="3989"/>
                    <a:pt x="356" y="4008"/>
                    <a:pt x="356" y="4021"/>
                  </a:cubicBezTo>
                  <a:cubicBezTo>
                    <a:pt x="356" y="4026"/>
                    <a:pt x="351" y="4027"/>
                    <a:pt x="350" y="4031"/>
                  </a:cubicBezTo>
                  <a:lnTo>
                    <a:pt x="350" y="4031"/>
                  </a:lnTo>
                  <a:cubicBezTo>
                    <a:pt x="362" y="3956"/>
                    <a:pt x="375" y="3887"/>
                    <a:pt x="394" y="3812"/>
                  </a:cubicBezTo>
                  <a:cubicBezTo>
                    <a:pt x="394" y="3803"/>
                    <a:pt x="397" y="3795"/>
                    <a:pt x="398" y="3788"/>
                  </a:cubicBezTo>
                  <a:close/>
                  <a:moveTo>
                    <a:pt x="729" y="3457"/>
                  </a:moveTo>
                  <a:cubicBezTo>
                    <a:pt x="723" y="3464"/>
                    <a:pt x="723" y="3476"/>
                    <a:pt x="723" y="3483"/>
                  </a:cubicBezTo>
                  <a:cubicBezTo>
                    <a:pt x="717" y="3502"/>
                    <a:pt x="710" y="3540"/>
                    <a:pt x="704" y="3578"/>
                  </a:cubicBezTo>
                  <a:cubicBezTo>
                    <a:pt x="685" y="3673"/>
                    <a:pt x="672" y="3761"/>
                    <a:pt x="653" y="3850"/>
                  </a:cubicBezTo>
                  <a:cubicBezTo>
                    <a:pt x="653" y="3869"/>
                    <a:pt x="647" y="3882"/>
                    <a:pt x="647" y="3894"/>
                  </a:cubicBezTo>
                  <a:cubicBezTo>
                    <a:pt x="628" y="3983"/>
                    <a:pt x="609" y="4065"/>
                    <a:pt x="590" y="4154"/>
                  </a:cubicBezTo>
                  <a:cubicBezTo>
                    <a:pt x="596" y="4053"/>
                    <a:pt x="609" y="3951"/>
                    <a:pt x="628" y="3850"/>
                  </a:cubicBezTo>
                  <a:cubicBezTo>
                    <a:pt x="653" y="3723"/>
                    <a:pt x="679" y="3597"/>
                    <a:pt x="698" y="3470"/>
                  </a:cubicBezTo>
                  <a:cubicBezTo>
                    <a:pt x="704" y="3464"/>
                    <a:pt x="698" y="3464"/>
                    <a:pt x="698" y="3464"/>
                  </a:cubicBezTo>
                  <a:cubicBezTo>
                    <a:pt x="710" y="3457"/>
                    <a:pt x="717" y="3457"/>
                    <a:pt x="729" y="3457"/>
                  </a:cubicBezTo>
                  <a:close/>
                  <a:moveTo>
                    <a:pt x="723" y="4154"/>
                  </a:moveTo>
                  <a:cubicBezTo>
                    <a:pt x="723" y="4186"/>
                    <a:pt x="723" y="4211"/>
                    <a:pt x="723" y="4243"/>
                  </a:cubicBezTo>
                  <a:cubicBezTo>
                    <a:pt x="723" y="4243"/>
                    <a:pt x="729" y="4243"/>
                    <a:pt x="729" y="4249"/>
                  </a:cubicBezTo>
                  <a:cubicBezTo>
                    <a:pt x="723" y="4255"/>
                    <a:pt x="710" y="4255"/>
                    <a:pt x="704" y="4262"/>
                  </a:cubicBezTo>
                  <a:cubicBezTo>
                    <a:pt x="710" y="4230"/>
                    <a:pt x="717" y="4192"/>
                    <a:pt x="723" y="4154"/>
                  </a:cubicBezTo>
                  <a:close/>
                  <a:moveTo>
                    <a:pt x="622" y="4198"/>
                  </a:moveTo>
                  <a:cubicBezTo>
                    <a:pt x="615" y="4236"/>
                    <a:pt x="615" y="4281"/>
                    <a:pt x="615" y="4325"/>
                  </a:cubicBezTo>
                  <a:cubicBezTo>
                    <a:pt x="609" y="4325"/>
                    <a:pt x="596" y="4331"/>
                    <a:pt x="584" y="4338"/>
                  </a:cubicBezTo>
                  <a:cubicBezTo>
                    <a:pt x="596" y="4293"/>
                    <a:pt x="609" y="4243"/>
                    <a:pt x="622" y="4198"/>
                  </a:cubicBezTo>
                  <a:close/>
                  <a:moveTo>
                    <a:pt x="660" y="3476"/>
                  </a:moveTo>
                  <a:cubicBezTo>
                    <a:pt x="622" y="3635"/>
                    <a:pt x="590" y="3799"/>
                    <a:pt x="565" y="3964"/>
                  </a:cubicBezTo>
                  <a:cubicBezTo>
                    <a:pt x="546" y="4046"/>
                    <a:pt x="533" y="4129"/>
                    <a:pt x="514" y="4211"/>
                  </a:cubicBezTo>
                  <a:cubicBezTo>
                    <a:pt x="508" y="4255"/>
                    <a:pt x="495" y="4306"/>
                    <a:pt x="489" y="4357"/>
                  </a:cubicBezTo>
                  <a:cubicBezTo>
                    <a:pt x="501" y="4224"/>
                    <a:pt x="508" y="4091"/>
                    <a:pt x="527" y="3958"/>
                  </a:cubicBezTo>
                  <a:cubicBezTo>
                    <a:pt x="527" y="3958"/>
                    <a:pt x="527" y="3951"/>
                    <a:pt x="533" y="3951"/>
                  </a:cubicBezTo>
                  <a:cubicBezTo>
                    <a:pt x="565" y="3799"/>
                    <a:pt x="590" y="3641"/>
                    <a:pt x="622" y="3489"/>
                  </a:cubicBezTo>
                  <a:cubicBezTo>
                    <a:pt x="634" y="3483"/>
                    <a:pt x="647" y="3476"/>
                    <a:pt x="660" y="3476"/>
                  </a:cubicBezTo>
                  <a:close/>
                  <a:moveTo>
                    <a:pt x="444" y="4325"/>
                  </a:moveTo>
                  <a:cubicBezTo>
                    <a:pt x="444" y="4350"/>
                    <a:pt x="438" y="4369"/>
                    <a:pt x="438" y="4388"/>
                  </a:cubicBezTo>
                  <a:cubicBezTo>
                    <a:pt x="419" y="4395"/>
                    <a:pt x="394" y="4395"/>
                    <a:pt x="368" y="4395"/>
                  </a:cubicBezTo>
                  <a:cubicBezTo>
                    <a:pt x="375" y="4382"/>
                    <a:pt x="381" y="4369"/>
                    <a:pt x="381" y="4357"/>
                  </a:cubicBezTo>
                  <a:cubicBezTo>
                    <a:pt x="387" y="4350"/>
                    <a:pt x="394" y="4344"/>
                    <a:pt x="400" y="4338"/>
                  </a:cubicBezTo>
                  <a:cubicBezTo>
                    <a:pt x="400" y="4338"/>
                    <a:pt x="400" y="4344"/>
                    <a:pt x="400" y="4344"/>
                  </a:cubicBezTo>
                  <a:cubicBezTo>
                    <a:pt x="397" y="4358"/>
                    <a:pt x="406" y="4364"/>
                    <a:pt x="416" y="4364"/>
                  </a:cubicBezTo>
                  <a:cubicBezTo>
                    <a:pt x="425" y="4364"/>
                    <a:pt x="435" y="4359"/>
                    <a:pt x="438" y="4350"/>
                  </a:cubicBezTo>
                  <a:cubicBezTo>
                    <a:pt x="438" y="4344"/>
                    <a:pt x="444" y="4338"/>
                    <a:pt x="444" y="4325"/>
                  </a:cubicBezTo>
                  <a:close/>
                  <a:moveTo>
                    <a:pt x="473" y="0"/>
                  </a:moveTo>
                  <a:cubicBezTo>
                    <a:pt x="445" y="0"/>
                    <a:pt x="416" y="30"/>
                    <a:pt x="425" y="63"/>
                  </a:cubicBezTo>
                  <a:cubicBezTo>
                    <a:pt x="463" y="170"/>
                    <a:pt x="482" y="291"/>
                    <a:pt x="495" y="411"/>
                  </a:cubicBezTo>
                  <a:cubicBezTo>
                    <a:pt x="489" y="911"/>
                    <a:pt x="552" y="1431"/>
                    <a:pt x="609" y="1931"/>
                  </a:cubicBezTo>
                  <a:cubicBezTo>
                    <a:pt x="660" y="2387"/>
                    <a:pt x="710" y="2856"/>
                    <a:pt x="805" y="3305"/>
                  </a:cubicBezTo>
                  <a:cubicBezTo>
                    <a:pt x="717" y="3305"/>
                    <a:pt x="628" y="3337"/>
                    <a:pt x="546" y="3375"/>
                  </a:cubicBezTo>
                  <a:cubicBezTo>
                    <a:pt x="552" y="3369"/>
                    <a:pt x="552" y="3362"/>
                    <a:pt x="552" y="3356"/>
                  </a:cubicBezTo>
                  <a:cubicBezTo>
                    <a:pt x="556" y="3345"/>
                    <a:pt x="549" y="3338"/>
                    <a:pt x="541" y="3338"/>
                  </a:cubicBezTo>
                  <a:cubicBezTo>
                    <a:pt x="535" y="3338"/>
                    <a:pt x="529" y="3342"/>
                    <a:pt x="527" y="3350"/>
                  </a:cubicBezTo>
                  <a:cubicBezTo>
                    <a:pt x="520" y="3362"/>
                    <a:pt x="520" y="3375"/>
                    <a:pt x="514" y="3394"/>
                  </a:cubicBezTo>
                  <a:cubicBezTo>
                    <a:pt x="489" y="3407"/>
                    <a:pt x="470" y="3419"/>
                    <a:pt x="444" y="3438"/>
                  </a:cubicBezTo>
                  <a:cubicBezTo>
                    <a:pt x="432" y="3445"/>
                    <a:pt x="419" y="3451"/>
                    <a:pt x="406" y="3464"/>
                  </a:cubicBezTo>
                  <a:cubicBezTo>
                    <a:pt x="299" y="3540"/>
                    <a:pt x="204" y="3660"/>
                    <a:pt x="134" y="3787"/>
                  </a:cubicBezTo>
                  <a:cubicBezTo>
                    <a:pt x="58" y="3907"/>
                    <a:pt x="1" y="4053"/>
                    <a:pt x="20" y="4179"/>
                  </a:cubicBezTo>
                  <a:cubicBezTo>
                    <a:pt x="20" y="4380"/>
                    <a:pt x="177" y="4522"/>
                    <a:pt x="380" y="4522"/>
                  </a:cubicBezTo>
                  <a:cubicBezTo>
                    <a:pt x="389" y="4522"/>
                    <a:pt x="398" y="4522"/>
                    <a:pt x="406" y="4521"/>
                  </a:cubicBezTo>
                  <a:cubicBezTo>
                    <a:pt x="641" y="4509"/>
                    <a:pt x="881" y="4325"/>
                    <a:pt x="1027" y="4129"/>
                  </a:cubicBezTo>
                  <a:cubicBezTo>
                    <a:pt x="1030" y="4130"/>
                    <a:pt x="1034" y="4130"/>
                    <a:pt x="1037" y="4130"/>
                  </a:cubicBezTo>
                  <a:cubicBezTo>
                    <a:pt x="1060" y="4130"/>
                    <a:pt x="1085" y="4112"/>
                    <a:pt x="1090" y="4084"/>
                  </a:cubicBezTo>
                  <a:cubicBezTo>
                    <a:pt x="1090" y="4065"/>
                    <a:pt x="1090" y="4040"/>
                    <a:pt x="1097" y="4021"/>
                  </a:cubicBezTo>
                  <a:cubicBezTo>
                    <a:pt x="1097" y="4008"/>
                    <a:pt x="1103" y="4002"/>
                    <a:pt x="1109" y="3989"/>
                  </a:cubicBezTo>
                  <a:cubicBezTo>
                    <a:pt x="1185" y="3831"/>
                    <a:pt x="1217" y="3584"/>
                    <a:pt x="1109" y="3438"/>
                  </a:cubicBezTo>
                  <a:cubicBezTo>
                    <a:pt x="1103" y="3388"/>
                    <a:pt x="1103" y="3337"/>
                    <a:pt x="1097" y="3286"/>
                  </a:cubicBezTo>
                  <a:cubicBezTo>
                    <a:pt x="1084" y="3134"/>
                    <a:pt x="1071" y="2982"/>
                    <a:pt x="1052" y="2830"/>
                  </a:cubicBezTo>
                  <a:cubicBezTo>
                    <a:pt x="1027" y="2539"/>
                    <a:pt x="995" y="2254"/>
                    <a:pt x="957" y="1963"/>
                  </a:cubicBezTo>
                  <a:cubicBezTo>
                    <a:pt x="945" y="1842"/>
                    <a:pt x="932" y="1722"/>
                    <a:pt x="926" y="1602"/>
                  </a:cubicBezTo>
                  <a:lnTo>
                    <a:pt x="926" y="1602"/>
                  </a:lnTo>
                  <a:cubicBezTo>
                    <a:pt x="1078" y="1678"/>
                    <a:pt x="1287" y="1728"/>
                    <a:pt x="1375" y="1766"/>
                  </a:cubicBezTo>
                  <a:cubicBezTo>
                    <a:pt x="1540" y="1836"/>
                    <a:pt x="1711" y="1918"/>
                    <a:pt x="1831" y="2058"/>
                  </a:cubicBezTo>
                  <a:cubicBezTo>
                    <a:pt x="1901" y="2121"/>
                    <a:pt x="1939" y="2210"/>
                    <a:pt x="1952" y="2298"/>
                  </a:cubicBezTo>
                  <a:cubicBezTo>
                    <a:pt x="1952" y="2298"/>
                    <a:pt x="1952" y="2305"/>
                    <a:pt x="1958" y="2305"/>
                  </a:cubicBezTo>
                  <a:cubicBezTo>
                    <a:pt x="1977" y="2457"/>
                    <a:pt x="1920" y="2609"/>
                    <a:pt x="1774" y="2697"/>
                  </a:cubicBezTo>
                  <a:cubicBezTo>
                    <a:pt x="1757" y="2709"/>
                    <a:pt x="1761" y="2749"/>
                    <a:pt x="1787" y="2749"/>
                  </a:cubicBezTo>
                  <a:cubicBezTo>
                    <a:pt x="1789" y="2749"/>
                    <a:pt x="1791" y="2748"/>
                    <a:pt x="1793" y="2748"/>
                  </a:cubicBezTo>
                  <a:cubicBezTo>
                    <a:pt x="2021" y="2716"/>
                    <a:pt x="2211" y="2564"/>
                    <a:pt x="2268" y="2336"/>
                  </a:cubicBezTo>
                  <a:cubicBezTo>
                    <a:pt x="2338" y="2039"/>
                    <a:pt x="2199" y="1735"/>
                    <a:pt x="2009" y="1507"/>
                  </a:cubicBezTo>
                  <a:cubicBezTo>
                    <a:pt x="1787" y="1247"/>
                    <a:pt x="1496" y="1057"/>
                    <a:pt x="1242" y="823"/>
                  </a:cubicBezTo>
                  <a:cubicBezTo>
                    <a:pt x="1065" y="664"/>
                    <a:pt x="919" y="481"/>
                    <a:pt x="761" y="297"/>
                  </a:cubicBezTo>
                  <a:cubicBezTo>
                    <a:pt x="761" y="284"/>
                    <a:pt x="755" y="272"/>
                    <a:pt x="755" y="253"/>
                  </a:cubicBezTo>
                  <a:cubicBezTo>
                    <a:pt x="760" y="225"/>
                    <a:pt x="727" y="207"/>
                    <a:pt x="698" y="207"/>
                  </a:cubicBezTo>
                  <a:cubicBezTo>
                    <a:pt x="693" y="207"/>
                    <a:pt x="689" y="208"/>
                    <a:pt x="685" y="208"/>
                  </a:cubicBezTo>
                  <a:cubicBezTo>
                    <a:pt x="628" y="145"/>
                    <a:pt x="565" y="75"/>
                    <a:pt x="501" y="12"/>
                  </a:cubicBezTo>
                  <a:cubicBezTo>
                    <a:pt x="493" y="4"/>
                    <a:pt x="483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7258353" y="3683380"/>
              <a:ext cx="67894" cy="131384"/>
            </a:xfrm>
            <a:custGeom>
              <a:avLst/>
              <a:gdLst/>
              <a:ahLst/>
              <a:cxnLst/>
              <a:rect l="l" t="t" r="r" b="b"/>
              <a:pathLst>
                <a:path w="1958" h="3789" extrusionOk="0">
                  <a:moveTo>
                    <a:pt x="710" y="773"/>
                  </a:moveTo>
                  <a:lnTo>
                    <a:pt x="710" y="773"/>
                  </a:lnTo>
                  <a:cubicBezTo>
                    <a:pt x="729" y="811"/>
                    <a:pt x="748" y="849"/>
                    <a:pt x="767" y="881"/>
                  </a:cubicBezTo>
                  <a:cubicBezTo>
                    <a:pt x="754" y="868"/>
                    <a:pt x="748" y="856"/>
                    <a:pt x="735" y="843"/>
                  </a:cubicBezTo>
                  <a:cubicBezTo>
                    <a:pt x="729" y="830"/>
                    <a:pt x="722" y="818"/>
                    <a:pt x="716" y="811"/>
                  </a:cubicBezTo>
                  <a:cubicBezTo>
                    <a:pt x="716" y="799"/>
                    <a:pt x="716" y="786"/>
                    <a:pt x="710" y="773"/>
                  </a:cubicBezTo>
                  <a:close/>
                  <a:moveTo>
                    <a:pt x="773" y="989"/>
                  </a:moveTo>
                  <a:cubicBezTo>
                    <a:pt x="792" y="1027"/>
                    <a:pt x="811" y="1058"/>
                    <a:pt x="830" y="1096"/>
                  </a:cubicBezTo>
                  <a:cubicBezTo>
                    <a:pt x="811" y="1065"/>
                    <a:pt x="792" y="1033"/>
                    <a:pt x="773" y="1001"/>
                  </a:cubicBezTo>
                  <a:cubicBezTo>
                    <a:pt x="773" y="995"/>
                    <a:pt x="773" y="995"/>
                    <a:pt x="773" y="989"/>
                  </a:cubicBezTo>
                  <a:close/>
                  <a:moveTo>
                    <a:pt x="741" y="1058"/>
                  </a:moveTo>
                  <a:cubicBezTo>
                    <a:pt x="754" y="1077"/>
                    <a:pt x="760" y="1096"/>
                    <a:pt x="773" y="1115"/>
                  </a:cubicBezTo>
                  <a:cubicBezTo>
                    <a:pt x="773" y="1122"/>
                    <a:pt x="771" y="1125"/>
                    <a:pt x="767" y="1125"/>
                  </a:cubicBezTo>
                  <a:cubicBezTo>
                    <a:pt x="764" y="1125"/>
                    <a:pt x="757" y="1122"/>
                    <a:pt x="748" y="1115"/>
                  </a:cubicBezTo>
                  <a:cubicBezTo>
                    <a:pt x="748" y="1096"/>
                    <a:pt x="748" y="1077"/>
                    <a:pt x="741" y="1058"/>
                  </a:cubicBezTo>
                  <a:close/>
                  <a:moveTo>
                    <a:pt x="798" y="1090"/>
                  </a:moveTo>
                  <a:cubicBezTo>
                    <a:pt x="830" y="1141"/>
                    <a:pt x="855" y="1185"/>
                    <a:pt x="893" y="1229"/>
                  </a:cubicBezTo>
                  <a:cubicBezTo>
                    <a:pt x="887" y="1229"/>
                    <a:pt x="874" y="1223"/>
                    <a:pt x="862" y="1217"/>
                  </a:cubicBezTo>
                  <a:cubicBezTo>
                    <a:pt x="843" y="1198"/>
                    <a:pt x="824" y="1172"/>
                    <a:pt x="805" y="1141"/>
                  </a:cubicBezTo>
                  <a:cubicBezTo>
                    <a:pt x="805" y="1122"/>
                    <a:pt x="798" y="1109"/>
                    <a:pt x="798" y="1090"/>
                  </a:cubicBezTo>
                  <a:close/>
                  <a:moveTo>
                    <a:pt x="1299" y="1179"/>
                  </a:moveTo>
                  <a:cubicBezTo>
                    <a:pt x="1318" y="1198"/>
                    <a:pt x="1337" y="1217"/>
                    <a:pt x="1356" y="1236"/>
                  </a:cubicBezTo>
                  <a:cubicBezTo>
                    <a:pt x="1356" y="1236"/>
                    <a:pt x="1349" y="1242"/>
                    <a:pt x="1343" y="1242"/>
                  </a:cubicBezTo>
                  <a:cubicBezTo>
                    <a:pt x="1330" y="1223"/>
                    <a:pt x="1318" y="1198"/>
                    <a:pt x="1299" y="1179"/>
                  </a:cubicBezTo>
                  <a:close/>
                  <a:moveTo>
                    <a:pt x="1166" y="976"/>
                  </a:moveTo>
                  <a:cubicBezTo>
                    <a:pt x="1197" y="995"/>
                    <a:pt x="1223" y="1014"/>
                    <a:pt x="1248" y="1039"/>
                  </a:cubicBezTo>
                  <a:cubicBezTo>
                    <a:pt x="1280" y="1065"/>
                    <a:pt x="1318" y="1096"/>
                    <a:pt x="1349" y="1122"/>
                  </a:cubicBezTo>
                  <a:cubicBezTo>
                    <a:pt x="1356" y="1128"/>
                    <a:pt x="1368" y="1141"/>
                    <a:pt x="1375" y="1147"/>
                  </a:cubicBezTo>
                  <a:cubicBezTo>
                    <a:pt x="1381" y="1153"/>
                    <a:pt x="1387" y="1166"/>
                    <a:pt x="1394" y="1172"/>
                  </a:cubicBezTo>
                  <a:cubicBezTo>
                    <a:pt x="1381" y="1172"/>
                    <a:pt x="1368" y="1179"/>
                    <a:pt x="1375" y="1198"/>
                  </a:cubicBezTo>
                  <a:cubicBezTo>
                    <a:pt x="1387" y="1217"/>
                    <a:pt x="1400" y="1236"/>
                    <a:pt x="1413" y="1255"/>
                  </a:cubicBezTo>
                  <a:cubicBezTo>
                    <a:pt x="1375" y="1210"/>
                    <a:pt x="1343" y="1179"/>
                    <a:pt x="1337" y="1172"/>
                  </a:cubicBezTo>
                  <a:cubicBezTo>
                    <a:pt x="1273" y="1109"/>
                    <a:pt x="1223" y="1039"/>
                    <a:pt x="1166" y="976"/>
                  </a:cubicBezTo>
                  <a:close/>
                  <a:moveTo>
                    <a:pt x="887" y="1141"/>
                  </a:moveTo>
                  <a:cubicBezTo>
                    <a:pt x="919" y="1191"/>
                    <a:pt x="957" y="1242"/>
                    <a:pt x="988" y="1293"/>
                  </a:cubicBezTo>
                  <a:cubicBezTo>
                    <a:pt x="976" y="1286"/>
                    <a:pt x="963" y="1280"/>
                    <a:pt x="950" y="1274"/>
                  </a:cubicBezTo>
                  <a:cubicBezTo>
                    <a:pt x="944" y="1267"/>
                    <a:pt x="938" y="1255"/>
                    <a:pt x="931" y="1242"/>
                  </a:cubicBezTo>
                  <a:cubicBezTo>
                    <a:pt x="919" y="1210"/>
                    <a:pt x="906" y="1172"/>
                    <a:pt x="887" y="1141"/>
                  </a:cubicBezTo>
                  <a:close/>
                  <a:moveTo>
                    <a:pt x="1045" y="1242"/>
                  </a:moveTo>
                  <a:cubicBezTo>
                    <a:pt x="1058" y="1267"/>
                    <a:pt x="1077" y="1286"/>
                    <a:pt x="1090" y="1312"/>
                  </a:cubicBezTo>
                  <a:cubicBezTo>
                    <a:pt x="1097" y="1319"/>
                    <a:pt x="1102" y="1327"/>
                    <a:pt x="1107" y="1333"/>
                  </a:cubicBezTo>
                  <a:lnTo>
                    <a:pt x="1107" y="1333"/>
                  </a:lnTo>
                  <a:cubicBezTo>
                    <a:pt x="1093" y="1317"/>
                    <a:pt x="1074" y="1302"/>
                    <a:pt x="1058" y="1286"/>
                  </a:cubicBezTo>
                  <a:cubicBezTo>
                    <a:pt x="1052" y="1274"/>
                    <a:pt x="1045" y="1255"/>
                    <a:pt x="1045" y="1242"/>
                  </a:cubicBezTo>
                  <a:close/>
                  <a:moveTo>
                    <a:pt x="678" y="514"/>
                  </a:moveTo>
                  <a:cubicBezTo>
                    <a:pt x="684" y="520"/>
                    <a:pt x="684" y="520"/>
                    <a:pt x="691" y="526"/>
                  </a:cubicBezTo>
                  <a:cubicBezTo>
                    <a:pt x="792" y="735"/>
                    <a:pt x="906" y="932"/>
                    <a:pt x="1039" y="1122"/>
                  </a:cubicBezTo>
                  <a:cubicBezTo>
                    <a:pt x="1077" y="1179"/>
                    <a:pt x="1115" y="1242"/>
                    <a:pt x="1159" y="1305"/>
                  </a:cubicBezTo>
                  <a:cubicBezTo>
                    <a:pt x="1159" y="1305"/>
                    <a:pt x="1166" y="1312"/>
                    <a:pt x="1166" y="1312"/>
                  </a:cubicBezTo>
                  <a:cubicBezTo>
                    <a:pt x="1185" y="1354"/>
                    <a:pt x="1195" y="1368"/>
                    <a:pt x="1194" y="1368"/>
                  </a:cubicBezTo>
                  <a:cubicBezTo>
                    <a:pt x="1194" y="1368"/>
                    <a:pt x="1184" y="1356"/>
                    <a:pt x="1166" y="1343"/>
                  </a:cubicBezTo>
                  <a:cubicBezTo>
                    <a:pt x="1140" y="1324"/>
                    <a:pt x="1115" y="1299"/>
                    <a:pt x="1090" y="1261"/>
                  </a:cubicBezTo>
                  <a:cubicBezTo>
                    <a:pt x="957" y="1027"/>
                    <a:pt x="824" y="792"/>
                    <a:pt x="684" y="558"/>
                  </a:cubicBezTo>
                  <a:cubicBezTo>
                    <a:pt x="684" y="545"/>
                    <a:pt x="684" y="526"/>
                    <a:pt x="678" y="514"/>
                  </a:cubicBezTo>
                  <a:close/>
                  <a:moveTo>
                    <a:pt x="817" y="659"/>
                  </a:moveTo>
                  <a:lnTo>
                    <a:pt x="817" y="659"/>
                  </a:lnTo>
                  <a:cubicBezTo>
                    <a:pt x="830" y="672"/>
                    <a:pt x="843" y="685"/>
                    <a:pt x="855" y="697"/>
                  </a:cubicBezTo>
                  <a:cubicBezTo>
                    <a:pt x="938" y="830"/>
                    <a:pt x="1026" y="963"/>
                    <a:pt x="1115" y="1090"/>
                  </a:cubicBezTo>
                  <a:lnTo>
                    <a:pt x="1166" y="1172"/>
                  </a:lnTo>
                  <a:cubicBezTo>
                    <a:pt x="1197" y="1217"/>
                    <a:pt x="1280" y="1305"/>
                    <a:pt x="1299" y="1369"/>
                  </a:cubicBezTo>
                  <a:cubicBezTo>
                    <a:pt x="1286" y="1356"/>
                    <a:pt x="1267" y="1350"/>
                    <a:pt x="1254" y="1337"/>
                  </a:cubicBezTo>
                  <a:cubicBezTo>
                    <a:pt x="1253" y="1335"/>
                    <a:pt x="1251" y="1335"/>
                    <a:pt x="1249" y="1335"/>
                  </a:cubicBezTo>
                  <a:cubicBezTo>
                    <a:pt x="1245" y="1335"/>
                    <a:pt x="1242" y="1340"/>
                    <a:pt x="1242" y="1350"/>
                  </a:cubicBezTo>
                  <a:cubicBezTo>
                    <a:pt x="1216" y="1318"/>
                    <a:pt x="1191" y="1280"/>
                    <a:pt x="1166" y="1248"/>
                  </a:cubicBezTo>
                  <a:cubicBezTo>
                    <a:pt x="1166" y="1248"/>
                    <a:pt x="1159" y="1242"/>
                    <a:pt x="1159" y="1242"/>
                  </a:cubicBezTo>
                  <a:cubicBezTo>
                    <a:pt x="1052" y="1046"/>
                    <a:pt x="938" y="849"/>
                    <a:pt x="817" y="659"/>
                  </a:cubicBezTo>
                  <a:close/>
                  <a:moveTo>
                    <a:pt x="963" y="799"/>
                  </a:moveTo>
                  <a:cubicBezTo>
                    <a:pt x="982" y="818"/>
                    <a:pt x="1007" y="837"/>
                    <a:pt x="1026" y="856"/>
                  </a:cubicBezTo>
                  <a:cubicBezTo>
                    <a:pt x="1045" y="881"/>
                    <a:pt x="1064" y="906"/>
                    <a:pt x="1090" y="932"/>
                  </a:cubicBezTo>
                  <a:cubicBezTo>
                    <a:pt x="1185" y="1065"/>
                    <a:pt x="1286" y="1191"/>
                    <a:pt x="1368" y="1337"/>
                  </a:cubicBezTo>
                  <a:cubicBezTo>
                    <a:pt x="1368" y="1343"/>
                    <a:pt x="1368" y="1343"/>
                    <a:pt x="1375" y="1350"/>
                  </a:cubicBezTo>
                  <a:cubicBezTo>
                    <a:pt x="1375" y="1350"/>
                    <a:pt x="1375" y="1350"/>
                    <a:pt x="1375" y="1356"/>
                  </a:cubicBezTo>
                  <a:cubicBezTo>
                    <a:pt x="1381" y="1363"/>
                    <a:pt x="1386" y="1369"/>
                    <a:pt x="1390" y="1375"/>
                  </a:cubicBezTo>
                  <a:lnTo>
                    <a:pt x="1390" y="1375"/>
                  </a:lnTo>
                  <a:cubicBezTo>
                    <a:pt x="1381" y="1365"/>
                    <a:pt x="1368" y="1354"/>
                    <a:pt x="1356" y="1337"/>
                  </a:cubicBezTo>
                  <a:cubicBezTo>
                    <a:pt x="1292" y="1274"/>
                    <a:pt x="1235" y="1204"/>
                    <a:pt x="1178" y="1128"/>
                  </a:cubicBezTo>
                  <a:cubicBezTo>
                    <a:pt x="1172" y="1115"/>
                    <a:pt x="1166" y="1103"/>
                    <a:pt x="1153" y="1096"/>
                  </a:cubicBezTo>
                  <a:cubicBezTo>
                    <a:pt x="1090" y="995"/>
                    <a:pt x="1026" y="894"/>
                    <a:pt x="963" y="799"/>
                  </a:cubicBezTo>
                  <a:close/>
                  <a:moveTo>
                    <a:pt x="1242" y="1394"/>
                  </a:moveTo>
                  <a:cubicBezTo>
                    <a:pt x="1248" y="1401"/>
                    <a:pt x="1254" y="1407"/>
                    <a:pt x="1261" y="1407"/>
                  </a:cubicBezTo>
                  <a:cubicBezTo>
                    <a:pt x="1254" y="1407"/>
                    <a:pt x="1254" y="1407"/>
                    <a:pt x="1248" y="1400"/>
                  </a:cubicBezTo>
                  <a:cubicBezTo>
                    <a:pt x="1248" y="1400"/>
                    <a:pt x="1243" y="1396"/>
                    <a:pt x="1242" y="1394"/>
                  </a:cubicBezTo>
                  <a:close/>
                  <a:moveTo>
                    <a:pt x="1375" y="1255"/>
                  </a:moveTo>
                  <a:lnTo>
                    <a:pt x="1375" y="1255"/>
                  </a:lnTo>
                  <a:cubicBezTo>
                    <a:pt x="1406" y="1293"/>
                    <a:pt x="1444" y="1324"/>
                    <a:pt x="1482" y="1362"/>
                  </a:cubicBezTo>
                  <a:cubicBezTo>
                    <a:pt x="1501" y="1388"/>
                    <a:pt x="1520" y="1419"/>
                    <a:pt x="1539" y="1445"/>
                  </a:cubicBezTo>
                  <a:cubicBezTo>
                    <a:pt x="1514" y="1419"/>
                    <a:pt x="1482" y="1388"/>
                    <a:pt x="1451" y="1356"/>
                  </a:cubicBezTo>
                  <a:cubicBezTo>
                    <a:pt x="1425" y="1324"/>
                    <a:pt x="1400" y="1286"/>
                    <a:pt x="1375" y="1255"/>
                  </a:cubicBezTo>
                  <a:close/>
                  <a:moveTo>
                    <a:pt x="1299" y="1318"/>
                  </a:moveTo>
                  <a:cubicBezTo>
                    <a:pt x="1343" y="1362"/>
                    <a:pt x="1387" y="1413"/>
                    <a:pt x="1432" y="1457"/>
                  </a:cubicBezTo>
                  <a:cubicBezTo>
                    <a:pt x="1436" y="1461"/>
                    <a:pt x="1439" y="1463"/>
                    <a:pt x="1442" y="1463"/>
                  </a:cubicBezTo>
                  <a:cubicBezTo>
                    <a:pt x="1448" y="1463"/>
                    <a:pt x="1453" y="1455"/>
                    <a:pt x="1457" y="1451"/>
                  </a:cubicBezTo>
                  <a:cubicBezTo>
                    <a:pt x="1476" y="1476"/>
                    <a:pt x="1501" y="1502"/>
                    <a:pt x="1527" y="1527"/>
                  </a:cubicBezTo>
                  <a:cubicBezTo>
                    <a:pt x="1470" y="1489"/>
                    <a:pt x="1413" y="1445"/>
                    <a:pt x="1356" y="1407"/>
                  </a:cubicBezTo>
                  <a:cubicBezTo>
                    <a:pt x="1337" y="1375"/>
                    <a:pt x="1318" y="1350"/>
                    <a:pt x="1299" y="1318"/>
                  </a:cubicBezTo>
                  <a:close/>
                  <a:moveTo>
                    <a:pt x="1596" y="1597"/>
                  </a:moveTo>
                  <a:lnTo>
                    <a:pt x="1596" y="1597"/>
                  </a:lnTo>
                  <a:cubicBezTo>
                    <a:pt x="1596" y="1597"/>
                    <a:pt x="1596" y="1603"/>
                    <a:pt x="1603" y="1603"/>
                  </a:cubicBezTo>
                  <a:cubicBezTo>
                    <a:pt x="1603" y="1603"/>
                    <a:pt x="1603" y="1609"/>
                    <a:pt x="1603" y="1609"/>
                  </a:cubicBezTo>
                  <a:cubicBezTo>
                    <a:pt x="1596" y="1603"/>
                    <a:pt x="1596" y="1603"/>
                    <a:pt x="1596" y="1597"/>
                  </a:cubicBezTo>
                  <a:close/>
                  <a:moveTo>
                    <a:pt x="1381" y="1457"/>
                  </a:moveTo>
                  <a:cubicBezTo>
                    <a:pt x="1432" y="1489"/>
                    <a:pt x="1482" y="1521"/>
                    <a:pt x="1527" y="1552"/>
                  </a:cubicBezTo>
                  <a:cubicBezTo>
                    <a:pt x="1539" y="1565"/>
                    <a:pt x="1558" y="1571"/>
                    <a:pt x="1571" y="1584"/>
                  </a:cubicBezTo>
                  <a:cubicBezTo>
                    <a:pt x="1577" y="1584"/>
                    <a:pt x="1577" y="1590"/>
                    <a:pt x="1584" y="1597"/>
                  </a:cubicBezTo>
                  <a:cubicBezTo>
                    <a:pt x="1584" y="1597"/>
                    <a:pt x="1584" y="1603"/>
                    <a:pt x="1584" y="1603"/>
                  </a:cubicBezTo>
                  <a:cubicBezTo>
                    <a:pt x="1584" y="1609"/>
                    <a:pt x="1584" y="1609"/>
                    <a:pt x="1584" y="1616"/>
                  </a:cubicBezTo>
                  <a:cubicBezTo>
                    <a:pt x="1546" y="1590"/>
                    <a:pt x="1508" y="1565"/>
                    <a:pt x="1470" y="1546"/>
                  </a:cubicBezTo>
                  <a:cubicBezTo>
                    <a:pt x="1457" y="1533"/>
                    <a:pt x="1444" y="1521"/>
                    <a:pt x="1432" y="1514"/>
                  </a:cubicBezTo>
                  <a:cubicBezTo>
                    <a:pt x="1413" y="1495"/>
                    <a:pt x="1394" y="1476"/>
                    <a:pt x="1375" y="1457"/>
                  </a:cubicBezTo>
                  <a:close/>
                  <a:moveTo>
                    <a:pt x="1628" y="1628"/>
                  </a:moveTo>
                  <a:lnTo>
                    <a:pt x="1628" y="1628"/>
                  </a:lnTo>
                  <a:cubicBezTo>
                    <a:pt x="1641" y="1641"/>
                    <a:pt x="1653" y="1654"/>
                    <a:pt x="1660" y="1660"/>
                  </a:cubicBezTo>
                  <a:cubicBezTo>
                    <a:pt x="1660" y="1660"/>
                    <a:pt x="1647" y="1654"/>
                    <a:pt x="1634" y="1647"/>
                  </a:cubicBezTo>
                  <a:cubicBezTo>
                    <a:pt x="1634" y="1641"/>
                    <a:pt x="1634" y="1635"/>
                    <a:pt x="1628" y="1628"/>
                  </a:cubicBezTo>
                  <a:close/>
                  <a:moveTo>
                    <a:pt x="1565" y="1641"/>
                  </a:moveTo>
                  <a:cubicBezTo>
                    <a:pt x="1571" y="1647"/>
                    <a:pt x="1577" y="1654"/>
                    <a:pt x="1584" y="1660"/>
                  </a:cubicBezTo>
                  <a:cubicBezTo>
                    <a:pt x="1590" y="1666"/>
                    <a:pt x="1590" y="1666"/>
                    <a:pt x="1590" y="1673"/>
                  </a:cubicBezTo>
                  <a:cubicBezTo>
                    <a:pt x="1590" y="1673"/>
                    <a:pt x="1590" y="1679"/>
                    <a:pt x="1590" y="1679"/>
                  </a:cubicBezTo>
                  <a:cubicBezTo>
                    <a:pt x="1584" y="1673"/>
                    <a:pt x="1577" y="1660"/>
                    <a:pt x="1571" y="1654"/>
                  </a:cubicBezTo>
                  <a:cubicBezTo>
                    <a:pt x="1571" y="1647"/>
                    <a:pt x="1565" y="1647"/>
                    <a:pt x="1565" y="1641"/>
                  </a:cubicBezTo>
                  <a:close/>
                  <a:moveTo>
                    <a:pt x="1660" y="1711"/>
                  </a:moveTo>
                  <a:cubicBezTo>
                    <a:pt x="1666" y="1711"/>
                    <a:pt x="1672" y="1717"/>
                    <a:pt x="1679" y="1723"/>
                  </a:cubicBezTo>
                  <a:cubicBezTo>
                    <a:pt x="1679" y="1736"/>
                    <a:pt x="1685" y="1749"/>
                    <a:pt x="1685" y="1761"/>
                  </a:cubicBezTo>
                  <a:lnTo>
                    <a:pt x="1660" y="1711"/>
                  </a:lnTo>
                  <a:close/>
                  <a:moveTo>
                    <a:pt x="1609" y="1673"/>
                  </a:moveTo>
                  <a:cubicBezTo>
                    <a:pt x="1634" y="1717"/>
                    <a:pt x="1660" y="1768"/>
                    <a:pt x="1679" y="1806"/>
                  </a:cubicBezTo>
                  <a:cubicBezTo>
                    <a:pt x="1685" y="1812"/>
                    <a:pt x="1685" y="1818"/>
                    <a:pt x="1685" y="1825"/>
                  </a:cubicBezTo>
                  <a:cubicBezTo>
                    <a:pt x="1685" y="1831"/>
                    <a:pt x="1691" y="1831"/>
                    <a:pt x="1691" y="1831"/>
                  </a:cubicBezTo>
                  <a:cubicBezTo>
                    <a:pt x="1685" y="1844"/>
                    <a:pt x="1679" y="1856"/>
                    <a:pt x="1679" y="1869"/>
                  </a:cubicBezTo>
                  <a:lnTo>
                    <a:pt x="1609" y="1679"/>
                  </a:lnTo>
                  <a:cubicBezTo>
                    <a:pt x="1609" y="1679"/>
                    <a:pt x="1609" y="1679"/>
                    <a:pt x="1609" y="1673"/>
                  </a:cubicBezTo>
                  <a:close/>
                  <a:moveTo>
                    <a:pt x="1755" y="1647"/>
                  </a:moveTo>
                  <a:cubicBezTo>
                    <a:pt x="1774" y="1730"/>
                    <a:pt x="1780" y="1812"/>
                    <a:pt x="1767" y="1894"/>
                  </a:cubicBezTo>
                  <a:cubicBezTo>
                    <a:pt x="1767" y="1812"/>
                    <a:pt x="1761" y="1730"/>
                    <a:pt x="1748" y="1647"/>
                  </a:cubicBezTo>
                  <a:close/>
                  <a:moveTo>
                    <a:pt x="1723" y="2008"/>
                  </a:moveTo>
                  <a:cubicBezTo>
                    <a:pt x="1729" y="2015"/>
                    <a:pt x="1729" y="2027"/>
                    <a:pt x="1729" y="2034"/>
                  </a:cubicBezTo>
                  <a:cubicBezTo>
                    <a:pt x="1729" y="2034"/>
                    <a:pt x="1729" y="2040"/>
                    <a:pt x="1723" y="2040"/>
                  </a:cubicBezTo>
                  <a:cubicBezTo>
                    <a:pt x="1723" y="2034"/>
                    <a:pt x="1723" y="2021"/>
                    <a:pt x="1723" y="2008"/>
                  </a:cubicBezTo>
                  <a:close/>
                  <a:moveTo>
                    <a:pt x="1679" y="1964"/>
                  </a:moveTo>
                  <a:cubicBezTo>
                    <a:pt x="1685" y="1977"/>
                    <a:pt x="1691" y="1989"/>
                    <a:pt x="1698" y="2002"/>
                  </a:cubicBezTo>
                  <a:cubicBezTo>
                    <a:pt x="1698" y="2021"/>
                    <a:pt x="1698" y="2046"/>
                    <a:pt x="1698" y="2065"/>
                  </a:cubicBezTo>
                  <a:cubicBezTo>
                    <a:pt x="1698" y="2072"/>
                    <a:pt x="1704" y="2078"/>
                    <a:pt x="1710" y="2078"/>
                  </a:cubicBezTo>
                  <a:cubicBezTo>
                    <a:pt x="1685" y="2116"/>
                    <a:pt x="1653" y="2154"/>
                    <a:pt x="1615" y="2186"/>
                  </a:cubicBezTo>
                  <a:cubicBezTo>
                    <a:pt x="1628" y="2167"/>
                    <a:pt x="1634" y="2148"/>
                    <a:pt x="1647" y="2129"/>
                  </a:cubicBezTo>
                  <a:cubicBezTo>
                    <a:pt x="1653" y="2129"/>
                    <a:pt x="1660" y="2129"/>
                    <a:pt x="1666" y="2116"/>
                  </a:cubicBezTo>
                  <a:cubicBezTo>
                    <a:pt x="1666" y="2097"/>
                    <a:pt x="1666" y="2078"/>
                    <a:pt x="1666" y="2059"/>
                  </a:cubicBezTo>
                  <a:cubicBezTo>
                    <a:pt x="1672" y="2059"/>
                    <a:pt x="1679" y="2053"/>
                    <a:pt x="1679" y="2046"/>
                  </a:cubicBezTo>
                  <a:cubicBezTo>
                    <a:pt x="1679" y="2027"/>
                    <a:pt x="1679" y="2002"/>
                    <a:pt x="1679" y="1977"/>
                  </a:cubicBezTo>
                  <a:cubicBezTo>
                    <a:pt x="1679" y="1977"/>
                    <a:pt x="1679" y="1970"/>
                    <a:pt x="1679" y="1964"/>
                  </a:cubicBezTo>
                  <a:close/>
                  <a:moveTo>
                    <a:pt x="447" y="216"/>
                  </a:moveTo>
                  <a:cubicBezTo>
                    <a:pt x="448" y="216"/>
                    <a:pt x="449" y="216"/>
                    <a:pt x="450" y="216"/>
                  </a:cubicBezTo>
                  <a:cubicBezTo>
                    <a:pt x="469" y="248"/>
                    <a:pt x="494" y="286"/>
                    <a:pt x="520" y="317"/>
                  </a:cubicBezTo>
                  <a:cubicBezTo>
                    <a:pt x="520" y="330"/>
                    <a:pt x="520" y="343"/>
                    <a:pt x="520" y="349"/>
                  </a:cubicBezTo>
                  <a:cubicBezTo>
                    <a:pt x="532" y="495"/>
                    <a:pt x="545" y="640"/>
                    <a:pt x="564" y="792"/>
                  </a:cubicBezTo>
                  <a:cubicBezTo>
                    <a:pt x="589" y="1084"/>
                    <a:pt x="615" y="1375"/>
                    <a:pt x="646" y="1673"/>
                  </a:cubicBezTo>
                  <a:cubicBezTo>
                    <a:pt x="678" y="1964"/>
                    <a:pt x="703" y="2255"/>
                    <a:pt x="748" y="2547"/>
                  </a:cubicBezTo>
                  <a:cubicBezTo>
                    <a:pt x="754" y="2604"/>
                    <a:pt x="754" y="2692"/>
                    <a:pt x="760" y="2775"/>
                  </a:cubicBezTo>
                  <a:cubicBezTo>
                    <a:pt x="754" y="2775"/>
                    <a:pt x="741" y="2775"/>
                    <a:pt x="735" y="2768"/>
                  </a:cubicBezTo>
                  <a:cubicBezTo>
                    <a:pt x="659" y="2357"/>
                    <a:pt x="577" y="1939"/>
                    <a:pt x="532" y="1521"/>
                  </a:cubicBezTo>
                  <a:cubicBezTo>
                    <a:pt x="507" y="1293"/>
                    <a:pt x="488" y="1065"/>
                    <a:pt x="469" y="830"/>
                  </a:cubicBezTo>
                  <a:cubicBezTo>
                    <a:pt x="463" y="716"/>
                    <a:pt x="456" y="602"/>
                    <a:pt x="450" y="488"/>
                  </a:cubicBezTo>
                  <a:cubicBezTo>
                    <a:pt x="450" y="425"/>
                    <a:pt x="444" y="362"/>
                    <a:pt x="444" y="298"/>
                  </a:cubicBezTo>
                  <a:cubicBezTo>
                    <a:pt x="444" y="274"/>
                    <a:pt x="426" y="216"/>
                    <a:pt x="447" y="216"/>
                  </a:cubicBezTo>
                  <a:close/>
                  <a:moveTo>
                    <a:pt x="811" y="2686"/>
                  </a:moveTo>
                  <a:cubicBezTo>
                    <a:pt x="811" y="2724"/>
                    <a:pt x="817" y="2762"/>
                    <a:pt x="824" y="2794"/>
                  </a:cubicBezTo>
                  <a:lnTo>
                    <a:pt x="811" y="2794"/>
                  </a:lnTo>
                  <a:cubicBezTo>
                    <a:pt x="811" y="2756"/>
                    <a:pt x="811" y="2718"/>
                    <a:pt x="811" y="2686"/>
                  </a:cubicBezTo>
                  <a:close/>
                  <a:moveTo>
                    <a:pt x="760" y="2908"/>
                  </a:moveTo>
                  <a:cubicBezTo>
                    <a:pt x="760" y="2914"/>
                    <a:pt x="760" y="2920"/>
                    <a:pt x="760" y="2927"/>
                  </a:cubicBezTo>
                  <a:lnTo>
                    <a:pt x="754" y="2914"/>
                  </a:lnTo>
                  <a:cubicBezTo>
                    <a:pt x="754" y="2914"/>
                    <a:pt x="754" y="2908"/>
                    <a:pt x="754" y="2908"/>
                  </a:cubicBezTo>
                  <a:close/>
                  <a:moveTo>
                    <a:pt x="646" y="2882"/>
                  </a:moveTo>
                  <a:cubicBezTo>
                    <a:pt x="640" y="2920"/>
                    <a:pt x="627" y="2952"/>
                    <a:pt x="621" y="2984"/>
                  </a:cubicBezTo>
                  <a:cubicBezTo>
                    <a:pt x="621" y="2971"/>
                    <a:pt x="627" y="2958"/>
                    <a:pt x="627" y="2946"/>
                  </a:cubicBezTo>
                  <a:cubicBezTo>
                    <a:pt x="634" y="2927"/>
                    <a:pt x="634" y="2908"/>
                    <a:pt x="640" y="2889"/>
                  </a:cubicBezTo>
                  <a:cubicBezTo>
                    <a:pt x="640" y="2889"/>
                    <a:pt x="646" y="2882"/>
                    <a:pt x="646" y="2882"/>
                  </a:cubicBezTo>
                  <a:close/>
                  <a:moveTo>
                    <a:pt x="482" y="2939"/>
                  </a:moveTo>
                  <a:lnTo>
                    <a:pt x="482" y="2939"/>
                  </a:lnTo>
                  <a:cubicBezTo>
                    <a:pt x="456" y="3028"/>
                    <a:pt x="437" y="3117"/>
                    <a:pt x="425" y="3205"/>
                  </a:cubicBezTo>
                  <a:cubicBezTo>
                    <a:pt x="425" y="3186"/>
                    <a:pt x="425" y="3167"/>
                    <a:pt x="431" y="3142"/>
                  </a:cubicBezTo>
                  <a:cubicBezTo>
                    <a:pt x="437" y="3085"/>
                    <a:pt x="450" y="3022"/>
                    <a:pt x="456" y="2958"/>
                  </a:cubicBezTo>
                  <a:cubicBezTo>
                    <a:pt x="456" y="2958"/>
                    <a:pt x="456" y="2952"/>
                    <a:pt x="456" y="2952"/>
                  </a:cubicBezTo>
                  <a:cubicBezTo>
                    <a:pt x="463" y="2946"/>
                    <a:pt x="469" y="2946"/>
                    <a:pt x="482" y="2939"/>
                  </a:cubicBezTo>
                  <a:close/>
                  <a:moveTo>
                    <a:pt x="684" y="3047"/>
                  </a:moveTo>
                  <a:cubicBezTo>
                    <a:pt x="684" y="3110"/>
                    <a:pt x="678" y="3180"/>
                    <a:pt x="672" y="3243"/>
                  </a:cubicBezTo>
                  <a:cubicBezTo>
                    <a:pt x="672" y="3180"/>
                    <a:pt x="678" y="3110"/>
                    <a:pt x="684" y="3047"/>
                  </a:cubicBezTo>
                  <a:close/>
                  <a:moveTo>
                    <a:pt x="811" y="2958"/>
                  </a:moveTo>
                  <a:cubicBezTo>
                    <a:pt x="817" y="2965"/>
                    <a:pt x="824" y="2971"/>
                    <a:pt x="824" y="2977"/>
                  </a:cubicBezTo>
                  <a:cubicBezTo>
                    <a:pt x="811" y="3091"/>
                    <a:pt x="792" y="3205"/>
                    <a:pt x="773" y="3319"/>
                  </a:cubicBezTo>
                  <a:cubicBezTo>
                    <a:pt x="773" y="3319"/>
                    <a:pt x="773" y="3313"/>
                    <a:pt x="773" y="3307"/>
                  </a:cubicBezTo>
                  <a:cubicBezTo>
                    <a:pt x="792" y="3193"/>
                    <a:pt x="805" y="3072"/>
                    <a:pt x="811" y="2958"/>
                  </a:cubicBezTo>
                  <a:close/>
                  <a:moveTo>
                    <a:pt x="326" y="3186"/>
                  </a:moveTo>
                  <a:lnTo>
                    <a:pt x="326" y="3186"/>
                  </a:lnTo>
                  <a:cubicBezTo>
                    <a:pt x="319" y="3230"/>
                    <a:pt x="310" y="3278"/>
                    <a:pt x="304" y="3326"/>
                  </a:cubicBezTo>
                  <a:cubicBezTo>
                    <a:pt x="299" y="3337"/>
                    <a:pt x="298" y="3348"/>
                    <a:pt x="294" y="3360"/>
                  </a:cubicBezTo>
                  <a:lnTo>
                    <a:pt x="294" y="3360"/>
                  </a:lnTo>
                  <a:cubicBezTo>
                    <a:pt x="300" y="3302"/>
                    <a:pt x="312" y="3245"/>
                    <a:pt x="323" y="3193"/>
                  </a:cubicBezTo>
                  <a:cubicBezTo>
                    <a:pt x="325" y="3190"/>
                    <a:pt x="325" y="3188"/>
                    <a:pt x="326" y="3186"/>
                  </a:cubicBezTo>
                  <a:close/>
                  <a:moveTo>
                    <a:pt x="608" y="2889"/>
                  </a:moveTo>
                  <a:lnTo>
                    <a:pt x="608" y="2889"/>
                  </a:lnTo>
                  <a:cubicBezTo>
                    <a:pt x="602" y="2901"/>
                    <a:pt x="602" y="2908"/>
                    <a:pt x="602" y="2914"/>
                  </a:cubicBezTo>
                  <a:cubicBezTo>
                    <a:pt x="596" y="2927"/>
                    <a:pt x="589" y="2958"/>
                    <a:pt x="583" y="2996"/>
                  </a:cubicBezTo>
                  <a:cubicBezTo>
                    <a:pt x="570" y="3072"/>
                    <a:pt x="558" y="3148"/>
                    <a:pt x="545" y="3224"/>
                  </a:cubicBezTo>
                  <a:cubicBezTo>
                    <a:pt x="545" y="3237"/>
                    <a:pt x="539" y="3250"/>
                    <a:pt x="539" y="3262"/>
                  </a:cubicBezTo>
                  <a:cubicBezTo>
                    <a:pt x="520" y="3332"/>
                    <a:pt x="507" y="3402"/>
                    <a:pt x="488" y="3478"/>
                  </a:cubicBezTo>
                  <a:cubicBezTo>
                    <a:pt x="494" y="3389"/>
                    <a:pt x="507" y="3307"/>
                    <a:pt x="520" y="3218"/>
                  </a:cubicBezTo>
                  <a:cubicBezTo>
                    <a:pt x="539" y="3110"/>
                    <a:pt x="564" y="3009"/>
                    <a:pt x="583" y="2901"/>
                  </a:cubicBezTo>
                  <a:cubicBezTo>
                    <a:pt x="583" y="2901"/>
                    <a:pt x="583" y="2895"/>
                    <a:pt x="583" y="2895"/>
                  </a:cubicBezTo>
                  <a:cubicBezTo>
                    <a:pt x="589" y="2895"/>
                    <a:pt x="596" y="2895"/>
                    <a:pt x="608" y="2889"/>
                  </a:cubicBezTo>
                  <a:close/>
                  <a:moveTo>
                    <a:pt x="602" y="3478"/>
                  </a:moveTo>
                  <a:cubicBezTo>
                    <a:pt x="602" y="3503"/>
                    <a:pt x="602" y="3522"/>
                    <a:pt x="602" y="3547"/>
                  </a:cubicBezTo>
                  <a:cubicBezTo>
                    <a:pt x="602" y="3554"/>
                    <a:pt x="602" y="3554"/>
                    <a:pt x="602" y="3554"/>
                  </a:cubicBezTo>
                  <a:cubicBezTo>
                    <a:pt x="602" y="3560"/>
                    <a:pt x="596" y="3560"/>
                    <a:pt x="589" y="3566"/>
                  </a:cubicBezTo>
                  <a:cubicBezTo>
                    <a:pt x="589" y="3535"/>
                    <a:pt x="596" y="3509"/>
                    <a:pt x="602" y="3478"/>
                  </a:cubicBezTo>
                  <a:close/>
                  <a:moveTo>
                    <a:pt x="513" y="3509"/>
                  </a:moveTo>
                  <a:cubicBezTo>
                    <a:pt x="513" y="3547"/>
                    <a:pt x="513" y="3579"/>
                    <a:pt x="513" y="3617"/>
                  </a:cubicBezTo>
                  <a:cubicBezTo>
                    <a:pt x="501" y="3623"/>
                    <a:pt x="494" y="3623"/>
                    <a:pt x="488" y="3630"/>
                  </a:cubicBezTo>
                  <a:cubicBezTo>
                    <a:pt x="494" y="3592"/>
                    <a:pt x="507" y="3547"/>
                    <a:pt x="513" y="3509"/>
                  </a:cubicBezTo>
                  <a:close/>
                  <a:moveTo>
                    <a:pt x="545" y="2908"/>
                  </a:moveTo>
                  <a:lnTo>
                    <a:pt x="545" y="2908"/>
                  </a:lnTo>
                  <a:cubicBezTo>
                    <a:pt x="520" y="3041"/>
                    <a:pt x="488" y="3180"/>
                    <a:pt x="469" y="3319"/>
                  </a:cubicBezTo>
                  <a:cubicBezTo>
                    <a:pt x="456" y="3383"/>
                    <a:pt x="444" y="3452"/>
                    <a:pt x="431" y="3522"/>
                  </a:cubicBezTo>
                  <a:cubicBezTo>
                    <a:pt x="418" y="3560"/>
                    <a:pt x="412" y="3604"/>
                    <a:pt x="406" y="3642"/>
                  </a:cubicBezTo>
                  <a:cubicBezTo>
                    <a:pt x="412" y="3535"/>
                    <a:pt x="425" y="3421"/>
                    <a:pt x="437" y="3313"/>
                  </a:cubicBezTo>
                  <a:cubicBezTo>
                    <a:pt x="437" y="3307"/>
                    <a:pt x="437" y="3307"/>
                    <a:pt x="437" y="3307"/>
                  </a:cubicBezTo>
                  <a:cubicBezTo>
                    <a:pt x="469" y="3180"/>
                    <a:pt x="494" y="3047"/>
                    <a:pt x="513" y="2920"/>
                  </a:cubicBezTo>
                  <a:cubicBezTo>
                    <a:pt x="526" y="2914"/>
                    <a:pt x="539" y="2914"/>
                    <a:pt x="545" y="2908"/>
                  </a:cubicBezTo>
                  <a:close/>
                  <a:moveTo>
                    <a:pt x="368" y="3624"/>
                  </a:moveTo>
                  <a:cubicBezTo>
                    <a:pt x="368" y="3636"/>
                    <a:pt x="368" y="3655"/>
                    <a:pt x="361" y="3674"/>
                  </a:cubicBezTo>
                  <a:cubicBezTo>
                    <a:pt x="342" y="3680"/>
                    <a:pt x="323" y="3680"/>
                    <a:pt x="304" y="3680"/>
                  </a:cubicBezTo>
                  <a:cubicBezTo>
                    <a:pt x="311" y="3668"/>
                    <a:pt x="311" y="3655"/>
                    <a:pt x="317" y="3642"/>
                  </a:cubicBezTo>
                  <a:cubicBezTo>
                    <a:pt x="323" y="3636"/>
                    <a:pt x="323" y="3636"/>
                    <a:pt x="330" y="3630"/>
                  </a:cubicBezTo>
                  <a:cubicBezTo>
                    <a:pt x="330" y="3630"/>
                    <a:pt x="330" y="3636"/>
                    <a:pt x="330" y="3636"/>
                  </a:cubicBezTo>
                  <a:cubicBezTo>
                    <a:pt x="330" y="3647"/>
                    <a:pt x="339" y="3651"/>
                    <a:pt x="348" y="3651"/>
                  </a:cubicBezTo>
                  <a:cubicBezTo>
                    <a:pt x="355" y="3651"/>
                    <a:pt x="361" y="3648"/>
                    <a:pt x="361" y="3642"/>
                  </a:cubicBezTo>
                  <a:cubicBezTo>
                    <a:pt x="368" y="3636"/>
                    <a:pt x="368" y="3630"/>
                    <a:pt x="368" y="3624"/>
                  </a:cubicBezTo>
                  <a:close/>
                  <a:moveTo>
                    <a:pt x="392" y="0"/>
                  </a:moveTo>
                  <a:cubicBezTo>
                    <a:pt x="369" y="0"/>
                    <a:pt x="346" y="24"/>
                    <a:pt x="355" y="51"/>
                  </a:cubicBezTo>
                  <a:cubicBezTo>
                    <a:pt x="387" y="140"/>
                    <a:pt x="399" y="241"/>
                    <a:pt x="412" y="343"/>
                  </a:cubicBezTo>
                  <a:cubicBezTo>
                    <a:pt x="406" y="767"/>
                    <a:pt x="456" y="1198"/>
                    <a:pt x="501" y="1616"/>
                  </a:cubicBezTo>
                  <a:cubicBezTo>
                    <a:pt x="545" y="1996"/>
                    <a:pt x="596" y="2388"/>
                    <a:pt x="672" y="2768"/>
                  </a:cubicBezTo>
                  <a:cubicBezTo>
                    <a:pt x="596" y="2768"/>
                    <a:pt x="526" y="2787"/>
                    <a:pt x="456" y="2825"/>
                  </a:cubicBezTo>
                  <a:cubicBezTo>
                    <a:pt x="456" y="2819"/>
                    <a:pt x="456" y="2813"/>
                    <a:pt x="456" y="2806"/>
                  </a:cubicBezTo>
                  <a:cubicBezTo>
                    <a:pt x="460" y="2799"/>
                    <a:pt x="455" y="2793"/>
                    <a:pt x="448" y="2793"/>
                  </a:cubicBezTo>
                  <a:cubicBezTo>
                    <a:pt x="444" y="2793"/>
                    <a:pt x="440" y="2795"/>
                    <a:pt x="437" y="2800"/>
                  </a:cubicBezTo>
                  <a:cubicBezTo>
                    <a:pt x="431" y="2813"/>
                    <a:pt x="431" y="2825"/>
                    <a:pt x="425" y="2838"/>
                  </a:cubicBezTo>
                  <a:cubicBezTo>
                    <a:pt x="406" y="2851"/>
                    <a:pt x="387" y="2863"/>
                    <a:pt x="368" y="2876"/>
                  </a:cubicBezTo>
                  <a:cubicBezTo>
                    <a:pt x="355" y="2882"/>
                    <a:pt x="349" y="2889"/>
                    <a:pt x="336" y="2895"/>
                  </a:cubicBezTo>
                  <a:cubicBezTo>
                    <a:pt x="247" y="2965"/>
                    <a:pt x="165" y="3060"/>
                    <a:pt x="108" y="3167"/>
                  </a:cubicBezTo>
                  <a:cubicBezTo>
                    <a:pt x="45" y="3269"/>
                    <a:pt x="0" y="3389"/>
                    <a:pt x="13" y="3497"/>
                  </a:cubicBezTo>
                  <a:cubicBezTo>
                    <a:pt x="13" y="3670"/>
                    <a:pt x="151" y="3788"/>
                    <a:pt x="323" y="3788"/>
                  </a:cubicBezTo>
                  <a:cubicBezTo>
                    <a:pt x="327" y="3788"/>
                    <a:pt x="332" y="3788"/>
                    <a:pt x="336" y="3788"/>
                  </a:cubicBezTo>
                  <a:cubicBezTo>
                    <a:pt x="532" y="3775"/>
                    <a:pt x="735" y="3623"/>
                    <a:pt x="855" y="3452"/>
                  </a:cubicBezTo>
                  <a:cubicBezTo>
                    <a:pt x="859" y="3454"/>
                    <a:pt x="862" y="3454"/>
                    <a:pt x="866" y="3454"/>
                  </a:cubicBezTo>
                  <a:cubicBezTo>
                    <a:pt x="884" y="3454"/>
                    <a:pt x="906" y="3442"/>
                    <a:pt x="906" y="3421"/>
                  </a:cubicBezTo>
                  <a:cubicBezTo>
                    <a:pt x="912" y="3402"/>
                    <a:pt x="912" y="3383"/>
                    <a:pt x="912" y="3364"/>
                  </a:cubicBezTo>
                  <a:cubicBezTo>
                    <a:pt x="919" y="3357"/>
                    <a:pt x="919" y="3345"/>
                    <a:pt x="925" y="3338"/>
                  </a:cubicBezTo>
                  <a:cubicBezTo>
                    <a:pt x="988" y="3205"/>
                    <a:pt x="1014" y="3003"/>
                    <a:pt x="925" y="2876"/>
                  </a:cubicBezTo>
                  <a:cubicBezTo>
                    <a:pt x="919" y="2832"/>
                    <a:pt x="919" y="2794"/>
                    <a:pt x="912" y="2749"/>
                  </a:cubicBezTo>
                  <a:cubicBezTo>
                    <a:pt x="906" y="2623"/>
                    <a:pt x="893" y="2496"/>
                    <a:pt x="881" y="2369"/>
                  </a:cubicBezTo>
                  <a:cubicBezTo>
                    <a:pt x="855" y="2129"/>
                    <a:pt x="824" y="1882"/>
                    <a:pt x="798" y="1641"/>
                  </a:cubicBezTo>
                  <a:cubicBezTo>
                    <a:pt x="786" y="1540"/>
                    <a:pt x="779" y="1438"/>
                    <a:pt x="767" y="1337"/>
                  </a:cubicBezTo>
                  <a:lnTo>
                    <a:pt x="767" y="1337"/>
                  </a:lnTo>
                  <a:cubicBezTo>
                    <a:pt x="900" y="1407"/>
                    <a:pt x="1071" y="1445"/>
                    <a:pt x="1147" y="1476"/>
                  </a:cubicBezTo>
                  <a:cubicBezTo>
                    <a:pt x="1286" y="1533"/>
                    <a:pt x="1425" y="1609"/>
                    <a:pt x="1533" y="1717"/>
                  </a:cubicBezTo>
                  <a:cubicBezTo>
                    <a:pt x="1584" y="1774"/>
                    <a:pt x="1622" y="1850"/>
                    <a:pt x="1628" y="1920"/>
                  </a:cubicBezTo>
                  <a:lnTo>
                    <a:pt x="1634" y="1926"/>
                  </a:lnTo>
                  <a:cubicBezTo>
                    <a:pt x="1653" y="2053"/>
                    <a:pt x="1603" y="2179"/>
                    <a:pt x="1482" y="2255"/>
                  </a:cubicBezTo>
                  <a:cubicBezTo>
                    <a:pt x="1463" y="2268"/>
                    <a:pt x="1470" y="2300"/>
                    <a:pt x="1495" y="2300"/>
                  </a:cubicBezTo>
                  <a:cubicBezTo>
                    <a:pt x="1685" y="2274"/>
                    <a:pt x="1843" y="2141"/>
                    <a:pt x="1894" y="1951"/>
                  </a:cubicBezTo>
                  <a:cubicBezTo>
                    <a:pt x="1957" y="1704"/>
                    <a:pt x="1837" y="1451"/>
                    <a:pt x="1679" y="1261"/>
                  </a:cubicBezTo>
                  <a:cubicBezTo>
                    <a:pt x="1495" y="1046"/>
                    <a:pt x="1248" y="881"/>
                    <a:pt x="1039" y="691"/>
                  </a:cubicBezTo>
                  <a:cubicBezTo>
                    <a:pt x="893" y="552"/>
                    <a:pt x="767" y="400"/>
                    <a:pt x="634" y="248"/>
                  </a:cubicBezTo>
                  <a:cubicBezTo>
                    <a:pt x="634" y="235"/>
                    <a:pt x="627" y="222"/>
                    <a:pt x="627" y="216"/>
                  </a:cubicBezTo>
                  <a:cubicBezTo>
                    <a:pt x="632" y="191"/>
                    <a:pt x="610" y="174"/>
                    <a:pt x="588" y="174"/>
                  </a:cubicBezTo>
                  <a:cubicBezTo>
                    <a:pt x="582" y="174"/>
                    <a:pt x="576" y="175"/>
                    <a:pt x="570" y="178"/>
                  </a:cubicBezTo>
                  <a:cubicBezTo>
                    <a:pt x="520" y="121"/>
                    <a:pt x="469" y="64"/>
                    <a:pt x="418" y="13"/>
                  </a:cubicBezTo>
                  <a:cubicBezTo>
                    <a:pt x="411" y="4"/>
                    <a:pt x="4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7992076" y="3709559"/>
              <a:ext cx="67651" cy="111654"/>
            </a:xfrm>
            <a:custGeom>
              <a:avLst/>
              <a:gdLst/>
              <a:ahLst/>
              <a:cxnLst/>
              <a:rect l="l" t="t" r="r" b="b"/>
              <a:pathLst>
                <a:path w="1951" h="3220" extrusionOk="0">
                  <a:moveTo>
                    <a:pt x="1033" y="709"/>
                  </a:moveTo>
                  <a:cubicBezTo>
                    <a:pt x="1039" y="740"/>
                    <a:pt x="1052" y="778"/>
                    <a:pt x="1058" y="810"/>
                  </a:cubicBezTo>
                  <a:cubicBezTo>
                    <a:pt x="1052" y="797"/>
                    <a:pt x="1045" y="785"/>
                    <a:pt x="1039" y="772"/>
                  </a:cubicBezTo>
                  <a:cubicBezTo>
                    <a:pt x="1039" y="759"/>
                    <a:pt x="1033" y="747"/>
                    <a:pt x="1026" y="740"/>
                  </a:cubicBezTo>
                  <a:cubicBezTo>
                    <a:pt x="1026" y="728"/>
                    <a:pt x="1033" y="721"/>
                    <a:pt x="1033" y="709"/>
                  </a:cubicBezTo>
                  <a:close/>
                  <a:moveTo>
                    <a:pt x="1052" y="905"/>
                  </a:moveTo>
                  <a:cubicBezTo>
                    <a:pt x="1064" y="937"/>
                    <a:pt x="1077" y="968"/>
                    <a:pt x="1083" y="1000"/>
                  </a:cubicBezTo>
                  <a:cubicBezTo>
                    <a:pt x="1071" y="968"/>
                    <a:pt x="1058" y="943"/>
                    <a:pt x="1052" y="911"/>
                  </a:cubicBezTo>
                  <a:cubicBezTo>
                    <a:pt x="1052" y="911"/>
                    <a:pt x="1052" y="905"/>
                    <a:pt x="1052" y="905"/>
                  </a:cubicBezTo>
                  <a:close/>
                  <a:moveTo>
                    <a:pt x="1014" y="956"/>
                  </a:moveTo>
                  <a:cubicBezTo>
                    <a:pt x="1020" y="975"/>
                    <a:pt x="1026" y="987"/>
                    <a:pt x="1033" y="1006"/>
                  </a:cubicBezTo>
                  <a:cubicBezTo>
                    <a:pt x="1029" y="1013"/>
                    <a:pt x="1026" y="1016"/>
                    <a:pt x="1022" y="1016"/>
                  </a:cubicBezTo>
                  <a:cubicBezTo>
                    <a:pt x="1018" y="1016"/>
                    <a:pt x="1014" y="1013"/>
                    <a:pt x="1007" y="1006"/>
                  </a:cubicBezTo>
                  <a:cubicBezTo>
                    <a:pt x="1014" y="987"/>
                    <a:pt x="1014" y="975"/>
                    <a:pt x="1014" y="956"/>
                  </a:cubicBezTo>
                  <a:close/>
                  <a:moveTo>
                    <a:pt x="1052" y="1089"/>
                  </a:moveTo>
                  <a:cubicBezTo>
                    <a:pt x="1058" y="1089"/>
                    <a:pt x="1058" y="1089"/>
                    <a:pt x="1058" y="1095"/>
                  </a:cubicBezTo>
                  <a:cubicBezTo>
                    <a:pt x="1058" y="1095"/>
                    <a:pt x="1058" y="1089"/>
                    <a:pt x="1052" y="1089"/>
                  </a:cubicBezTo>
                  <a:close/>
                  <a:moveTo>
                    <a:pt x="1058" y="994"/>
                  </a:moveTo>
                  <a:cubicBezTo>
                    <a:pt x="1071" y="1038"/>
                    <a:pt x="1090" y="1082"/>
                    <a:pt x="1115" y="1127"/>
                  </a:cubicBezTo>
                  <a:cubicBezTo>
                    <a:pt x="1109" y="1120"/>
                    <a:pt x="1102" y="1120"/>
                    <a:pt x="1096" y="1108"/>
                  </a:cubicBezTo>
                  <a:cubicBezTo>
                    <a:pt x="1077" y="1089"/>
                    <a:pt x="1064" y="1063"/>
                    <a:pt x="1058" y="1032"/>
                  </a:cubicBezTo>
                  <a:cubicBezTo>
                    <a:pt x="1058" y="1019"/>
                    <a:pt x="1058" y="1006"/>
                    <a:pt x="1058" y="994"/>
                  </a:cubicBezTo>
                  <a:close/>
                  <a:moveTo>
                    <a:pt x="1121" y="1044"/>
                  </a:moveTo>
                  <a:lnTo>
                    <a:pt x="1121" y="1044"/>
                  </a:lnTo>
                  <a:cubicBezTo>
                    <a:pt x="1147" y="1095"/>
                    <a:pt x="1166" y="1139"/>
                    <a:pt x="1185" y="1190"/>
                  </a:cubicBezTo>
                  <a:cubicBezTo>
                    <a:pt x="1178" y="1184"/>
                    <a:pt x="1172" y="1177"/>
                    <a:pt x="1159" y="1171"/>
                  </a:cubicBezTo>
                  <a:cubicBezTo>
                    <a:pt x="1153" y="1165"/>
                    <a:pt x="1153" y="1152"/>
                    <a:pt x="1147" y="1139"/>
                  </a:cubicBezTo>
                  <a:cubicBezTo>
                    <a:pt x="1140" y="1108"/>
                    <a:pt x="1134" y="1076"/>
                    <a:pt x="1121" y="1044"/>
                  </a:cubicBezTo>
                  <a:close/>
                  <a:moveTo>
                    <a:pt x="1470" y="1140"/>
                  </a:moveTo>
                  <a:lnTo>
                    <a:pt x="1470" y="1140"/>
                  </a:lnTo>
                  <a:cubicBezTo>
                    <a:pt x="1482" y="1164"/>
                    <a:pt x="1494" y="1182"/>
                    <a:pt x="1506" y="1200"/>
                  </a:cubicBezTo>
                  <a:lnTo>
                    <a:pt x="1506" y="1200"/>
                  </a:lnTo>
                  <a:cubicBezTo>
                    <a:pt x="1503" y="1200"/>
                    <a:pt x="1499" y="1203"/>
                    <a:pt x="1495" y="1203"/>
                  </a:cubicBezTo>
                  <a:cubicBezTo>
                    <a:pt x="1489" y="1184"/>
                    <a:pt x="1482" y="1165"/>
                    <a:pt x="1470" y="1140"/>
                  </a:cubicBezTo>
                  <a:close/>
                  <a:moveTo>
                    <a:pt x="1387" y="949"/>
                  </a:moveTo>
                  <a:cubicBezTo>
                    <a:pt x="1406" y="968"/>
                    <a:pt x="1425" y="994"/>
                    <a:pt x="1444" y="1013"/>
                  </a:cubicBezTo>
                  <a:cubicBezTo>
                    <a:pt x="1470" y="1044"/>
                    <a:pt x="1495" y="1070"/>
                    <a:pt x="1520" y="1101"/>
                  </a:cubicBezTo>
                  <a:cubicBezTo>
                    <a:pt x="1527" y="1108"/>
                    <a:pt x="1533" y="1114"/>
                    <a:pt x="1539" y="1120"/>
                  </a:cubicBezTo>
                  <a:cubicBezTo>
                    <a:pt x="1539" y="1133"/>
                    <a:pt x="1546" y="1139"/>
                    <a:pt x="1552" y="1152"/>
                  </a:cubicBezTo>
                  <a:cubicBezTo>
                    <a:pt x="1549" y="1150"/>
                    <a:pt x="1545" y="1150"/>
                    <a:pt x="1542" y="1150"/>
                  </a:cubicBezTo>
                  <a:cubicBezTo>
                    <a:pt x="1534" y="1150"/>
                    <a:pt x="1528" y="1155"/>
                    <a:pt x="1533" y="1165"/>
                  </a:cubicBezTo>
                  <a:cubicBezTo>
                    <a:pt x="1539" y="1184"/>
                    <a:pt x="1546" y="1203"/>
                    <a:pt x="1552" y="1222"/>
                  </a:cubicBezTo>
                  <a:cubicBezTo>
                    <a:pt x="1527" y="1184"/>
                    <a:pt x="1501" y="1146"/>
                    <a:pt x="1501" y="1139"/>
                  </a:cubicBezTo>
                  <a:cubicBezTo>
                    <a:pt x="1457" y="1076"/>
                    <a:pt x="1425" y="1013"/>
                    <a:pt x="1387" y="949"/>
                  </a:cubicBezTo>
                  <a:close/>
                  <a:moveTo>
                    <a:pt x="1242" y="1158"/>
                  </a:moveTo>
                  <a:cubicBezTo>
                    <a:pt x="1248" y="1177"/>
                    <a:pt x="1261" y="1203"/>
                    <a:pt x="1273" y="1222"/>
                  </a:cubicBezTo>
                  <a:cubicBezTo>
                    <a:pt x="1280" y="1234"/>
                    <a:pt x="1286" y="1247"/>
                    <a:pt x="1286" y="1253"/>
                  </a:cubicBezTo>
                  <a:cubicBezTo>
                    <a:pt x="1280" y="1234"/>
                    <a:pt x="1261" y="1215"/>
                    <a:pt x="1248" y="1196"/>
                  </a:cubicBezTo>
                  <a:cubicBezTo>
                    <a:pt x="1248" y="1184"/>
                    <a:pt x="1242" y="1171"/>
                    <a:pt x="1242" y="1158"/>
                  </a:cubicBezTo>
                  <a:close/>
                  <a:moveTo>
                    <a:pt x="1039" y="481"/>
                  </a:moveTo>
                  <a:cubicBezTo>
                    <a:pt x="1045" y="487"/>
                    <a:pt x="1045" y="487"/>
                    <a:pt x="1045" y="493"/>
                  </a:cubicBezTo>
                  <a:cubicBezTo>
                    <a:pt x="1102" y="683"/>
                    <a:pt x="1172" y="873"/>
                    <a:pt x="1254" y="1057"/>
                  </a:cubicBezTo>
                  <a:cubicBezTo>
                    <a:pt x="1280" y="1108"/>
                    <a:pt x="1299" y="1171"/>
                    <a:pt x="1330" y="1228"/>
                  </a:cubicBezTo>
                  <a:cubicBezTo>
                    <a:pt x="1330" y="1228"/>
                    <a:pt x="1337" y="1234"/>
                    <a:pt x="1337" y="1234"/>
                  </a:cubicBezTo>
                  <a:cubicBezTo>
                    <a:pt x="1346" y="1274"/>
                    <a:pt x="1351" y="1288"/>
                    <a:pt x="1350" y="1288"/>
                  </a:cubicBezTo>
                  <a:cubicBezTo>
                    <a:pt x="1349" y="1288"/>
                    <a:pt x="1343" y="1275"/>
                    <a:pt x="1330" y="1260"/>
                  </a:cubicBezTo>
                  <a:cubicBezTo>
                    <a:pt x="1311" y="1241"/>
                    <a:pt x="1292" y="1215"/>
                    <a:pt x="1280" y="1177"/>
                  </a:cubicBezTo>
                  <a:cubicBezTo>
                    <a:pt x="1204" y="956"/>
                    <a:pt x="1121" y="740"/>
                    <a:pt x="1039" y="519"/>
                  </a:cubicBezTo>
                  <a:cubicBezTo>
                    <a:pt x="1039" y="506"/>
                    <a:pt x="1039" y="493"/>
                    <a:pt x="1039" y="481"/>
                  </a:cubicBezTo>
                  <a:close/>
                  <a:moveTo>
                    <a:pt x="1134" y="626"/>
                  </a:moveTo>
                  <a:cubicBezTo>
                    <a:pt x="1147" y="639"/>
                    <a:pt x="1153" y="652"/>
                    <a:pt x="1166" y="664"/>
                  </a:cubicBezTo>
                  <a:cubicBezTo>
                    <a:pt x="1216" y="791"/>
                    <a:pt x="1267" y="918"/>
                    <a:pt x="1324" y="1038"/>
                  </a:cubicBezTo>
                  <a:lnTo>
                    <a:pt x="1356" y="1114"/>
                  </a:lnTo>
                  <a:cubicBezTo>
                    <a:pt x="1375" y="1158"/>
                    <a:pt x="1432" y="1247"/>
                    <a:pt x="1438" y="1304"/>
                  </a:cubicBezTo>
                  <a:cubicBezTo>
                    <a:pt x="1432" y="1291"/>
                    <a:pt x="1419" y="1279"/>
                    <a:pt x="1406" y="1272"/>
                  </a:cubicBezTo>
                  <a:cubicBezTo>
                    <a:pt x="1404" y="1271"/>
                    <a:pt x="1403" y="1270"/>
                    <a:pt x="1401" y="1270"/>
                  </a:cubicBezTo>
                  <a:cubicBezTo>
                    <a:pt x="1397" y="1270"/>
                    <a:pt x="1394" y="1274"/>
                    <a:pt x="1394" y="1279"/>
                  </a:cubicBezTo>
                  <a:cubicBezTo>
                    <a:pt x="1375" y="1247"/>
                    <a:pt x="1362" y="1215"/>
                    <a:pt x="1343" y="1184"/>
                  </a:cubicBezTo>
                  <a:cubicBezTo>
                    <a:pt x="1343" y="1177"/>
                    <a:pt x="1343" y="1177"/>
                    <a:pt x="1343" y="1171"/>
                  </a:cubicBezTo>
                  <a:cubicBezTo>
                    <a:pt x="1280" y="987"/>
                    <a:pt x="1210" y="804"/>
                    <a:pt x="1134" y="626"/>
                  </a:cubicBezTo>
                  <a:close/>
                  <a:moveTo>
                    <a:pt x="1242" y="766"/>
                  </a:moveTo>
                  <a:cubicBezTo>
                    <a:pt x="1254" y="785"/>
                    <a:pt x="1273" y="804"/>
                    <a:pt x="1286" y="823"/>
                  </a:cubicBezTo>
                  <a:cubicBezTo>
                    <a:pt x="1299" y="848"/>
                    <a:pt x="1311" y="873"/>
                    <a:pt x="1324" y="899"/>
                  </a:cubicBezTo>
                  <a:cubicBezTo>
                    <a:pt x="1387" y="1025"/>
                    <a:pt x="1457" y="1152"/>
                    <a:pt x="1501" y="1285"/>
                  </a:cubicBezTo>
                  <a:cubicBezTo>
                    <a:pt x="1501" y="1285"/>
                    <a:pt x="1501" y="1285"/>
                    <a:pt x="1508" y="1291"/>
                  </a:cubicBezTo>
                  <a:cubicBezTo>
                    <a:pt x="1501" y="1291"/>
                    <a:pt x="1501" y="1291"/>
                    <a:pt x="1508" y="1298"/>
                  </a:cubicBezTo>
                  <a:cubicBezTo>
                    <a:pt x="1508" y="1298"/>
                    <a:pt x="1508" y="1298"/>
                    <a:pt x="1508" y="1304"/>
                  </a:cubicBezTo>
                  <a:cubicBezTo>
                    <a:pt x="1508" y="1305"/>
                    <a:pt x="1509" y="1306"/>
                    <a:pt x="1509" y="1307"/>
                  </a:cubicBezTo>
                  <a:lnTo>
                    <a:pt x="1509" y="1307"/>
                  </a:lnTo>
                  <a:cubicBezTo>
                    <a:pt x="1505" y="1300"/>
                    <a:pt x="1500" y="1293"/>
                    <a:pt x="1495" y="1285"/>
                  </a:cubicBezTo>
                  <a:cubicBezTo>
                    <a:pt x="1451" y="1222"/>
                    <a:pt x="1413" y="1152"/>
                    <a:pt x="1375" y="1082"/>
                  </a:cubicBezTo>
                  <a:cubicBezTo>
                    <a:pt x="1368" y="1070"/>
                    <a:pt x="1362" y="1057"/>
                    <a:pt x="1356" y="1044"/>
                  </a:cubicBezTo>
                  <a:lnTo>
                    <a:pt x="1242" y="766"/>
                  </a:lnTo>
                  <a:close/>
                  <a:moveTo>
                    <a:pt x="1387" y="1317"/>
                  </a:moveTo>
                  <a:lnTo>
                    <a:pt x="1387" y="1317"/>
                  </a:lnTo>
                  <a:cubicBezTo>
                    <a:pt x="1394" y="1323"/>
                    <a:pt x="1400" y="1323"/>
                    <a:pt x="1400" y="1329"/>
                  </a:cubicBezTo>
                  <a:cubicBezTo>
                    <a:pt x="1400" y="1329"/>
                    <a:pt x="1394" y="1323"/>
                    <a:pt x="1394" y="1323"/>
                  </a:cubicBezTo>
                  <a:cubicBezTo>
                    <a:pt x="1387" y="1323"/>
                    <a:pt x="1387" y="1317"/>
                    <a:pt x="1387" y="1317"/>
                  </a:cubicBezTo>
                  <a:close/>
                  <a:moveTo>
                    <a:pt x="1520" y="1215"/>
                  </a:moveTo>
                  <a:lnTo>
                    <a:pt x="1520" y="1215"/>
                  </a:lnTo>
                  <a:cubicBezTo>
                    <a:pt x="1546" y="1253"/>
                    <a:pt x="1571" y="1291"/>
                    <a:pt x="1596" y="1323"/>
                  </a:cubicBezTo>
                  <a:cubicBezTo>
                    <a:pt x="1609" y="1348"/>
                    <a:pt x="1622" y="1380"/>
                    <a:pt x="1634" y="1405"/>
                  </a:cubicBezTo>
                  <a:cubicBezTo>
                    <a:pt x="1615" y="1374"/>
                    <a:pt x="1590" y="1348"/>
                    <a:pt x="1571" y="1317"/>
                  </a:cubicBezTo>
                  <a:cubicBezTo>
                    <a:pt x="1558" y="1285"/>
                    <a:pt x="1539" y="1247"/>
                    <a:pt x="1520" y="1215"/>
                  </a:cubicBezTo>
                  <a:close/>
                  <a:moveTo>
                    <a:pt x="1444" y="1260"/>
                  </a:moveTo>
                  <a:cubicBezTo>
                    <a:pt x="1476" y="1304"/>
                    <a:pt x="1508" y="1355"/>
                    <a:pt x="1539" y="1399"/>
                  </a:cubicBezTo>
                  <a:cubicBezTo>
                    <a:pt x="1542" y="1402"/>
                    <a:pt x="1546" y="1403"/>
                    <a:pt x="1549" y="1403"/>
                  </a:cubicBezTo>
                  <a:cubicBezTo>
                    <a:pt x="1555" y="1403"/>
                    <a:pt x="1561" y="1400"/>
                    <a:pt x="1565" y="1393"/>
                  </a:cubicBezTo>
                  <a:cubicBezTo>
                    <a:pt x="1577" y="1424"/>
                    <a:pt x="1596" y="1450"/>
                    <a:pt x="1609" y="1475"/>
                  </a:cubicBezTo>
                  <a:cubicBezTo>
                    <a:pt x="1565" y="1431"/>
                    <a:pt x="1527" y="1386"/>
                    <a:pt x="1482" y="1342"/>
                  </a:cubicBezTo>
                  <a:cubicBezTo>
                    <a:pt x="1470" y="1317"/>
                    <a:pt x="1457" y="1285"/>
                    <a:pt x="1444" y="1260"/>
                  </a:cubicBezTo>
                  <a:close/>
                  <a:moveTo>
                    <a:pt x="1660" y="1538"/>
                  </a:moveTo>
                  <a:cubicBezTo>
                    <a:pt x="1660" y="1545"/>
                    <a:pt x="1660" y="1545"/>
                    <a:pt x="1666" y="1551"/>
                  </a:cubicBezTo>
                  <a:lnTo>
                    <a:pt x="1660" y="1551"/>
                  </a:lnTo>
                  <a:cubicBezTo>
                    <a:pt x="1660" y="1551"/>
                    <a:pt x="1660" y="1545"/>
                    <a:pt x="1660" y="1538"/>
                  </a:cubicBezTo>
                  <a:close/>
                  <a:moveTo>
                    <a:pt x="1495" y="1393"/>
                  </a:moveTo>
                  <a:lnTo>
                    <a:pt x="1495" y="1393"/>
                  </a:lnTo>
                  <a:cubicBezTo>
                    <a:pt x="1533" y="1424"/>
                    <a:pt x="1571" y="1462"/>
                    <a:pt x="1609" y="1494"/>
                  </a:cubicBezTo>
                  <a:cubicBezTo>
                    <a:pt x="1615" y="1507"/>
                    <a:pt x="1628" y="1513"/>
                    <a:pt x="1641" y="1526"/>
                  </a:cubicBezTo>
                  <a:cubicBezTo>
                    <a:pt x="1641" y="1532"/>
                    <a:pt x="1647" y="1532"/>
                    <a:pt x="1647" y="1538"/>
                  </a:cubicBezTo>
                  <a:cubicBezTo>
                    <a:pt x="1647" y="1538"/>
                    <a:pt x="1647" y="1545"/>
                    <a:pt x="1647" y="1545"/>
                  </a:cubicBezTo>
                  <a:cubicBezTo>
                    <a:pt x="1647" y="1551"/>
                    <a:pt x="1647" y="1551"/>
                    <a:pt x="1647" y="1557"/>
                  </a:cubicBezTo>
                  <a:cubicBezTo>
                    <a:pt x="1622" y="1532"/>
                    <a:pt x="1590" y="1507"/>
                    <a:pt x="1558" y="1475"/>
                  </a:cubicBezTo>
                  <a:cubicBezTo>
                    <a:pt x="1552" y="1469"/>
                    <a:pt x="1546" y="1456"/>
                    <a:pt x="1533" y="1443"/>
                  </a:cubicBezTo>
                  <a:cubicBezTo>
                    <a:pt x="1520" y="1431"/>
                    <a:pt x="1508" y="1412"/>
                    <a:pt x="1495" y="1393"/>
                  </a:cubicBezTo>
                  <a:close/>
                  <a:moveTo>
                    <a:pt x="1628" y="1582"/>
                  </a:moveTo>
                  <a:cubicBezTo>
                    <a:pt x="1632" y="1587"/>
                    <a:pt x="1636" y="1591"/>
                    <a:pt x="1641" y="1595"/>
                  </a:cubicBezTo>
                  <a:cubicBezTo>
                    <a:pt x="1641" y="1595"/>
                    <a:pt x="1641" y="1602"/>
                    <a:pt x="1641" y="1608"/>
                  </a:cubicBezTo>
                  <a:cubicBezTo>
                    <a:pt x="1634" y="1602"/>
                    <a:pt x="1634" y="1595"/>
                    <a:pt x="1628" y="1589"/>
                  </a:cubicBezTo>
                  <a:cubicBezTo>
                    <a:pt x="1628" y="1587"/>
                    <a:pt x="1628" y="1584"/>
                    <a:pt x="1628" y="1582"/>
                  </a:cubicBezTo>
                  <a:close/>
                  <a:moveTo>
                    <a:pt x="1679" y="1576"/>
                  </a:moveTo>
                  <a:cubicBezTo>
                    <a:pt x="1691" y="1589"/>
                    <a:pt x="1698" y="1595"/>
                    <a:pt x="1704" y="1608"/>
                  </a:cubicBezTo>
                  <a:cubicBezTo>
                    <a:pt x="1704" y="1608"/>
                    <a:pt x="1691" y="1602"/>
                    <a:pt x="1685" y="1589"/>
                  </a:cubicBezTo>
                  <a:cubicBezTo>
                    <a:pt x="1685" y="1589"/>
                    <a:pt x="1685" y="1583"/>
                    <a:pt x="1679" y="1576"/>
                  </a:cubicBezTo>
                  <a:close/>
                  <a:moveTo>
                    <a:pt x="1698" y="1646"/>
                  </a:moveTo>
                  <a:lnTo>
                    <a:pt x="1698" y="1646"/>
                  </a:lnTo>
                  <a:cubicBezTo>
                    <a:pt x="1704" y="1652"/>
                    <a:pt x="1710" y="1659"/>
                    <a:pt x="1710" y="1659"/>
                  </a:cubicBezTo>
                  <a:cubicBezTo>
                    <a:pt x="1710" y="1671"/>
                    <a:pt x="1710" y="1684"/>
                    <a:pt x="1710" y="1697"/>
                  </a:cubicBezTo>
                  <a:cubicBezTo>
                    <a:pt x="1704" y="1678"/>
                    <a:pt x="1704" y="1665"/>
                    <a:pt x="1698" y="1646"/>
                  </a:cubicBezTo>
                  <a:close/>
                  <a:moveTo>
                    <a:pt x="1660" y="1608"/>
                  </a:moveTo>
                  <a:cubicBezTo>
                    <a:pt x="1672" y="1652"/>
                    <a:pt x="1685" y="1697"/>
                    <a:pt x="1698" y="1735"/>
                  </a:cubicBezTo>
                  <a:cubicBezTo>
                    <a:pt x="1698" y="1741"/>
                    <a:pt x="1704" y="1747"/>
                    <a:pt x="1704" y="1754"/>
                  </a:cubicBezTo>
                  <a:lnTo>
                    <a:pt x="1704" y="1760"/>
                  </a:lnTo>
                  <a:cubicBezTo>
                    <a:pt x="1698" y="1766"/>
                    <a:pt x="1691" y="1779"/>
                    <a:pt x="1685" y="1785"/>
                  </a:cubicBezTo>
                  <a:cubicBezTo>
                    <a:pt x="1679" y="1728"/>
                    <a:pt x="1666" y="1671"/>
                    <a:pt x="1660" y="1614"/>
                  </a:cubicBezTo>
                  <a:cubicBezTo>
                    <a:pt x="1660" y="1608"/>
                    <a:pt x="1660" y="1608"/>
                    <a:pt x="1660" y="1608"/>
                  </a:cubicBezTo>
                  <a:close/>
                  <a:moveTo>
                    <a:pt x="1786" y="1608"/>
                  </a:moveTo>
                  <a:cubicBezTo>
                    <a:pt x="1793" y="1678"/>
                    <a:pt x="1786" y="1754"/>
                    <a:pt x="1761" y="1817"/>
                  </a:cubicBezTo>
                  <a:cubicBezTo>
                    <a:pt x="1774" y="1747"/>
                    <a:pt x="1780" y="1678"/>
                    <a:pt x="1780" y="1608"/>
                  </a:cubicBezTo>
                  <a:close/>
                  <a:moveTo>
                    <a:pt x="1672" y="1868"/>
                  </a:moveTo>
                  <a:cubicBezTo>
                    <a:pt x="1679" y="1880"/>
                    <a:pt x="1679" y="1893"/>
                    <a:pt x="1685" y="1906"/>
                  </a:cubicBezTo>
                  <a:cubicBezTo>
                    <a:pt x="1679" y="1918"/>
                    <a:pt x="1679" y="1937"/>
                    <a:pt x="1672" y="1956"/>
                  </a:cubicBezTo>
                  <a:cubicBezTo>
                    <a:pt x="1672" y="1963"/>
                    <a:pt x="1679" y="1963"/>
                    <a:pt x="1679" y="1969"/>
                  </a:cubicBezTo>
                  <a:cubicBezTo>
                    <a:pt x="1653" y="2001"/>
                    <a:pt x="1622" y="2026"/>
                    <a:pt x="1584" y="2045"/>
                  </a:cubicBezTo>
                  <a:cubicBezTo>
                    <a:pt x="1596" y="2032"/>
                    <a:pt x="1609" y="2020"/>
                    <a:pt x="1622" y="2001"/>
                  </a:cubicBezTo>
                  <a:cubicBezTo>
                    <a:pt x="1624" y="2003"/>
                    <a:pt x="1627" y="2005"/>
                    <a:pt x="1629" y="2005"/>
                  </a:cubicBezTo>
                  <a:cubicBezTo>
                    <a:pt x="1632" y="2005"/>
                    <a:pt x="1634" y="2002"/>
                    <a:pt x="1634" y="1994"/>
                  </a:cubicBezTo>
                  <a:lnTo>
                    <a:pt x="1641" y="1994"/>
                  </a:lnTo>
                  <a:cubicBezTo>
                    <a:pt x="1641" y="1975"/>
                    <a:pt x="1647" y="1963"/>
                    <a:pt x="1653" y="1950"/>
                  </a:cubicBezTo>
                  <a:cubicBezTo>
                    <a:pt x="1653" y="1950"/>
                    <a:pt x="1660" y="1944"/>
                    <a:pt x="1660" y="1937"/>
                  </a:cubicBezTo>
                  <a:cubicBezTo>
                    <a:pt x="1666" y="1918"/>
                    <a:pt x="1666" y="1899"/>
                    <a:pt x="1672" y="1880"/>
                  </a:cubicBezTo>
                  <a:cubicBezTo>
                    <a:pt x="1672" y="1874"/>
                    <a:pt x="1672" y="1874"/>
                    <a:pt x="1672" y="1868"/>
                  </a:cubicBezTo>
                  <a:close/>
                  <a:moveTo>
                    <a:pt x="884" y="194"/>
                  </a:moveTo>
                  <a:cubicBezTo>
                    <a:pt x="885" y="194"/>
                    <a:pt x="886" y="195"/>
                    <a:pt x="887" y="196"/>
                  </a:cubicBezTo>
                  <a:cubicBezTo>
                    <a:pt x="900" y="227"/>
                    <a:pt x="919" y="259"/>
                    <a:pt x="931" y="291"/>
                  </a:cubicBezTo>
                  <a:cubicBezTo>
                    <a:pt x="931" y="303"/>
                    <a:pt x="931" y="310"/>
                    <a:pt x="931" y="316"/>
                  </a:cubicBezTo>
                  <a:cubicBezTo>
                    <a:pt x="919" y="443"/>
                    <a:pt x="912" y="569"/>
                    <a:pt x="900" y="696"/>
                  </a:cubicBezTo>
                  <a:cubicBezTo>
                    <a:pt x="881" y="956"/>
                    <a:pt x="855" y="1209"/>
                    <a:pt x="836" y="1462"/>
                  </a:cubicBezTo>
                  <a:cubicBezTo>
                    <a:pt x="817" y="1716"/>
                    <a:pt x="805" y="1969"/>
                    <a:pt x="792" y="2222"/>
                  </a:cubicBezTo>
                  <a:cubicBezTo>
                    <a:pt x="786" y="2273"/>
                    <a:pt x="773" y="2349"/>
                    <a:pt x="773" y="2419"/>
                  </a:cubicBezTo>
                  <a:cubicBezTo>
                    <a:pt x="760" y="2419"/>
                    <a:pt x="754" y="2412"/>
                    <a:pt x="748" y="2412"/>
                  </a:cubicBezTo>
                  <a:cubicBezTo>
                    <a:pt x="748" y="2045"/>
                    <a:pt x="741" y="1684"/>
                    <a:pt x="760" y="1317"/>
                  </a:cubicBezTo>
                  <a:cubicBezTo>
                    <a:pt x="773" y="1114"/>
                    <a:pt x="792" y="918"/>
                    <a:pt x="817" y="721"/>
                  </a:cubicBezTo>
                  <a:cubicBezTo>
                    <a:pt x="824" y="620"/>
                    <a:pt x="836" y="525"/>
                    <a:pt x="849" y="424"/>
                  </a:cubicBezTo>
                  <a:cubicBezTo>
                    <a:pt x="855" y="373"/>
                    <a:pt x="862" y="316"/>
                    <a:pt x="874" y="265"/>
                  </a:cubicBezTo>
                  <a:cubicBezTo>
                    <a:pt x="874" y="243"/>
                    <a:pt x="874" y="194"/>
                    <a:pt x="884" y="194"/>
                  </a:cubicBezTo>
                  <a:close/>
                  <a:moveTo>
                    <a:pt x="824" y="2349"/>
                  </a:moveTo>
                  <a:cubicBezTo>
                    <a:pt x="824" y="2381"/>
                    <a:pt x="817" y="2412"/>
                    <a:pt x="817" y="2444"/>
                  </a:cubicBezTo>
                  <a:lnTo>
                    <a:pt x="811" y="2444"/>
                  </a:lnTo>
                  <a:cubicBezTo>
                    <a:pt x="817" y="2412"/>
                    <a:pt x="817" y="2381"/>
                    <a:pt x="824" y="2349"/>
                  </a:cubicBezTo>
                  <a:close/>
                  <a:moveTo>
                    <a:pt x="456" y="2539"/>
                  </a:moveTo>
                  <a:cubicBezTo>
                    <a:pt x="456" y="2539"/>
                    <a:pt x="456" y="2539"/>
                    <a:pt x="450" y="2545"/>
                  </a:cubicBezTo>
                  <a:cubicBezTo>
                    <a:pt x="450" y="2539"/>
                    <a:pt x="450" y="2539"/>
                    <a:pt x="450" y="2539"/>
                  </a:cubicBezTo>
                  <a:close/>
                  <a:moveTo>
                    <a:pt x="653" y="2495"/>
                  </a:moveTo>
                  <a:cubicBezTo>
                    <a:pt x="646" y="2520"/>
                    <a:pt x="634" y="2552"/>
                    <a:pt x="621" y="2577"/>
                  </a:cubicBezTo>
                  <a:cubicBezTo>
                    <a:pt x="621" y="2564"/>
                    <a:pt x="627" y="2558"/>
                    <a:pt x="627" y="2545"/>
                  </a:cubicBezTo>
                  <a:cubicBezTo>
                    <a:pt x="634" y="2526"/>
                    <a:pt x="640" y="2514"/>
                    <a:pt x="646" y="2495"/>
                  </a:cubicBezTo>
                  <a:close/>
                  <a:moveTo>
                    <a:pt x="507" y="2514"/>
                  </a:moveTo>
                  <a:lnTo>
                    <a:pt x="507" y="2514"/>
                  </a:lnTo>
                  <a:cubicBezTo>
                    <a:pt x="475" y="2590"/>
                    <a:pt x="444" y="2659"/>
                    <a:pt x="418" y="2735"/>
                  </a:cubicBezTo>
                  <a:cubicBezTo>
                    <a:pt x="425" y="2716"/>
                    <a:pt x="425" y="2697"/>
                    <a:pt x="431" y="2685"/>
                  </a:cubicBezTo>
                  <a:cubicBezTo>
                    <a:pt x="450" y="2634"/>
                    <a:pt x="469" y="2583"/>
                    <a:pt x="482" y="2533"/>
                  </a:cubicBezTo>
                  <a:cubicBezTo>
                    <a:pt x="488" y="2526"/>
                    <a:pt x="488" y="2526"/>
                    <a:pt x="488" y="2526"/>
                  </a:cubicBezTo>
                  <a:cubicBezTo>
                    <a:pt x="494" y="2520"/>
                    <a:pt x="501" y="2520"/>
                    <a:pt x="507" y="2514"/>
                  </a:cubicBezTo>
                  <a:close/>
                  <a:moveTo>
                    <a:pt x="665" y="2641"/>
                  </a:moveTo>
                  <a:cubicBezTo>
                    <a:pt x="653" y="2691"/>
                    <a:pt x="640" y="2748"/>
                    <a:pt x="621" y="2805"/>
                  </a:cubicBezTo>
                  <a:cubicBezTo>
                    <a:pt x="634" y="2748"/>
                    <a:pt x="653" y="2691"/>
                    <a:pt x="665" y="2641"/>
                  </a:cubicBezTo>
                  <a:close/>
                  <a:moveTo>
                    <a:pt x="349" y="2685"/>
                  </a:moveTo>
                  <a:lnTo>
                    <a:pt x="349" y="2685"/>
                  </a:lnTo>
                  <a:cubicBezTo>
                    <a:pt x="330" y="2729"/>
                    <a:pt x="317" y="2773"/>
                    <a:pt x="298" y="2818"/>
                  </a:cubicBezTo>
                  <a:cubicBezTo>
                    <a:pt x="293" y="2828"/>
                    <a:pt x="288" y="2837"/>
                    <a:pt x="283" y="2844"/>
                  </a:cubicBezTo>
                  <a:lnTo>
                    <a:pt x="283" y="2844"/>
                  </a:lnTo>
                  <a:cubicBezTo>
                    <a:pt x="301" y="2797"/>
                    <a:pt x="318" y="2751"/>
                    <a:pt x="336" y="2704"/>
                  </a:cubicBezTo>
                  <a:cubicBezTo>
                    <a:pt x="342" y="2697"/>
                    <a:pt x="342" y="2691"/>
                    <a:pt x="349" y="2685"/>
                  </a:cubicBezTo>
                  <a:close/>
                  <a:moveTo>
                    <a:pt x="786" y="2583"/>
                  </a:moveTo>
                  <a:cubicBezTo>
                    <a:pt x="792" y="2590"/>
                    <a:pt x="792" y="2596"/>
                    <a:pt x="792" y="2602"/>
                  </a:cubicBezTo>
                  <a:cubicBezTo>
                    <a:pt x="770" y="2686"/>
                    <a:pt x="742" y="2770"/>
                    <a:pt x="710" y="2854"/>
                  </a:cubicBezTo>
                  <a:lnTo>
                    <a:pt x="710" y="2854"/>
                  </a:lnTo>
                  <a:cubicBezTo>
                    <a:pt x="739" y="2765"/>
                    <a:pt x="762" y="2671"/>
                    <a:pt x="786" y="2583"/>
                  </a:cubicBezTo>
                  <a:close/>
                  <a:moveTo>
                    <a:pt x="701" y="2877"/>
                  </a:moveTo>
                  <a:lnTo>
                    <a:pt x="701" y="2877"/>
                  </a:lnTo>
                  <a:cubicBezTo>
                    <a:pt x="700" y="2880"/>
                    <a:pt x="698" y="2884"/>
                    <a:pt x="697" y="2887"/>
                  </a:cubicBezTo>
                  <a:cubicBezTo>
                    <a:pt x="697" y="2882"/>
                    <a:pt x="697" y="2881"/>
                    <a:pt x="701" y="2877"/>
                  </a:cubicBezTo>
                  <a:close/>
                  <a:moveTo>
                    <a:pt x="621" y="2495"/>
                  </a:moveTo>
                  <a:cubicBezTo>
                    <a:pt x="615" y="2501"/>
                    <a:pt x="615" y="2507"/>
                    <a:pt x="615" y="2514"/>
                  </a:cubicBezTo>
                  <a:cubicBezTo>
                    <a:pt x="608" y="2526"/>
                    <a:pt x="596" y="2552"/>
                    <a:pt x="589" y="2577"/>
                  </a:cubicBezTo>
                  <a:cubicBezTo>
                    <a:pt x="564" y="2640"/>
                    <a:pt x="539" y="2704"/>
                    <a:pt x="520" y="2767"/>
                  </a:cubicBezTo>
                  <a:cubicBezTo>
                    <a:pt x="513" y="2780"/>
                    <a:pt x="513" y="2786"/>
                    <a:pt x="507" y="2799"/>
                  </a:cubicBezTo>
                  <a:cubicBezTo>
                    <a:pt x="482" y="2856"/>
                    <a:pt x="456" y="2913"/>
                    <a:pt x="431" y="2976"/>
                  </a:cubicBezTo>
                  <a:cubicBezTo>
                    <a:pt x="450" y="2900"/>
                    <a:pt x="475" y="2830"/>
                    <a:pt x="501" y="2761"/>
                  </a:cubicBezTo>
                  <a:cubicBezTo>
                    <a:pt x="532" y="2672"/>
                    <a:pt x="564" y="2583"/>
                    <a:pt x="602" y="2501"/>
                  </a:cubicBezTo>
                  <a:cubicBezTo>
                    <a:pt x="602" y="2501"/>
                    <a:pt x="602" y="2495"/>
                    <a:pt x="602" y="2495"/>
                  </a:cubicBezTo>
                  <a:close/>
                  <a:moveTo>
                    <a:pt x="532" y="2995"/>
                  </a:moveTo>
                  <a:cubicBezTo>
                    <a:pt x="526" y="3014"/>
                    <a:pt x="526" y="3033"/>
                    <a:pt x="520" y="3052"/>
                  </a:cubicBezTo>
                  <a:cubicBezTo>
                    <a:pt x="520" y="3058"/>
                    <a:pt x="520" y="3058"/>
                    <a:pt x="520" y="3058"/>
                  </a:cubicBezTo>
                  <a:cubicBezTo>
                    <a:pt x="513" y="3058"/>
                    <a:pt x="507" y="3065"/>
                    <a:pt x="501" y="3065"/>
                  </a:cubicBezTo>
                  <a:cubicBezTo>
                    <a:pt x="513" y="3039"/>
                    <a:pt x="520" y="3014"/>
                    <a:pt x="532" y="2995"/>
                  </a:cubicBezTo>
                  <a:close/>
                  <a:moveTo>
                    <a:pt x="570" y="2501"/>
                  </a:moveTo>
                  <a:cubicBezTo>
                    <a:pt x="520" y="2609"/>
                    <a:pt x="475" y="2723"/>
                    <a:pt x="437" y="2837"/>
                  </a:cubicBezTo>
                  <a:cubicBezTo>
                    <a:pt x="418" y="2894"/>
                    <a:pt x="393" y="2951"/>
                    <a:pt x="374" y="3001"/>
                  </a:cubicBezTo>
                  <a:cubicBezTo>
                    <a:pt x="361" y="3039"/>
                    <a:pt x="349" y="3071"/>
                    <a:pt x="336" y="3103"/>
                  </a:cubicBezTo>
                  <a:cubicBezTo>
                    <a:pt x="361" y="3014"/>
                    <a:pt x="387" y="2919"/>
                    <a:pt x="418" y="2824"/>
                  </a:cubicBezTo>
                  <a:cubicBezTo>
                    <a:pt x="463" y="2716"/>
                    <a:pt x="501" y="2609"/>
                    <a:pt x="539" y="2507"/>
                  </a:cubicBezTo>
                  <a:cubicBezTo>
                    <a:pt x="551" y="2501"/>
                    <a:pt x="558" y="2501"/>
                    <a:pt x="570" y="2501"/>
                  </a:cubicBezTo>
                  <a:close/>
                  <a:moveTo>
                    <a:pt x="450" y="3008"/>
                  </a:moveTo>
                  <a:lnTo>
                    <a:pt x="450" y="3008"/>
                  </a:lnTo>
                  <a:cubicBezTo>
                    <a:pt x="444" y="3039"/>
                    <a:pt x="437" y="3065"/>
                    <a:pt x="431" y="3096"/>
                  </a:cubicBezTo>
                  <a:cubicBezTo>
                    <a:pt x="425" y="3103"/>
                    <a:pt x="418" y="3103"/>
                    <a:pt x="406" y="3103"/>
                  </a:cubicBezTo>
                  <a:cubicBezTo>
                    <a:pt x="425" y="3071"/>
                    <a:pt x="437" y="3039"/>
                    <a:pt x="450" y="3008"/>
                  </a:cubicBezTo>
                  <a:close/>
                  <a:moveTo>
                    <a:pt x="273" y="3077"/>
                  </a:moveTo>
                  <a:lnTo>
                    <a:pt x="273" y="3084"/>
                  </a:lnTo>
                  <a:cubicBezTo>
                    <a:pt x="268" y="3096"/>
                    <a:pt x="278" y="3103"/>
                    <a:pt x="286" y="3103"/>
                  </a:cubicBezTo>
                  <a:cubicBezTo>
                    <a:pt x="291" y="3103"/>
                    <a:pt x="296" y="3101"/>
                    <a:pt x="298" y="3096"/>
                  </a:cubicBezTo>
                  <a:cubicBezTo>
                    <a:pt x="304" y="3090"/>
                    <a:pt x="304" y="3084"/>
                    <a:pt x="311" y="3077"/>
                  </a:cubicBezTo>
                  <a:lnTo>
                    <a:pt x="311" y="3077"/>
                  </a:lnTo>
                  <a:cubicBezTo>
                    <a:pt x="304" y="3096"/>
                    <a:pt x="298" y="3109"/>
                    <a:pt x="298" y="3122"/>
                  </a:cubicBezTo>
                  <a:lnTo>
                    <a:pt x="247" y="3122"/>
                  </a:lnTo>
                  <a:cubicBezTo>
                    <a:pt x="254" y="3109"/>
                    <a:pt x="254" y="3103"/>
                    <a:pt x="260" y="3090"/>
                  </a:cubicBezTo>
                  <a:cubicBezTo>
                    <a:pt x="266" y="3090"/>
                    <a:pt x="266" y="3084"/>
                    <a:pt x="273" y="3077"/>
                  </a:cubicBezTo>
                  <a:close/>
                  <a:moveTo>
                    <a:pt x="869" y="0"/>
                  </a:moveTo>
                  <a:cubicBezTo>
                    <a:pt x="851" y="0"/>
                    <a:pt x="832" y="16"/>
                    <a:pt x="836" y="37"/>
                  </a:cubicBezTo>
                  <a:cubicBezTo>
                    <a:pt x="849" y="120"/>
                    <a:pt x="843" y="208"/>
                    <a:pt x="843" y="297"/>
                  </a:cubicBezTo>
                  <a:cubicBezTo>
                    <a:pt x="773" y="652"/>
                    <a:pt x="748" y="1032"/>
                    <a:pt x="729" y="1393"/>
                  </a:cubicBezTo>
                  <a:cubicBezTo>
                    <a:pt x="703" y="1722"/>
                    <a:pt x="684" y="2064"/>
                    <a:pt x="697" y="2400"/>
                  </a:cubicBezTo>
                  <a:cubicBezTo>
                    <a:pt x="674" y="2395"/>
                    <a:pt x="651" y="2393"/>
                    <a:pt x="628" y="2393"/>
                  </a:cubicBezTo>
                  <a:cubicBezTo>
                    <a:pt x="586" y="2393"/>
                    <a:pt x="544" y="2400"/>
                    <a:pt x="504" y="2411"/>
                  </a:cubicBezTo>
                  <a:lnTo>
                    <a:pt x="504" y="2411"/>
                  </a:lnTo>
                  <a:cubicBezTo>
                    <a:pt x="507" y="2409"/>
                    <a:pt x="507" y="2405"/>
                    <a:pt x="507" y="2400"/>
                  </a:cubicBezTo>
                  <a:cubicBezTo>
                    <a:pt x="511" y="2392"/>
                    <a:pt x="505" y="2387"/>
                    <a:pt x="499" y="2387"/>
                  </a:cubicBezTo>
                  <a:cubicBezTo>
                    <a:pt x="495" y="2387"/>
                    <a:pt x="490" y="2389"/>
                    <a:pt x="488" y="2393"/>
                  </a:cubicBezTo>
                  <a:cubicBezTo>
                    <a:pt x="488" y="2400"/>
                    <a:pt x="482" y="2412"/>
                    <a:pt x="475" y="2425"/>
                  </a:cubicBezTo>
                  <a:cubicBezTo>
                    <a:pt x="456" y="2431"/>
                    <a:pt x="437" y="2438"/>
                    <a:pt x="418" y="2444"/>
                  </a:cubicBezTo>
                  <a:cubicBezTo>
                    <a:pt x="412" y="2450"/>
                    <a:pt x="399" y="2457"/>
                    <a:pt x="393" y="2457"/>
                  </a:cubicBezTo>
                  <a:cubicBezTo>
                    <a:pt x="304" y="2501"/>
                    <a:pt x="222" y="2571"/>
                    <a:pt x="152" y="2659"/>
                  </a:cubicBezTo>
                  <a:cubicBezTo>
                    <a:pt x="89" y="2735"/>
                    <a:pt x="32" y="2824"/>
                    <a:pt x="26" y="2919"/>
                  </a:cubicBezTo>
                  <a:cubicBezTo>
                    <a:pt x="0" y="3071"/>
                    <a:pt x="102" y="3198"/>
                    <a:pt x="260" y="3217"/>
                  </a:cubicBezTo>
                  <a:cubicBezTo>
                    <a:pt x="273" y="3218"/>
                    <a:pt x="287" y="3219"/>
                    <a:pt x="301" y="3219"/>
                  </a:cubicBezTo>
                  <a:cubicBezTo>
                    <a:pt x="456" y="3219"/>
                    <a:pt x="631" y="3124"/>
                    <a:pt x="748" y="3008"/>
                  </a:cubicBezTo>
                  <a:cubicBezTo>
                    <a:pt x="754" y="3012"/>
                    <a:pt x="761" y="3014"/>
                    <a:pt x="768" y="3014"/>
                  </a:cubicBezTo>
                  <a:cubicBezTo>
                    <a:pt x="781" y="3014"/>
                    <a:pt x="794" y="3006"/>
                    <a:pt x="798" y="2989"/>
                  </a:cubicBezTo>
                  <a:cubicBezTo>
                    <a:pt x="805" y="2976"/>
                    <a:pt x="805" y="2957"/>
                    <a:pt x="811" y="2944"/>
                  </a:cubicBezTo>
                  <a:cubicBezTo>
                    <a:pt x="817" y="2938"/>
                    <a:pt x="817" y="2932"/>
                    <a:pt x="824" y="2925"/>
                  </a:cubicBezTo>
                  <a:cubicBezTo>
                    <a:pt x="900" y="2818"/>
                    <a:pt x="950" y="2647"/>
                    <a:pt x="893" y="2533"/>
                  </a:cubicBezTo>
                  <a:cubicBezTo>
                    <a:pt x="900" y="2495"/>
                    <a:pt x="900" y="2457"/>
                    <a:pt x="906" y="2425"/>
                  </a:cubicBezTo>
                  <a:cubicBezTo>
                    <a:pt x="912" y="2311"/>
                    <a:pt x="925" y="2203"/>
                    <a:pt x="931" y="2089"/>
                  </a:cubicBezTo>
                  <a:cubicBezTo>
                    <a:pt x="944" y="1880"/>
                    <a:pt x="963" y="1671"/>
                    <a:pt x="976" y="1456"/>
                  </a:cubicBezTo>
                  <a:cubicBezTo>
                    <a:pt x="982" y="1374"/>
                    <a:pt x="988" y="1285"/>
                    <a:pt x="995" y="1196"/>
                  </a:cubicBezTo>
                  <a:cubicBezTo>
                    <a:pt x="1096" y="1272"/>
                    <a:pt x="1235" y="1336"/>
                    <a:pt x="1292" y="1374"/>
                  </a:cubicBezTo>
                  <a:cubicBezTo>
                    <a:pt x="1406" y="1443"/>
                    <a:pt x="1514" y="1526"/>
                    <a:pt x="1584" y="1633"/>
                  </a:cubicBezTo>
                  <a:cubicBezTo>
                    <a:pt x="1622" y="1697"/>
                    <a:pt x="1641" y="1760"/>
                    <a:pt x="1641" y="1823"/>
                  </a:cubicBezTo>
                  <a:cubicBezTo>
                    <a:pt x="1641" y="1823"/>
                    <a:pt x="1641" y="1830"/>
                    <a:pt x="1641" y="1830"/>
                  </a:cubicBezTo>
                  <a:cubicBezTo>
                    <a:pt x="1634" y="1937"/>
                    <a:pt x="1577" y="2039"/>
                    <a:pt x="1463" y="2083"/>
                  </a:cubicBezTo>
                  <a:cubicBezTo>
                    <a:pt x="1444" y="2089"/>
                    <a:pt x="1444" y="2121"/>
                    <a:pt x="1470" y="2127"/>
                  </a:cubicBezTo>
                  <a:cubicBezTo>
                    <a:pt x="1475" y="2128"/>
                    <a:pt x="1481" y="2128"/>
                    <a:pt x="1486" y="2128"/>
                  </a:cubicBezTo>
                  <a:cubicBezTo>
                    <a:pt x="1644" y="2128"/>
                    <a:pt x="1789" y="2040"/>
                    <a:pt x="1856" y="1887"/>
                  </a:cubicBezTo>
                  <a:cubicBezTo>
                    <a:pt x="1951" y="1690"/>
                    <a:pt x="1888" y="1456"/>
                    <a:pt x="1780" y="1272"/>
                  </a:cubicBezTo>
                  <a:cubicBezTo>
                    <a:pt x="1653" y="1057"/>
                    <a:pt x="1470" y="880"/>
                    <a:pt x="1318" y="683"/>
                  </a:cubicBezTo>
                  <a:cubicBezTo>
                    <a:pt x="1216" y="550"/>
                    <a:pt x="1134" y="398"/>
                    <a:pt x="1045" y="246"/>
                  </a:cubicBezTo>
                  <a:cubicBezTo>
                    <a:pt x="1045" y="240"/>
                    <a:pt x="1045" y="227"/>
                    <a:pt x="1045" y="215"/>
                  </a:cubicBezTo>
                  <a:cubicBezTo>
                    <a:pt x="1052" y="196"/>
                    <a:pt x="1026" y="177"/>
                    <a:pt x="1001" y="177"/>
                  </a:cubicBezTo>
                  <a:cubicBezTo>
                    <a:pt x="969" y="120"/>
                    <a:pt x="931" y="69"/>
                    <a:pt x="893" y="12"/>
                  </a:cubicBezTo>
                  <a:cubicBezTo>
                    <a:pt x="887" y="4"/>
                    <a:pt x="878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8474787" y="3758798"/>
              <a:ext cx="67443" cy="111584"/>
            </a:xfrm>
            <a:custGeom>
              <a:avLst/>
              <a:gdLst/>
              <a:ahLst/>
              <a:cxnLst/>
              <a:rect l="l" t="t" r="r" b="b"/>
              <a:pathLst>
                <a:path w="1945" h="3218" extrusionOk="0">
                  <a:moveTo>
                    <a:pt x="1032" y="707"/>
                  </a:moveTo>
                  <a:cubicBezTo>
                    <a:pt x="1039" y="745"/>
                    <a:pt x="1051" y="777"/>
                    <a:pt x="1058" y="809"/>
                  </a:cubicBezTo>
                  <a:cubicBezTo>
                    <a:pt x="1051" y="796"/>
                    <a:pt x="1045" y="783"/>
                    <a:pt x="1039" y="771"/>
                  </a:cubicBezTo>
                  <a:cubicBezTo>
                    <a:pt x="1039" y="764"/>
                    <a:pt x="1032" y="752"/>
                    <a:pt x="1026" y="739"/>
                  </a:cubicBezTo>
                  <a:cubicBezTo>
                    <a:pt x="1026" y="726"/>
                    <a:pt x="1026" y="720"/>
                    <a:pt x="1032" y="707"/>
                  </a:cubicBezTo>
                  <a:close/>
                  <a:moveTo>
                    <a:pt x="1053" y="919"/>
                  </a:moveTo>
                  <a:cubicBezTo>
                    <a:pt x="1066" y="946"/>
                    <a:pt x="1072" y="972"/>
                    <a:pt x="1083" y="999"/>
                  </a:cubicBezTo>
                  <a:cubicBezTo>
                    <a:pt x="1072" y="976"/>
                    <a:pt x="1060" y="948"/>
                    <a:pt x="1053" y="919"/>
                  </a:cubicBezTo>
                  <a:close/>
                  <a:moveTo>
                    <a:pt x="1013" y="954"/>
                  </a:moveTo>
                  <a:cubicBezTo>
                    <a:pt x="1020" y="973"/>
                    <a:pt x="1026" y="992"/>
                    <a:pt x="1026" y="1011"/>
                  </a:cubicBezTo>
                  <a:cubicBezTo>
                    <a:pt x="1026" y="1014"/>
                    <a:pt x="1025" y="1016"/>
                    <a:pt x="1023" y="1016"/>
                  </a:cubicBezTo>
                  <a:cubicBezTo>
                    <a:pt x="1020" y="1016"/>
                    <a:pt x="1014" y="1013"/>
                    <a:pt x="1007" y="1005"/>
                  </a:cubicBezTo>
                  <a:cubicBezTo>
                    <a:pt x="1013" y="986"/>
                    <a:pt x="1013" y="973"/>
                    <a:pt x="1013" y="954"/>
                  </a:cubicBezTo>
                  <a:close/>
                  <a:moveTo>
                    <a:pt x="1051" y="1087"/>
                  </a:moveTo>
                  <a:cubicBezTo>
                    <a:pt x="1051" y="1087"/>
                    <a:pt x="1058" y="1094"/>
                    <a:pt x="1058" y="1094"/>
                  </a:cubicBezTo>
                  <a:lnTo>
                    <a:pt x="1051" y="1094"/>
                  </a:lnTo>
                  <a:cubicBezTo>
                    <a:pt x="1051" y="1094"/>
                    <a:pt x="1051" y="1087"/>
                    <a:pt x="1051" y="1087"/>
                  </a:cubicBezTo>
                  <a:close/>
                  <a:moveTo>
                    <a:pt x="1053" y="997"/>
                  </a:moveTo>
                  <a:cubicBezTo>
                    <a:pt x="1072" y="1040"/>
                    <a:pt x="1090" y="1082"/>
                    <a:pt x="1115" y="1125"/>
                  </a:cubicBezTo>
                  <a:cubicBezTo>
                    <a:pt x="1108" y="1125"/>
                    <a:pt x="1102" y="1119"/>
                    <a:pt x="1089" y="1106"/>
                  </a:cubicBezTo>
                  <a:cubicBezTo>
                    <a:pt x="1077" y="1087"/>
                    <a:pt x="1064" y="1062"/>
                    <a:pt x="1058" y="1037"/>
                  </a:cubicBezTo>
                  <a:cubicBezTo>
                    <a:pt x="1058" y="1025"/>
                    <a:pt x="1058" y="1009"/>
                    <a:pt x="1053" y="997"/>
                  </a:cubicBezTo>
                  <a:close/>
                  <a:moveTo>
                    <a:pt x="1121" y="1049"/>
                  </a:moveTo>
                  <a:lnTo>
                    <a:pt x="1121" y="1049"/>
                  </a:lnTo>
                  <a:cubicBezTo>
                    <a:pt x="1140" y="1094"/>
                    <a:pt x="1165" y="1144"/>
                    <a:pt x="1184" y="1189"/>
                  </a:cubicBezTo>
                  <a:cubicBezTo>
                    <a:pt x="1178" y="1182"/>
                    <a:pt x="1165" y="1176"/>
                    <a:pt x="1159" y="1170"/>
                  </a:cubicBezTo>
                  <a:cubicBezTo>
                    <a:pt x="1153" y="1163"/>
                    <a:pt x="1153" y="1151"/>
                    <a:pt x="1146" y="1144"/>
                  </a:cubicBezTo>
                  <a:cubicBezTo>
                    <a:pt x="1140" y="1113"/>
                    <a:pt x="1134" y="1081"/>
                    <a:pt x="1121" y="1049"/>
                  </a:cubicBezTo>
                  <a:close/>
                  <a:moveTo>
                    <a:pt x="1469" y="1145"/>
                  </a:moveTo>
                  <a:cubicBezTo>
                    <a:pt x="1482" y="1163"/>
                    <a:pt x="1495" y="1182"/>
                    <a:pt x="1507" y="1201"/>
                  </a:cubicBezTo>
                  <a:lnTo>
                    <a:pt x="1495" y="1201"/>
                  </a:lnTo>
                  <a:cubicBezTo>
                    <a:pt x="1488" y="1182"/>
                    <a:pt x="1482" y="1163"/>
                    <a:pt x="1469" y="1145"/>
                  </a:cubicBezTo>
                  <a:close/>
                  <a:moveTo>
                    <a:pt x="1387" y="948"/>
                  </a:moveTo>
                  <a:lnTo>
                    <a:pt x="1387" y="948"/>
                  </a:lnTo>
                  <a:cubicBezTo>
                    <a:pt x="1406" y="967"/>
                    <a:pt x="1425" y="992"/>
                    <a:pt x="1444" y="1011"/>
                  </a:cubicBezTo>
                  <a:cubicBezTo>
                    <a:pt x="1469" y="1043"/>
                    <a:pt x="1495" y="1075"/>
                    <a:pt x="1520" y="1106"/>
                  </a:cubicBezTo>
                  <a:cubicBezTo>
                    <a:pt x="1526" y="1113"/>
                    <a:pt x="1533" y="1119"/>
                    <a:pt x="1533" y="1125"/>
                  </a:cubicBezTo>
                  <a:cubicBezTo>
                    <a:pt x="1539" y="1132"/>
                    <a:pt x="1545" y="1144"/>
                    <a:pt x="1552" y="1151"/>
                  </a:cubicBezTo>
                  <a:cubicBezTo>
                    <a:pt x="1549" y="1150"/>
                    <a:pt x="1547" y="1149"/>
                    <a:pt x="1545" y="1149"/>
                  </a:cubicBezTo>
                  <a:cubicBezTo>
                    <a:pt x="1535" y="1149"/>
                    <a:pt x="1528" y="1159"/>
                    <a:pt x="1533" y="1170"/>
                  </a:cubicBezTo>
                  <a:cubicBezTo>
                    <a:pt x="1539" y="1189"/>
                    <a:pt x="1545" y="1201"/>
                    <a:pt x="1552" y="1220"/>
                  </a:cubicBezTo>
                  <a:cubicBezTo>
                    <a:pt x="1526" y="1182"/>
                    <a:pt x="1501" y="1151"/>
                    <a:pt x="1501" y="1138"/>
                  </a:cubicBezTo>
                  <a:cubicBezTo>
                    <a:pt x="1457" y="1081"/>
                    <a:pt x="1425" y="1011"/>
                    <a:pt x="1387" y="948"/>
                  </a:cubicBezTo>
                  <a:close/>
                  <a:moveTo>
                    <a:pt x="1241" y="1157"/>
                  </a:moveTo>
                  <a:cubicBezTo>
                    <a:pt x="1248" y="1182"/>
                    <a:pt x="1260" y="1201"/>
                    <a:pt x="1273" y="1220"/>
                  </a:cubicBezTo>
                  <a:cubicBezTo>
                    <a:pt x="1277" y="1229"/>
                    <a:pt x="1279" y="1237"/>
                    <a:pt x="1281" y="1244"/>
                  </a:cubicBezTo>
                  <a:lnTo>
                    <a:pt x="1281" y="1244"/>
                  </a:lnTo>
                  <a:cubicBezTo>
                    <a:pt x="1273" y="1230"/>
                    <a:pt x="1258" y="1211"/>
                    <a:pt x="1248" y="1195"/>
                  </a:cubicBezTo>
                  <a:cubicBezTo>
                    <a:pt x="1248" y="1182"/>
                    <a:pt x="1241" y="1170"/>
                    <a:pt x="1241" y="1157"/>
                  </a:cubicBezTo>
                  <a:close/>
                  <a:moveTo>
                    <a:pt x="1039" y="486"/>
                  </a:moveTo>
                  <a:cubicBezTo>
                    <a:pt x="1045" y="486"/>
                    <a:pt x="1045" y="492"/>
                    <a:pt x="1045" y="492"/>
                  </a:cubicBezTo>
                  <a:cubicBezTo>
                    <a:pt x="1102" y="688"/>
                    <a:pt x="1165" y="872"/>
                    <a:pt x="1254" y="1056"/>
                  </a:cubicBezTo>
                  <a:cubicBezTo>
                    <a:pt x="1279" y="1106"/>
                    <a:pt x="1298" y="1170"/>
                    <a:pt x="1330" y="1227"/>
                  </a:cubicBezTo>
                  <a:cubicBezTo>
                    <a:pt x="1330" y="1233"/>
                    <a:pt x="1330" y="1233"/>
                    <a:pt x="1336" y="1239"/>
                  </a:cubicBezTo>
                  <a:cubicBezTo>
                    <a:pt x="1346" y="1275"/>
                    <a:pt x="1351" y="1288"/>
                    <a:pt x="1350" y="1288"/>
                  </a:cubicBezTo>
                  <a:cubicBezTo>
                    <a:pt x="1349" y="1288"/>
                    <a:pt x="1342" y="1277"/>
                    <a:pt x="1330" y="1265"/>
                  </a:cubicBezTo>
                  <a:cubicBezTo>
                    <a:pt x="1311" y="1246"/>
                    <a:pt x="1292" y="1214"/>
                    <a:pt x="1279" y="1182"/>
                  </a:cubicBezTo>
                  <a:cubicBezTo>
                    <a:pt x="1203" y="961"/>
                    <a:pt x="1121" y="739"/>
                    <a:pt x="1039" y="517"/>
                  </a:cubicBezTo>
                  <a:cubicBezTo>
                    <a:pt x="1039" y="511"/>
                    <a:pt x="1039" y="498"/>
                    <a:pt x="1039" y="486"/>
                  </a:cubicBezTo>
                  <a:close/>
                  <a:moveTo>
                    <a:pt x="1134" y="625"/>
                  </a:moveTo>
                  <a:cubicBezTo>
                    <a:pt x="1146" y="638"/>
                    <a:pt x="1153" y="650"/>
                    <a:pt x="1165" y="663"/>
                  </a:cubicBezTo>
                  <a:cubicBezTo>
                    <a:pt x="1216" y="796"/>
                    <a:pt x="1267" y="916"/>
                    <a:pt x="1324" y="1043"/>
                  </a:cubicBezTo>
                  <a:lnTo>
                    <a:pt x="1355" y="1119"/>
                  </a:lnTo>
                  <a:cubicBezTo>
                    <a:pt x="1374" y="1163"/>
                    <a:pt x="1431" y="1246"/>
                    <a:pt x="1438" y="1303"/>
                  </a:cubicBezTo>
                  <a:cubicBezTo>
                    <a:pt x="1431" y="1290"/>
                    <a:pt x="1419" y="1284"/>
                    <a:pt x="1406" y="1271"/>
                  </a:cubicBezTo>
                  <a:cubicBezTo>
                    <a:pt x="1404" y="1269"/>
                    <a:pt x="1402" y="1268"/>
                    <a:pt x="1401" y="1268"/>
                  </a:cubicBezTo>
                  <a:cubicBezTo>
                    <a:pt x="1397" y="1268"/>
                    <a:pt x="1393" y="1273"/>
                    <a:pt x="1393" y="1277"/>
                  </a:cubicBezTo>
                  <a:cubicBezTo>
                    <a:pt x="1374" y="1246"/>
                    <a:pt x="1362" y="1214"/>
                    <a:pt x="1343" y="1182"/>
                  </a:cubicBezTo>
                  <a:cubicBezTo>
                    <a:pt x="1343" y="1182"/>
                    <a:pt x="1343" y="1176"/>
                    <a:pt x="1336" y="1176"/>
                  </a:cubicBezTo>
                  <a:cubicBezTo>
                    <a:pt x="1279" y="992"/>
                    <a:pt x="1210" y="809"/>
                    <a:pt x="1134" y="625"/>
                  </a:cubicBezTo>
                  <a:close/>
                  <a:moveTo>
                    <a:pt x="1387" y="1315"/>
                  </a:moveTo>
                  <a:cubicBezTo>
                    <a:pt x="1391" y="1319"/>
                    <a:pt x="1393" y="1323"/>
                    <a:pt x="1395" y="1327"/>
                  </a:cubicBezTo>
                  <a:lnTo>
                    <a:pt x="1395" y="1327"/>
                  </a:lnTo>
                  <a:cubicBezTo>
                    <a:pt x="1392" y="1326"/>
                    <a:pt x="1390" y="1324"/>
                    <a:pt x="1387" y="1322"/>
                  </a:cubicBezTo>
                  <a:cubicBezTo>
                    <a:pt x="1387" y="1322"/>
                    <a:pt x="1387" y="1322"/>
                    <a:pt x="1387" y="1315"/>
                  </a:cubicBezTo>
                  <a:close/>
                  <a:moveTo>
                    <a:pt x="1241" y="764"/>
                  </a:moveTo>
                  <a:cubicBezTo>
                    <a:pt x="1254" y="783"/>
                    <a:pt x="1273" y="802"/>
                    <a:pt x="1286" y="821"/>
                  </a:cubicBezTo>
                  <a:cubicBezTo>
                    <a:pt x="1298" y="847"/>
                    <a:pt x="1311" y="872"/>
                    <a:pt x="1324" y="897"/>
                  </a:cubicBezTo>
                  <a:cubicBezTo>
                    <a:pt x="1387" y="1030"/>
                    <a:pt x="1450" y="1151"/>
                    <a:pt x="1501" y="1284"/>
                  </a:cubicBezTo>
                  <a:cubicBezTo>
                    <a:pt x="1501" y="1290"/>
                    <a:pt x="1501" y="1290"/>
                    <a:pt x="1501" y="1290"/>
                  </a:cubicBezTo>
                  <a:cubicBezTo>
                    <a:pt x="1501" y="1290"/>
                    <a:pt x="1501" y="1296"/>
                    <a:pt x="1507" y="1296"/>
                  </a:cubicBezTo>
                  <a:cubicBezTo>
                    <a:pt x="1507" y="1296"/>
                    <a:pt x="1507" y="1303"/>
                    <a:pt x="1507" y="1303"/>
                  </a:cubicBezTo>
                  <a:cubicBezTo>
                    <a:pt x="1514" y="1315"/>
                    <a:pt x="1520" y="1328"/>
                    <a:pt x="1520" y="1334"/>
                  </a:cubicBezTo>
                  <a:cubicBezTo>
                    <a:pt x="1514" y="1328"/>
                    <a:pt x="1507" y="1309"/>
                    <a:pt x="1495" y="1284"/>
                  </a:cubicBezTo>
                  <a:cubicBezTo>
                    <a:pt x="1450" y="1220"/>
                    <a:pt x="1412" y="1151"/>
                    <a:pt x="1374" y="1081"/>
                  </a:cubicBezTo>
                  <a:cubicBezTo>
                    <a:pt x="1368" y="1068"/>
                    <a:pt x="1362" y="1062"/>
                    <a:pt x="1355" y="1049"/>
                  </a:cubicBezTo>
                  <a:lnTo>
                    <a:pt x="1241" y="764"/>
                  </a:lnTo>
                  <a:close/>
                  <a:moveTo>
                    <a:pt x="1520" y="1214"/>
                  </a:moveTo>
                  <a:lnTo>
                    <a:pt x="1520" y="1214"/>
                  </a:lnTo>
                  <a:cubicBezTo>
                    <a:pt x="1545" y="1252"/>
                    <a:pt x="1571" y="1290"/>
                    <a:pt x="1596" y="1328"/>
                  </a:cubicBezTo>
                  <a:cubicBezTo>
                    <a:pt x="1609" y="1353"/>
                    <a:pt x="1621" y="1379"/>
                    <a:pt x="1634" y="1404"/>
                  </a:cubicBezTo>
                  <a:cubicBezTo>
                    <a:pt x="1615" y="1379"/>
                    <a:pt x="1590" y="1347"/>
                    <a:pt x="1571" y="1315"/>
                  </a:cubicBezTo>
                  <a:cubicBezTo>
                    <a:pt x="1552" y="1284"/>
                    <a:pt x="1539" y="1252"/>
                    <a:pt x="1520" y="1214"/>
                  </a:cubicBezTo>
                  <a:close/>
                  <a:moveTo>
                    <a:pt x="1444" y="1258"/>
                  </a:moveTo>
                  <a:lnTo>
                    <a:pt x="1444" y="1258"/>
                  </a:lnTo>
                  <a:cubicBezTo>
                    <a:pt x="1476" y="1309"/>
                    <a:pt x="1507" y="1353"/>
                    <a:pt x="1539" y="1398"/>
                  </a:cubicBezTo>
                  <a:cubicBezTo>
                    <a:pt x="1542" y="1403"/>
                    <a:pt x="1546" y="1405"/>
                    <a:pt x="1549" y="1405"/>
                  </a:cubicBezTo>
                  <a:cubicBezTo>
                    <a:pt x="1554" y="1405"/>
                    <a:pt x="1558" y="1401"/>
                    <a:pt x="1558" y="1398"/>
                  </a:cubicBezTo>
                  <a:cubicBezTo>
                    <a:pt x="1577" y="1423"/>
                    <a:pt x="1590" y="1448"/>
                    <a:pt x="1609" y="1474"/>
                  </a:cubicBezTo>
                  <a:cubicBezTo>
                    <a:pt x="1564" y="1429"/>
                    <a:pt x="1526" y="1391"/>
                    <a:pt x="1482" y="1347"/>
                  </a:cubicBezTo>
                  <a:cubicBezTo>
                    <a:pt x="1469" y="1315"/>
                    <a:pt x="1457" y="1290"/>
                    <a:pt x="1444" y="1258"/>
                  </a:cubicBezTo>
                  <a:close/>
                  <a:moveTo>
                    <a:pt x="1495" y="1391"/>
                  </a:moveTo>
                  <a:lnTo>
                    <a:pt x="1495" y="1391"/>
                  </a:lnTo>
                  <a:cubicBezTo>
                    <a:pt x="1533" y="1429"/>
                    <a:pt x="1571" y="1461"/>
                    <a:pt x="1602" y="1493"/>
                  </a:cubicBezTo>
                  <a:cubicBezTo>
                    <a:pt x="1615" y="1505"/>
                    <a:pt x="1628" y="1518"/>
                    <a:pt x="1640" y="1524"/>
                  </a:cubicBezTo>
                  <a:cubicBezTo>
                    <a:pt x="1640" y="1531"/>
                    <a:pt x="1647" y="1537"/>
                    <a:pt x="1647" y="1537"/>
                  </a:cubicBezTo>
                  <a:cubicBezTo>
                    <a:pt x="1647" y="1543"/>
                    <a:pt x="1647" y="1543"/>
                    <a:pt x="1647" y="1550"/>
                  </a:cubicBezTo>
                  <a:cubicBezTo>
                    <a:pt x="1647" y="1550"/>
                    <a:pt x="1647" y="1556"/>
                    <a:pt x="1647" y="1556"/>
                  </a:cubicBezTo>
                  <a:cubicBezTo>
                    <a:pt x="1615" y="1531"/>
                    <a:pt x="1590" y="1505"/>
                    <a:pt x="1558" y="1480"/>
                  </a:cubicBezTo>
                  <a:cubicBezTo>
                    <a:pt x="1552" y="1467"/>
                    <a:pt x="1539" y="1455"/>
                    <a:pt x="1533" y="1448"/>
                  </a:cubicBezTo>
                  <a:cubicBezTo>
                    <a:pt x="1520" y="1429"/>
                    <a:pt x="1507" y="1410"/>
                    <a:pt x="1495" y="1391"/>
                  </a:cubicBezTo>
                  <a:close/>
                  <a:moveTo>
                    <a:pt x="1653" y="1543"/>
                  </a:moveTo>
                  <a:cubicBezTo>
                    <a:pt x="1659" y="1543"/>
                    <a:pt x="1659" y="1550"/>
                    <a:pt x="1659" y="1550"/>
                  </a:cubicBezTo>
                  <a:cubicBezTo>
                    <a:pt x="1659" y="1550"/>
                    <a:pt x="1659" y="1550"/>
                    <a:pt x="1659" y="1556"/>
                  </a:cubicBezTo>
                  <a:cubicBezTo>
                    <a:pt x="1659" y="1550"/>
                    <a:pt x="1659" y="1543"/>
                    <a:pt x="1653" y="1543"/>
                  </a:cubicBezTo>
                  <a:close/>
                  <a:moveTo>
                    <a:pt x="1678" y="1575"/>
                  </a:moveTo>
                  <a:cubicBezTo>
                    <a:pt x="1691" y="1588"/>
                    <a:pt x="1697" y="1600"/>
                    <a:pt x="1704" y="1607"/>
                  </a:cubicBezTo>
                  <a:cubicBezTo>
                    <a:pt x="1704" y="1607"/>
                    <a:pt x="1691" y="1600"/>
                    <a:pt x="1685" y="1594"/>
                  </a:cubicBezTo>
                  <a:cubicBezTo>
                    <a:pt x="1685" y="1588"/>
                    <a:pt x="1685" y="1581"/>
                    <a:pt x="1678" y="1575"/>
                  </a:cubicBezTo>
                  <a:close/>
                  <a:moveTo>
                    <a:pt x="1621" y="1575"/>
                  </a:moveTo>
                  <a:cubicBezTo>
                    <a:pt x="1628" y="1581"/>
                    <a:pt x="1634" y="1588"/>
                    <a:pt x="1640" y="1594"/>
                  </a:cubicBezTo>
                  <a:cubicBezTo>
                    <a:pt x="1640" y="1600"/>
                    <a:pt x="1640" y="1600"/>
                    <a:pt x="1640" y="1607"/>
                  </a:cubicBezTo>
                  <a:cubicBezTo>
                    <a:pt x="1640" y="1607"/>
                    <a:pt x="1640" y="1607"/>
                    <a:pt x="1640" y="1613"/>
                  </a:cubicBezTo>
                  <a:cubicBezTo>
                    <a:pt x="1634" y="1600"/>
                    <a:pt x="1634" y="1594"/>
                    <a:pt x="1628" y="1588"/>
                  </a:cubicBezTo>
                  <a:cubicBezTo>
                    <a:pt x="1628" y="1581"/>
                    <a:pt x="1621" y="1581"/>
                    <a:pt x="1621" y="1575"/>
                  </a:cubicBezTo>
                  <a:close/>
                  <a:moveTo>
                    <a:pt x="1697" y="1651"/>
                  </a:moveTo>
                  <a:cubicBezTo>
                    <a:pt x="1704" y="1651"/>
                    <a:pt x="1704" y="1657"/>
                    <a:pt x="1710" y="1664"/>
                  </a:cubicBezTo>
                  <a:cubicBezTo>
                    <a:pt x="1710" y="1676"/>
                    <a:pt x="1710" y="1683"/>
                    <a:pt x="1710" y="1695"/>
                  </a:cubicBezTo>
                  <a:cubicBezTo>
                    <a:pt x="1704" y="1683"/>
                    <a:pt x="1697" y="1664"/>
                    <a:pt x="1697" y="1651"/>
                  </a:cubicBezTo>
                  <a:close/>
                  <a:moveTo>
                    <a:pt x="1659" y="1613"/>
                  </a:moveTo>
                  <a:lnTo>
                    <a:pt x="1659" y="1613"/>
                  </a:lnTo>
                  <a:cubicBezTo>
                    <a:pt x="1672" y="1651"/>
                    <a:pt x="1685" y="1695"/>
                    <a:pt x="1697" y="1733"/>
                  </a:cubicBezTo>
                  <a:cubicBezTo>
                    <a:pt x="1697" y="1740"/>
                    <a:pt x="1697" y="1746"/>
                    <a:pt x="1704" y="1752"/>
                  </a:cubicBezTo>
                  <a:lnTo>
                    <a:pt x="1704" y="1759"/>
                  </a:lnTo>
                  <a:cubicBezTo>
                    <a:pt x="1697" y="1771"/>
                    <a:pt x="1691" y="1778"/>
                    <a:pt x="1685" y="1790"/>
                  </a:cubicBezTo>
                  <a:cubicBezTo>
                    <a:pt x="1678" y="1733"/>
                    <a:pt x="1666" y="1670"/>
                    <a:pt x="1659" y="1613"/>
                  </a:cubicBezTo>
                  <a:close/>
                  <a:moveTo>
                    <a:pt x="1786" y="1613"/>
                  </a:moveTo>
                  <a:cubicBezTo>
                    <a:pt x="1792" y="1683"/>
                    <a:pt x="1780" y="1752"/>
                    <a:pt x="1761" y="1822"/>
                  </a:cubicBezTo>
                  <a:cubicBezTo>
                    <a:pt x="1773" y="1752"/>
                    <a:pt x="1780" y="1683"/>
                    <a:pt x="1780" y="1613"/>
                  </a:cubicBezTo>
                  <a:close/>
                  <a:moveTo>
                    <a:pt x="1672" y="1866"/>
                  </a:moveTo>
                  <a:cubicBezTo>
                    <a:pt x="1678" y="1879"/>
                    <a:pt x="1678" y="1892"/>
                    <a:pt x="1678" y="1904"/>
                  </a:cubicBezTo>
                  <a:cubicBezTo>
                    <a:pt x="1678" y="1923"/>
                    <a:pt x="1678" y="1936"/>
                    <a:pt x="1672" y="1955"/>
                  </a:cubicBezTo>
                  <a:cubicBezTo>
                    <a:pt x="1672" y="1961"/>
                    <a:pt x="1678" y="1968"/>
                    <a:pt x="1678" y="1968"/>
                  </a:cubicBezTo>
                  <a:cubicBezTo>
                    <a:pt x="1653" y="1999"/>
                    <a:pt x="1621" y="2025"/>
                    <a:pt x="1583" y="2050"/>
                  </a:cubicBezTo>
                  <a:cubicBezTo>
                    <a:pt x="1596" y="2031"/>
                    <a:pt x="1609" y="2018"/>
                    <a:pt x="1621" y="1999"/>
                  </a:cubicBezTo>
                  <a:cubicBezTo>
                    <a:pt x="1621" y="2003"/>
                    <a:pt x="1625" y="2004"/>
                    <a:pt x="1628" y="2004"/>
                  </a:cubicBezTo>
                  <a:cubicBezTo>
                    <a:pt x="1631" y="2004"/>
                    <a:pt x="1634" y="2003"/>
                    <a:pt x="1634" y="1999"/>
                  </a:cubicBezTo>
                  <a:cubicBezTo>
                    <a:pt x="1634" y="1999"/>
                    <a:pt x="1634" y="1993"/>
                    <a:pt x="1634" y="1993"/>
                  </a:cubicBezTo>
                  <a:cubicBezTo>
                    <a:pt x="1640" y="1980"/>
                    <a:pt x="1647" y="1961"/>
                    <a:pt x="1647" y="1949"/>
                  </a:cubicBezTo>
                  <a:cubicBezTo>
                    <a:pt x="1653" y="1949"/>
                    <a:pt x="1659" y="1949"/>
                    <a:pt x="1659" y="1942"/>
                  </a:cubicBezTo>
                  <a:cubicBezTo>
                    <a:pt x="1666" y="1923"/>
                    <a:pt x="1666" y="1898"/>
                    <a:pt x="1672" y="1879"/>
                  </a:cubicBezTo>
                  <a:cubicBezTo>
                    <a:pt x="1672" y="1879"/>
                    <a:pt x="1672" y="1873"/>
                    <a:pt x="1672" y="1866"/>
                  </a:cubicBezTo>
                  <a:close/>
                  <a:moveTo>
                    <a:pt x="883" y="193"/>
                  </a:moveTo>
                  <a:cubicBezTo>
                    <a:pt x="884" y="193"/>
                    <a:pt x="885" y="193"/>
                    <a:pt x="887" y="194"/>
                  </a:cubicBezTo>
                  <a:cubicBezTo>
                    <a:pt x="899" y="226"/>
                    <a:pt x="918" y="258"/>
                    <a:pt x="931" y="289"/>
                  </a:cubicBezTo>
                  <a:cubicBezTo>
                    <a:pt x="931" y="302"/>
                    <a:pt x="931" y="315"/>
                    <a:pt x="931" y="321"/>
                  </a:cubicBezTo>
                  <a:cubicBezTo>
                    <a:pt x="918" y="448"/>
                    <a:pt x="912" y="574"/>
                    <a:pt x="899" y="701"/>
                  </a:cubicBezTo>
                  <a:cubicBezTo>
                    <a:pt x="880" y="954"/>
                    <a:pt x="855" y="1208"/>
                    <a:pt x="836" y="1461"/>
                  </a:cubicBezTo>
                  <a:cubicBezTo>
                    <a:pt x="817" y="1714"/>
                    <a:pt x="798" y="1968"/>
                    <a:pt x="792" y="2227"/>
                  </a:cubicBezTo>
                  <a:cubicBezTo>
                    <a:pt x="785" y="2272"/>
                    <a:pt x="773" y="2348"/>
                    <a:pt x="773" y="2424"/>
                  </a:cubicBezTo>
                  <a:cubicBezTo>
                    <a:pt x="760" y="2417"/>
                    <a:pt x="754" y="2417"/>
                    <a:pt x="747" y="2411"/>
                  </a:cubicBezTo>
                  <a:cubicBezTo>
                    <a:pt x="747" y="2050"/>
                    <a:pt x="741" y="1683"/>
                    <a:pt x="760" y="1315"/>
                  </a:cubicBezTo>
                  <a:cubicBezTo>
                    <a:pt x="773" y="1119"/>
                    <a:pt x="792" y="923"/>
                    <a:pt x="817" y="720"/>
                  </a:cubicBezTo>
                  <a:cubicBezTo>
                    <a:pt x="823" y="625"/>
                    <a:pt x="836" y="524"/>
                    <a:pt x="849" y="429"/>
                  </a:cubicBezTo>
                  <a:cubicBezTo>
                    <a:pt x="855" y="372"/>
                    <a:pt x="861" y="321"/>
                    <a:pt x="874" y="264"/>
                  </a:cubicBezTo>
                  <a:cubicBezTo>
                    <a:pt x="874" y="241"/>
                    <a:pt x="874" y="193"/>
                    <a:pt x="883" y="193"/>
                  </a:cubicBezTo>
                  <a:close/>
                  <a:moveTo>
                    <a:pt x="823" y="2348"/>
                  </a:moveTo>
                  <a:cubicBezTo>
                    <a:pt x="823" y="2386"/>
                    <a:pt x="817" y="2417"/>
                    <a:pt x="817" y="2449"/>
                  </a:cubicBezTo>
                  <a:cubicBezTo>
                    <a:pt x="817" y="2449"/>
                    <a:pt x="811" y="2443"/>
                    <a:pt x="811" y="2443"/>
                  </a:cubicBezTo>
                  <a:cubicBezTo>
                    <a:pt x="811" y="2411"/>
                    <a:pt x="817" y="2379"/>
                    <a:pt x="823" y="2348"/>
                  </a:cubicBezTo>
                  <a:close/>
                  <a:moveTo>
                    <a:pt x="456" y="2538"/>
                  </a:moveTo>
                  <a:cubicBezTo>
                    <a:pt x="456" y="2538"/>
                    <a:pt x="450" y="2544"/>
                    <a:pt x="450" y="2544"/>
                  </a:cubicBezTo>
                  <a:cubicBezTo>
                    <a:pt x="450" y="2544"/>
                    <a:pt x="450" y="2544"/>
                    <a:pt x="450" y="2538"/>
                  </a:cubicBezTo>
                  <a:close/>
                  <a:moveTo>
                    <a:pt x="747" y="2531"/>
                  </a:moveTo>
                  <a:cubicBezTo>
                    <a:pt x="747" y="2531"/>
                    <a:pt x="747" y="2531"/>
                    <a:pt x="747" y="2538"/>
                  </a:cubicBezTo>
                  <a:cubicBezTo>
                    <a:pt x="747" y="2538"/>
                    <a:pt x="747" y="2544"/>
                    <a:pt x="741" y="2550"/>
                  </a:cubicBezTo>
                  <a:cubicBezTo>
                    <a:pt x="741" y="2544"/>
                    <a:pt x="741" y="2544"/>
                    <a:pt x="741" y="2538"/>
                  </a:cubicBezTo>
                  <a:cubicBezTo>
                    <a:pt x="747" y="2538"/>
                    <a:pt x="747" y="2531"/>
                    <a:pt x="747" y="2531"/>
                  </a:cubicBezTo>
                  <a:close/>
                  <a:moveTo>
                    <a:pt x="646" y="2493"/>
                  </a:moveTo>
                  <a:cubicBezTo>
                    <a:pt x="652" y="2493"/>
                    <a:pt x="652" y="2500"/>
                    <a:pt x="652" y="2500"/>
                  </a:cubicBezTo>
                  <a:cubicBezTo>
                    <a:pt x="640" y="2525"/>
                    <a:pt x="633" y="2550"/>
                    <a:pt x="621" y="2576"/>
                  </a:cubicBezTo>
                  <a:cubicBezTo>
                    <a:pt x="621" y="2569"/>
                    <a:pt x="627" y="2557"/>
                    <a:pt x="627" y="2550"/>
                  </a:cubicBezTo>
                  <a:cubicBezTo>
                    <a:pt x="633" y="2531"/>
                    <a:pt x="640" y="2512"/>
                    <a:pt x="646" y="2493"/>
                  </a:cubicBezTo>
                  <a:close/>
                  <a:moveTo>
                    <a:pt x="507" y="2519"/>
                  </a:moveTo>
                  <a:cubicBezTo>
                    <a:pt x="475" y="2588"/>
                    <a:pt x="443" y="2658"/>
                    <a:pt x="418" y="2734"/>
                  </a:cubicBezTo>
                  <a:cubicBezTo>
                    <a:pt x="424" y="2715"/>
                    <a:pt x="424" y="2702"/>
                    <a:pt x="431" y="2683"/>
                  </a:cubicBezTo>
                  <a:cubicBezTo>
                    <a:pt x="450" y="2633"/>
                    <a:pt x="469" y="2582"/>
                    <a:pt x="481" y="2531"/>
                  </a:cubicBezTo>
                  <a:cubicBezTo>
                    <a:pt x="481" y="2531"/>
                    <a:pt x="481" y="2525"/>
                    <a:pt x="481" y="2525"/>
                  </a:cubicBezTo>
                  <a:cubicBezTo>
                    <a:pt x="488" y="2525"/>
                    <a:pt x="500" y="2519"/>
                    <a:pt x="507" y="2519"/>
                  </a:cubicBezTo>
                  <a:close/>
                  <a:moveTo>
                    <a:pt x="665" y="2639"/>
                  </a:moveTo>
                  <a:cubicBezTo>
                    <a:pt x="652" y="2696"/>
                    <a:pt x="633" y="2753"/>
                    <a:pt x="621" y="2804"/>
                  </a:cubicBezTo>
                  <a:cubicBezTo>
                    <a:pt x="633" y="2753"/>
                    <a:pt x="646" y="2696"/>
                    <a:pt x="665" y="2639"/>
                  </a:cubicBezTo>
                  <a:close/>
                  <a:moveTo>
                    <a:pt x="348" y="2683"/>
                  </a:moveTo>
                  <a:lnTo>
                    <a:pt x="348" y="2683"/>
                  </a:lnTo>
                  <a:cubicBezTo>
                    <a:pt x="329" y="2728"/>
                    <a:pt x="310" y="2772"/>
                    <a:pt x="298" y="2816"/>
                  </a:cubicBezTo>
                  <a:cubicBezTo>
                    <a:pt x="295" y="2823"/>
                    <a:pt x="291" y="2829"/>
                    <a:pt x="288" y="2835"/>
                  </a:cubicBezTo>
                  <a:cubicBezTo>
                    <a:pt x="304" y="2793"/>
                    <a:pt x="320" y="2751"/>
                    <a:pt x="336" y="2709"/>
                  </a:cubicBezTo>
                  <a:cubicBezTo>
                    <a:pt x="336" y="2702"/>
                    <a:pt x="342" y="2690"/>
                    <a:pt x="348" y="2683"/>
                  </a:cubicBezTo>
                  <a:close/>
                  <a:moveTo>
                    <a:pt x="785" y="2582"/>
                  </a:moveTo>
                  <a:cubicBezTo>
                    <a:pt x="792" y="2588"/>
                    <a:pt x="792" y="2595"/>
                    <a:pt x="792" y="2601"/>
                  </a:cubicBezTo>
                  <a:cubicBezTo>
                    <a:pt x="766" y="2696"/>
                    <a:pt x="735" y="2791"/>
                    <a:pt x="697" y="2886"/>
                  </a:cubicBezTo>
                  <a:cubicBezTo>
                    <a:pt x="697" y="2886"/>
                    <a:pt x="697" y="2880"/>
                    <a:pt x="697" y="2880"/>
                  </a:cubicBezTo>
                  <a:cubicBezTo>
                    <a:pt x="728" y="2778"/>
                    <a:pt x="760" y="2683"/>
                    <a:pt x="785" y="2582"/>
                  </a:cubicBezTo>
                  <a:close/>
                  <a:moveTo>
                    <a:pt x="621" y="2493"/>
                  </a:moveTo>
                  <a:cubicBezTo>
                    <a:pt x="614" y="2500"/>
                    <a:pt x="614" y="2512"/>
                    <a:pt x="608" y="2519"/>
                  </a:cubicBezTo>
                  <a:cubicBezTo>
                    <a:pt x="602" y="2525"/>
                    <a:pt x="595" y="2550"/>
                    <a:pt x="589" y="2582"/>
                  </a:cubicBezTo>
                  <a:cubicBezTo>
                    <a:pt x="564" y="2645"/>
                    <a:pt x="538" y="2709"/>
                    <a:pt x="519" y="2772"/>
                  </a:cubicBezTo>
                  <a:cubicBezTo>
                    <a:pt x="513" y="2778"/>
                    <a:pt x="507" y="2791"/>
                    <a:pt x="507" y="2797"/>
                  </a:cubicBezTo>
                  <a:cubicBezTo>
                    <a:pt x="481" y="2861"/>
                    <a:pt x="456" y="2918"/>
                    <a:pt x="431" y="2975"/>
                  </a:cubicBezTo>
                  <a:cubicBezTo>
                    <a:pt x="450" y="2905"/>
                    <a:pt x="475" y="2835"/>
                    <a:pt x="500" y="2759"/>
                  </a:cubicBezTo>
                  <a:cubicBezTo>
                    <a:pt x="532" y="2677"/>
                    <a:pt x="564" y="2588"/>
                    <a:pt x="595" y="2500"/>
                  </a:cubicBezTo>
                  <a:lnTo>
                    <a:pt x="602" y="2500"/>
                  </a:lnTo>
                  <a:cubicBezTo>
                    <a:pt x="608" y="2493"/>
                    <a:pt x="614" y="2493"/>
                    <a:pt x="621" y="2493"/>
                  </a:cubicBezTo>
                  <a:close/>
                  <a:moveTo>
                    <a:pt x="532" y="2994"/>
                  </a:moveTo>
                  <a:lnTo>
                    <a:pt x="532" y="2994"/>
                  </a:lnTo>
                  <a:cubicBezTo>
                    <a:pt x="526" y="3013"/>
                    <a:pt x="519" y="3038"/>
                    <a:pt x="519" y="3057"/>
                  </a:cubicBezTo>
                  <a:cubicBezTo>
                    <a:pt x="513" y="3063"/>
                    <a:pt x="507" y="3063"/>
                    <a:pt x="500" y="3070"/>
                  </a:cubicBezTo>
                  <a:cubicBezTo>
                    <a:pt x="513" y="3044"/>
                    <a:pt x="519" y="3019"/>
                    <a:pt x="532" y="2994"/>
                  </a:cubicBezTo>
                  <a:close/>
                  <a:moveTo>
                    <a:pt x="570" y="2500"/>
                  </a:moveTo>
                  <a:cubicBezTo>
                    <a:pt x="519" y="2614"/>
                    <a:pt x="475" y="2721"/>
                    <a:pt x="437" y="2835"/>
                  </a:cubicBezTo>
                  <a:cubicBezTo>
                    <a:pt x="418" y="2892"/>
                    <a:pt x="393" y="2949"/>
                    <a:pt x="374" y="3006"/>
                  </a:cubicBezTo>
                  <a:cubicBezTo>
                    <a:pt x="361" y="3038"/>
                    <a:pt x="348" y="3070"/>
                    <a:pt x="336" y="3108"/>
                  </a:cubicBezTo>
                  <a:cubicBezTo>
                    <a:pt x="361" y="3013"/>
                    <a:pt x="386" y="2918"/>
                    <a:pt x="412" y="2829"/>
                  </a:cubicBezTo>
                  <a:cubicBezTo>
                    <a:pt x="412" y="2829"/>
                    <a:pt x="418" y="2823"/>
                    <a:pt x="418" y="2823"/>
                  </a:cubicBezTo>
                  <a:cubicBezTo>
                    <a:pt x="456" y="2721"/>
                    <a:pt x="500" y="2614"/>
                    <a:pt x="538" y="2506"/>
                  </a:cubicBezTo>
                  <a:cubicBezTo>
                    <a:pt x="551" y="2506"/>
                    <a:pt x="557" y="2500"/>
                    <a:pt x="570" y="2500"/>
                  </a:cubicBezTo>
                  <a:close/>
                  <a:moveTo>
                    <a:pt x="450" y="3006"/>
                  </a:moveTo>
                  <a:lnTo>
                    <a:pt x="450" y="3006"/>
                  </a:lnTo>
                  <a:cubicBezTo>
                    <a:pt x="443" y="3038"/>
                    <a:pt x="437" y="3070"/>
                    <a:pt x="431" y="3101"/>
                  </a:cubicBezTo>
                  <a:cubicBezTo>
                    <a:pt x="424" y="3101"/>
                    <a:pt x="412" y="3101"/>
                    <a:pt x="405" y="3108"/>
                  </a:cubicBezTo>
                  <a:cubicBezTo>
                    <a:pt x="418" y="3076"/>
                    <a:pt x="437" y="3044"/>
                    <a:pt x="450" y="3006"/>
                  </a:cubicBezTo>
                  <a:close/>
                  <a:moveTo>
                    <a:pt x="272" y="3082"/>
                  </a:moveTo>
                  <a:lnTo>
                    <a:pt x="272" y="3089"/>
                  </a:lnTo>
                  <a:cubicBezTo>
                    <a:pt x="269" y="3100"/>
                    <a:pt x="276" y="3107"/>
                    <a:pt x="283" y="3107"/>
                  </a:cubicBezTo>
                  <a:cubicBezTo>
                    <a:pt x="289" y="3107"/>
                    <a:pt x="295" y="3103"/>
                    <a:pt x="298" y="3095"/>
                  </a:cubicBezTo>
                  <a:cubicBezTo>
                    <a:pt x="302" y="3091"/>
                    <a:pt x="303" y="3090"/>
                    <a:pt x="304" y="3087"/>
                  </a:cubicBezTo>
                  <a:lnTo>
                    <a:pt x="304" y="3087"/>
                  </a:lnTo>
                  <a:cubicBezTo>
                    <a:pt x="302" y="3099"/>
                    <a:pt x="298" y="3110"/>
                    <a:pt x="298" y="3127"/>
                  </a:cubicBezTo>
                  <a:cubicBezTo>
                    <a:pt x="279" y="3127"/>
                    <a:pt x="260" y="3127"/>
                    <a:pt x="247" y="3120"/>
                  </a:cubicBezTo>
                  <a:cubicBezTo>
                    <a:pt x="253" y="3114"/>
                    <a:pt x="253" y="3101"/>
                    <a:pt x="260" y="3095"/>
                  </a:cubicBezTo>
                  <a:cubicBezTo>
                    <a:pt x="266" y="3089"/>
                    <a:pt x="266" y="3089"/>
                    <a:pt x="272" y="3082"/>
                  </a:cubicBezTo>
                  <a:close/>
                  <a:moveTo>
                    <a:pt x="866" y="1"/>
                  </a:moveTo>
                  <a:cubicBezTo>
                    <a:pt x="849" y="1"/>
                    <a:pt x="832" y="16"/>
                    <a:pt x="836" y="36"/>
                  </a:cubicBezTo>
                  <a:cubicBezTo>
                    <a:pt x="849" y="118"/>
                    <a:pt x="842" y="207"/>
                    <a:pt x="836" y="296"/>
                  </a:cubicBezTo>
                  <a:cubicBezTo>
                    <a:pt x="773" y="657"/>
                    <a:pt x="747" y="1030"/>
                    <a:pt x="722" y="1391"/>
                  </a:cubicBezTo>
                  <a:cubicBezTo>
                    <a:pt x="703" y="1727"/>
                    <a:pt x="684" y="2063"/>
                    <a:pt x="697" y="2398"/>
                  </a:cubicBezTo>
                  <a:cubicBezTo>
                    <a:pt x="681" y="2397"/>
                    <a:pt x="665" y="2396"/>
                    <a:pt x="648" y="2396"/>
                  </a:cubicBezTo>
                  <a:cubicBezTo>
                    <a:pt x="599" y="2396"/>
                    <a:pt x="548" y="2403"/>
                    <a:pt x="500" y="2417"/>
                  </a:cubicBezTo>
                  <a:cubicBezTo>
                    <a:pt x="500" y="2411"/>
                    <a:pt x="507" y="2405"/>
                    <a:pt x="507" y="2398"/>
                  </a:cubicBezTo>
                  <a:cubicBezTo>
                    <a:pt x="511" y="2394"/>
                    <a:pt x="503" y="2387"/>
                    <a:pt x="496" y="2387"/>
                  </a:cubicBezTo>
                  <a:cubicBezTo>
                    <a:pt x="493" y="2387"/>
                    <a:pt x="490" y="2388"/>
                    <a:pt x="488" y="2392"/>
                  </a:cubicBezTo>
                  <a:cubicBezTo>
                    <a:pt x="481" y="2405"/>
                    <a:pt x="481" y="2411"/>
                    <a:pt x="475" y="2424"/>
                  </a:cubicBezTo>
                  <a:cubicBezTo>
                    <a:pt x="456" y="2430"/>
                    <a:pt x="437" y="2436"/>
                    <a:pt x="418" y="2449"/>
                  </a:cubicBezTo>
                  <a:cubicBezTo>
                    <a:pt x="412" y="2449"/>
                    <a:pt x="399" y="2455"/>
                    <a:pt x="393" y="2462"/>
                  </a:cubicBezTo>
                  <a:cubicBezTo>
                    <a:pt x="304" y="2506"/>
                    <a:pt x="222" y="2576"/>
                    <a:pt x="152" y="2658"/>
                  </a:cubicBezTo>
                  <a:cubicBezTo>
                    <a:pt x="89" y="2734"/>
                    <a:pt x="25" y="2829"/>
                    <a:pt x="25" y="2918"/>
                  </a:cubicBezTo>
                  <a:cubicBezTo>
                    <a:pt x="0" y="3076"/>
                    <a:pt x="101" y="3196"/>
                    <a:pt x="260" y="3215"/>
                  </a:cubicBezTo>
                  <a:cubicBezTo>
                    <a:pt x="274" y="3217"/>
                    <a:pt x="288" y="3218"/>
                    <a:pt x="303" y="3218"/>
                  </a:cubicBezTo>
                  <a:cubicBezTo>
                    <a:pt x="458" y="3218"/>
                    <a:pt x="632" y="3129"/>
                    <a:pt x="747" y="3013"/>
                  </a:cubicBezTo>
                  <a:cubicBezTo>
                    <a:pt x="752" y="3014"/>
                    <a:pt x="757" y="3015"/>
                    <a:pt x="762" y="3015"/>
                  </a:cubicBezTo>
                  <a:cubicBezTo>
                    <a:pt x="778" y="3015"/>
                    <a:pt x="793" y="3008"/>
                    <a:pt x="798" y="2994"/>
                  </a:cubicBezTo>
                  <a:cubicBezTo>
                    <a:pt x="804" y="2975"/>
                    <a:pt x="804" y="2962"/>
                    <a:pt x="811" y="2943"/>
                  </a:cubicBezTo>
                  <a:cubicBezTo>
                    <a:pt x="817" y="2937"/>
                    <a:pt x="817" y="2930"/>
                    <a:pt x="823" y="2924"/>
                  </a:cubicBezTo>
                  <a:cubicBezTo>
                    <a:pt x="899" y="2823"/>
                    <a:pt x="950" y="2652"/>
                    <a:pt x="893" y="2531"/>
                  </a:cubicBezTo>
                  <a:cubicBezTo>
                    <a:pt x="893" y="2493"/>
                    <a:pt x="899" y="2462"/>
                    <a:pt x="906" y="2424"/>
                  </a:cubicBezTo>
                  <a:cubicBezTo>
                    <a:pt x="912" y="2316"/>
                    <a:pt x="925" y="2202"/>
                    <a:pt x="931" y="2094"/>
                  </a:cubicBezTo>
                  <a:cubicBezTo>
                    <a:pt x="944" y="1885"/>
                    <a:pt x="963" y="1670"/>
                    <a:pt x="975" y="1461"/>
                  </a:cubicBezTo>
                  <a:cubicBezTo>
                    <a:pt x="982" y="1372"/>
                    <a:pt x="988" y="1284"/>
                    <a:pt x="994" y="1195"/>
                  </a:cubicBezTo>
                  <a:cubicBezTo>
                    <a:pt x="1096" y="1277"/>
                    <a:pt x="1235" y="1334"/>
                    <a:pt x="1292" y="1372"/>
                  </a:cubicBezTo>
                  <a:cubicBezTo>
                    <a:pt x="1406" y="1442"/>
                    <a:pt x="1514" y="1524"/>
                    <a:pt x="1583" y="1638"/>
                  </a:cubicBezTo>
                  <a:cubicBezTo>
                    <a:pt x="1621" y="1695"/>
                    <a:pt x="1640" y="1759"/>
                    <a:pt x="1640" y="1822"/>
                  </a:cubicBezTo>
                  <a:lnTo>
                    <a:pt x="1640" y="1828"/>
                  </a:lnTo>
                  <a:cubicBezTo>
                    <a:pt x="1634" y="1942"/>
                    <a:pt x="1577" y="2044"/>
                    <a:pt x="1463" y="2088"/>
                  </a:cubicBezTo>
                  <a:cubicBezTo>
                    <a:pt x="1444" y="2094"/>
                    <a:pt x="1444" y="2126"/>
                    <a:pt x="1463" y="2126"/>
                  </a:cubicBezTo>
                  <a:cubicBezTo>
                    <a:pt x="1469" y="2126"/>
                    <a:pt x="1474" y="2126"/>
                    <a:pt x="1480" y="2126"/>
                  </a:cubicBezTo>
                  <a:cubicBezTo>
                    <a:pt x="1644" y="2126"/>
                    <a:pt x="1788" y="2039"/>
                    <a:pt x="1856" y="1892"/>
                  </a:cubicBezTo>
                  <a:cubicBezTo>
                    <a:pt x="1944" y="1689"/>
                    <a:pt x="1887" y="1455"/>
                    <a:pt x="1780" y="1271"/>
                  </a:cubicBezTo>
                  <a:cubicBezTo>
                    <a:pt x="1653" y="1056"/>
                    <a:pt x="1469" y="885"/>
                    <a:pt x="1317" y="688"/>
                  </a:cubicBezTo>
                  <a:cubicBezTo>
                    <a:pt x="1216" y="549"/>
                    <a:pt x="1127" y="397"/>
                    <a:pt x="1045" y="251"/>
                  </a:cubicBezTo>
                  <a:cubicBezTo>
                    <a:pt x="1045" y="239"/>
                    <a:pt x="1045" y="232"/>
                    <a:pt x="1045" y="220"/>
                  </a:cubicBezTo>
                  <a:cubicBezTo>
                    <a:pt x="1051" y="198"/>
                    <a:pt x="1027" y="181"/>
                    <a:pt x="1009" y="181"/>
                  </a:cubicBezTo>
                  <a:cubicBezTo>
                    <a:pt x="1006" y="181"/>
                    <a:pt x="1003" y="181"/>
                    <a:pt x="1001" y="182"/>
                  </a:cubicBezTo>
                  <a:cubicBezTo>
                    <a:pt x="969" y="125"/>
                    <a:pt x="931" y="68"/>
                    <a:pt x="893" y="17"/>
                  </a:cubicBezTo>
                  <a:cubicBezTo>
                    <a:pt x="886" y="6"/>
                    <a:pt x="876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8732630" y="3600784"/>
              <a:ext cx="70494" cy="101320"/>
            </a:xfrm>
            <a:custGeom>
              <a:avLst/>
              <a:gdLst/>
              <a:ahLst/>
              <a:cxnLst/>
              <a:rect l="l" t="t" r="r" b="b"/>
              <a:pathLst>
                <a:path w="2033" h="2922" extrusionOk="0">
                  <a:moveTo>
                    <a:pt x="601" y="451"/>
                  </a:moveTo>
                  <a:cubicBezTo>
                    <a:pt x="626" y="470"/>
                    <a:pt x="658" y="489"/>
                    <a:pt x="683" y="508"/>
                  </a:cubicBezTo>
                  <a:cubicBezTo>
                    <a:pt x="671" y="502"/>
                    <a:pt x="658" y="502"/>
                    <a:pt x="645" y="495"/>
                  </a:cubicBezTo>
                  <a:cubicBezTo>
                    <a:pt x="639" y="489"/>
                    <a:pt x="626" y="483"/>
                    <a:pt x="614" y="476"/>
                  </a:cubicBezTo>
                  <a:cubicBezTo>
                    <a:pt x="614" y="464"/>
                    <a:pt x="607" y="457"/>
                    <a:pt x="601" y="451"/>
                  </a:cubicBezTo>
                  <a:close/>
                  <a:moveTo>
                    <a:pt x="1025" y="407"/>
                  </a:moveTo>
                  <a:lnTo>
                    <a:pt x="1025" y="407"/>
                  </a:lnTo>
                  <a:cubicBezTo>
                    <a:pt x="1057" y="413"/>
                    <a:pt x="1082" y="413"/>
                    <a:pt x="1114" y="419"/>
                  </a:cubicBezTo>
                  <a:cubicBezTo>
                    <a:pt x="1152" y="426"/>
                    <a:pt x="1190" y="432"/>
                    <a:pt x="1228" y="438"/>
                  </a:cubicBezTo>
                  <a:cubicBezTo>
                    <a:pt x="1234" y="445"/>
                    <a:pt x="1247" y="445"/>
                    <a:pt x="1253" y="445"/>
                  </a:cubicBezTo>
                  <a:cubicBezTo>
                    <a:pt x="1260" y="451"/>
                    <a:pt x="1272" y="457"/>
                    <a:pt x="1285" y="457"/>
                  </a:cubicBezTo>
                  <a:cubicBezTo>
                    <a:pt x="1272" y="464"/>
                    <a:pt x="1266" y="476"/>
                    <a:pt x="1279" y="483"/>
                  </a:cubicBezTo>
                  <a:cubicBezTo>
                    <a:pt x="1298" y="495"/>
                    <a:pt x="1310" y="502"/>
                    <a:pt x="1329" y="508"/>
                  </a:cubicBezTo>
                  <a:cubicBezTo>
                    <a:pt x="1285" y="495"/>
                    <a:pt x="1247" y="489"/>
                    <a:pt x="1234" y="483"/>
                  </a:cubicBezTo>
                  <a:cubicBezTo>
                    <a:pt x="1165" y="464"/>
                    <a:pt x="1095" y="432"/>
                    <a:pt x="1025" y="407"/>
                  </a:cubicBezTo>
                  <a:close/>
                  <a:moveTo>
                    <a:pt x="1215" y="502"/>
                  </a:moveTo>
                  <a:cubicBezTo>
                    <a:pt x="1241" y="514"/>
                    <a:pt x="1260" y="521"/>
                    <a:pt x="1285" y="527"/>
                  </a:cubicBezTo>
                  <a:cubicBezTo>
                    <a:pt x="1279" y="527"/>
                    <a:pt x="1272" y="527"/>
                    <a:pt x="1272" y="533"/>
                  </a:cubicBezTo>
                  <a:cubicBezTo>
                    <a:pt x="1253" y="521"/>
                    <a:pt x="1234" y="514"/>
                    <a:pt x="1215" y="502"/>
                  </a:cubicBezTo>
                  <a:close/>
                  <a:moveTo>
                    <a:pt x="1298" y="527"/>
                  </a:moveTo>
                  <a:cubicBezTo>
                    <a:pt x="1342" y="540"/>
                    <a:pt x="1386" y="552"/>
                    <a:pt x="1431" y="565"/>
                  </a:cubicBezTo>
                  <a:cubicBezTo>
                    <a:pt x="1456" y="578"/>
                    <a:pt x="1481" y="590"/>
                    <a:pt x="1507" y="603"/>
                  </a:cubicBezTo>
                  <a:cubicBezTo>
                    <a:pt x="1475" y="590"/>
                    <a:pt x="1437" y="584"/>
                    <a:pt x="1405" y="571"/>
                  </a:cubicBezTo>
                  <a:cubicBezTo>
                    <a:pt x="1367" y="559"/>
                    <a:pt x="1336" y="546"/>
                    <a:pt x="1298" y="527"/>
                  </a:cubicBezTo>
                  <a:close/>
                  <a:moveTo>
                    <a:pt x="797" y="362"/>
                  </a:moveTo>
                  <a:lnTo>
                    <a:pt x="797" y="362"/>
                  </a:lnTo>
                  <a:cubicBezTo>
                    <a:pt x="823" y="369"/>
                    <a:pt x="848" y="369"/>
                    <a:pt x="867" y="375"/>
                  </a:cubicBezTo>
                  <a:cubicBezTo>
                    <a:pt x="899" y="388"/>
                    <a:pt x="924" y="400"/>
                    <a:pt x="949" y="407"/>
                  </a:cubicBezTo>
                  <a:cubicBezTo>
                    <a:pt x="1076" y="470"/>
                    <a:pt x="1209" y="521"/>
                    <a:pt x="1329" y="597"/>
                  </a:cubicBezTo>
                  <a:lnTo>
                    <a:pt x="1336" y="597"/>
                  </a:lnTo>
                  <a:cubicBezTo>
                    <a:pt x="1336" y="597"/>
                    <a:pt x="1336" y="597"/>
                    <a:pt x="1342" y="603"/>
                  </a:cubicBezTo>
                  <a:lnTo>
                    <a:pt x="1348" y="603"/>
                  </a:lnTo>
                  <a:cubicBezTo>
                    <a:pt x="1361" y="609"/>
                    <a:pt x="1367" y="616"/>
                    <a:pt x="1380" y="622"/>
                  </a:cubicBezTo>
                  <a:cubicBezTo>
                    <a:pt x="1367" y="616"/>
                    <a:pt x="1348" y="609"/>
                    <a:pt x="1323" y="597"/>
                  </a:cubicBezTo>
                  <a:cubicBezTo>
                    <a:pt x="1247" y="578"/>
                    <a:pt x="1177" y="546"/>
                    <a:pt x="1101" y="521"/>
                  </a:cubicBezTo>
                  <a:cubicBezTo>
                    <a:pt x="1089" y="514"/>
                    <a:pt x="1082" y="508"/>
                    <a:pt x="1070" y="502"/>
                  </a:cubicBezTo>
                  <a:cubicBezTo>
                    <a:pt x="981" y="457"/>
                    <a:pt x="886" y="407"/>
                    <a:pt x="797" y="362"/>
                  </a:cubicBezTo>
                  <a:close/>
                  <a:moveTo>
                    <a:pt x="740" y="590"/>
                  </a:moveTo>
                  <a:lnTo>
                    <a:pt x="740" y="590"/>
                  </a:lnTo>
                  <a:cubicBezTo>
                    <a:pt x="766" y="603"/>
                    <a:pt x="797" y="622"/>
                    <a:pt x="829" y="641"/>
                  </a:cubicBezTo>
                  <a:cubicBezTo>
                    <a:pt x="797" y="628"/>
                    <a:pt x="772" y="609"/>
                    <a:pt x="747" y="597"/>
                  </a:cubicBezTo>
                  <a:cubicBezTo>
                    <a:pt x="741" y="591"/>
                    <a:pt x="740" y="590"/>
                    <a:pt x="740" y="590"/>
                  </a:cubicBezTo>
                  <a:close/>
                  <a:moveTo>
                    <a:pt x="626" y="318"/>
                  </a:moveTo>
                  <a:cubicBezTo>
                    <a:pt x="645" y="324"/>
                    <a:pt x="658" y="331"/>
                    <a:pt x="677" y="331"/>
                  </a:cubicBezTo>
                  <a:cubicBezTo>
                    <a:pt x="791" y="400"/>
                    <a:pt x="918" y="464"/>
                    <a:pt x="1038" y="514"/>
                  </a:cubicBezTo>
                  <a:lnTo>
                    <a:pt x="1114" y="552"/>
                  </a:lnTo>
                  <a:cubicBezTo>
                    <a:pt x="1152" y="578"/>
                    <a:pt x="1253" y="609"/>
                    <a:pt x="1291" y="647"/>
                  </a:cubicBezTo>
                  <a:cubicBezTo>
                    <a:pt x="1279" y="647"/>
                    <a:pt x="1266" y="641"/>
                    <a:pt x="1247" y="641"/>
                  </a:cubicBezTo>
                  <a:cubicBezTo>
                    <a:pt x="1241" y="641"/>
                    <a:pt x="1241" y="654"/>
                    <a:pt x="1241" y="654"/>
                  </a:cubicBezTo>
                  <a:cubicBezTo>
                    <a:pt x="1209" y="647"/>
                    <a:pt x="1177" y="628"/>
                    <a:pt x="1146" y="616"/>
                  </a:cubicBezTo>
                  <a:cubicBezTo>
                    <a:pt x="1139" y="616"/>
                    <a:pt x="1139" y="616"/>
                    <a:pt x="1133" y="609"/>
                  </a:cubicBezTo>
                  <a:cubicBezTo>
                    <a:pt x="968" y="508"/>
                    <a:pt x="797" y="413"/>
                    <a:pt x="626" y="318"/>
                  </a:cubicBezTo>
                  <a:close/>
                  <a:moveTo>
                    <a:pt x="1272" y="609"/>
                  </a:moveTo>
                  <a:cubicBezTo>
                    <a:pt x="1323" y="628"/>
                    <a:pt x="1380" y="641"/>
                    <a:pt x="1431" y="660"/>
                  </a:cubicBezTo>
                  <a:cubicBezTo>
                    <a:pt x="1443" y="660"/>
                    <a:pt x="1450" y="647"/>
                    <a:pt x="1450" y="641"/>
                  </a:cubicBezTo>
                  <a:cubicBezTo>
                    <a:pt x="1475" y="654"/>
                    <a:pt x="1507" y="660"/>
                    <a:pt x="1532" y="673"/>
                  </a:cubicBezTo>
                  <a:cubicBezTo>
                    <a:pt x="1475" y="666"/>
                    <a:pt x="1412" y="660"/>
                    <a:pt x="1355" y="654"/>
                  </a:cubicBezTo>
                  <a:cubicBezTo>
                    <a:pt x="1323" y="641"/>
                    <a:pt x="1298" y="622"/>
                    <a:pt x="1272" y="609"/>
                  </a:cubicBezTo>
                  <a:close/>
                  <a:moveTo>
                    <a:pt x="747" y="654"/>
                  </a:moveTo>
                  <a:lnTo>
                    <a:pt x="747" y="654"/>
                  </a:lnTo>
                  <a:cubicBezTo>
                    <a:pt x="759" y="660"/>
                    <a:pt x="772" y="673"/>
                    <a:pt x="791" y="679"/>
                  </a:cubicBezTo>
                  <a:cubicBezTo>
                    <a:pt x="791" y="692"/>
                    <a:pt x="791" y="692"/>
                    <a:pt x="772" y="692"/>
                  </a:cubicBezTo>
                  <a:cubicBezTo>
                    <a:pt x="766" y="679"/>
                    <a:pt x="753" y="666"/>
                    <a:pt x="747" y="654"/>
                  </a:cubicBezTo>
                  <a:close/>
                  <a:moveTo>
                    <a:pt x="474" y="274"/>
                  </a:moveTo>
                  <a:cubicBezTo>
                    <a:pt x="639" y="388"/>
                    <a:pt x="810" y="489"/>
                    <a:pt x="994" y="578"/>
                  </a:cubicBezTo>
                  <a:cubicBezTo>
                    <a:pt x="1044" y="597"/>
                    <a:pt x="1101" y="635"/>
                    <a:pt x="1158" y="660"/>
                  </a:cubicBezTo>
                  <a:lnTo>
                    <a:pt x="1171" y="660"/>
                  </a:lnTo>
                  <a:cubicBezTo>
                    <a:pt x="1205" y="687"/>
                    <a:pt x="1217" y="694"/>
                    <a:pt x="1215" y="694"/>
                  </a:cubicBezTo>
                  <a:cubicBezTo>
                    <a:pt x="1214" y="694"/>
                    <a:pt x="1202" y="688"/>
                    <a:pt x="1184" y="685"/>
                  </a:cubicBezTo>
                  <a:cubicBezTo>
                    <a:pt x="1152" y="685"/>
                    <a:pt x="1120" y="673"/>
                    <a:pt x="1089" y="660"/>
                  </a:cubicBezTo>
                  <a:cubicBezTo>
                    <a:pt x="892" y="533"/>
                    <a:pt x="690" y="413"/>
                    <a:pt x="487" y="299"/>
                  </a:cubicBezTo>
                  <a:cubicBezTo>
                    <a:pt x="481" y="286"/>
                    <a:pt x="474" y="280"/>
                    <a:pt x="462" y="274"/>
                  </a:cubicBezTo>
                  <a:close/>
                  <a:moveTo>
                    <a:pt x="1614" y="692"/>
                  </a:moveTo>
                  <a:lnTo>
                    <a:pt x="1614" y="692"/>
                  </a:lnTo>
                  <a:cubicBezTo>
                    <a:pt x="1614" y="692"/>
                    <a:pt x="1621" y="692"/>
                    <a:pt x="1621" y="698"/>
                  </a:cubicBezTo>
                  <a:cubicBezTo>
                    <a:pt x="1621" y="698"/>
                    <a:pt x="1614" y="698"/>
                    <a:pt x="1614" y="692"/>
                  </a:cubicBezTo>
                  <a:close/>
                  <a:moveTo>
                    <a:pt x="1051" y="666"/>
                  </a:moveTo>
                  <a:lnTo>
                    <a:pt x="1051" y="666"/>
                  </a:lnTo>
                  <a:cubicBezTo>
                    <a:pt x="1070" y="673"/>
                    <a:pt x="1089" y="685"/>
                    <a:pt x="1114" y="692"/>
                  </a:cubicBezTo>
                  <a:cubicBezTo>
                    <a:pt x="1122" y="696"/>
                    <a:pt x="1128" y="700"/>
                    <a:pt x="1135" y="704"/>
                  </a:cubicBezTo>
                  <a:lnTo>
                    <a:pt x="1135" y="704"/>
                  </a:lnTo>
                  <a:cubicBezTo>
                    <a:pt x="1117" y="696"/>
                    <a:pt x="1097" y="691"/>
                    <a:pt x="1076" y="685"/>
                  </a:cubicBezTo>
                  <a:cubicBezTo>
                    <a:pt x="1070" y="679"/>
                    <a:pt x="1057" y="673"/>
                    <a:pt x="1051" y="666"/>
                  </a:cubicBezTo>
                  <a:close/>
                  <a:moveTo>
                    <a:pt x="1393" y="679"/>
                  </a:moveTo>
                  <a:cubicBezTo>
                    <a:pt x="1443" y="685"/>
                    <a:pt x="1494" y="685"/>
                    <a:pt x="1545" y="685"/>
                  </a:cubicBezTo>
                  <a:cubicBezTo>
                    <a:pt x="1557" y="692"/>
                    <a:pt x="1576" y="692"/>
                    <a:pt x="1589" y="692"/>
                  </a:cubicBezTo>
                  <a:cubicBezTo>
                    <a:pt x="1595" y="692"/>
                    <a:pt x="1595" y="692"/>
                    <a:pt x="1602" y="698"/>
                  </a:cubicBezTo>
                  <a:cubicBezTo>
                    <a:pt x="1602" y="698"/>
                    <a:pt x="1608" y="698"/>
                    <a:pt x="1608" y="704"/>
                  </a:cubicBezTo>
                  <a:cubicBezTo>
                    <a:pt x="1608" y="704"/>
                    <a:pt x="1614" y="711"/>
                    <a:pt x="1614" y="711"/>
                  </a:cubicBezTo>
                  <a:cubicBezTo>
                    <a:pt x="1576" y="711"/>
                    <a:pt x="1538" y="704"/>
                    <a:pt x="1500" y="704"/>
                  </a:cubicBezTo>
                  <a:cubicBezTo>
                    <a:pt x="1481" y="704"/>
                    <a:pt x="1469" y="698"/>
                    <a:pt x="1456" y="698"/>
                  </a:cubicBezTo>
                  <a:cubicBezTo>
                    <a:pt x="1437" y="692"/>
                    <a:pt x="1412" y="685"/>
                    <a:pt x="1393" y="685"/>
                  </a:cubicBezTo>
                  <a:cubicBezTo>
                    <a:pt x="1393" y="679"/>
                    <a:pt x="1393" y="679"/>
                    <a:pt x="1393" y="679"/>
                  </a:cubicBezTo>
                  <a:close/>
                  <a:moveTo>
                    <a:pt x="797" y="654"/>
                  </a:moveTo>
                  <a:lnTo>
                    <a:pt x="797" y="654"/>
                  </a:lnTo>
                  <a:cubicBezTo>
                    <a:pt x="842" y="679"/>
                    <a:pt x="886" y="698"/>
                    <a:pt x="930" y="717"/>
                  </a:cubicBezTo>
                  <a:lnTo>
                    <a:pt x="899" y="717"/>
                  </a:lnTo>
                  <a:cubicBezTo>
                    <a:pt x="880" y="711"/>
                    <a:pt x="854" y="698"/>
                    <a:pt x="829" y="685"/>
                  </a:cubicBezTo>
                  <a:cubicBezTo>
                    <a:pt x="816" y="673"/>
                    <a:pt x="810" y="666"/>
                    <a:pt x="797" y="654"/>
                  </a:cubicBezTo>
                  <a:close/>
                  <a:moveTo>
                    <a:pt x="1652" y="704"/>
                  </a:moveTo>
                  <a:lnTo>
                    <a:pt x="1652" y="704"/>
                  </a:lnTo>
                  <a:cubicBezTo>
                    <a:pt x="1665" y="704"/>
                    <a:pt x="1678" y="711"/>
                    <a:pt x="1690" y="711"/>
                  </a:cubicBezTo>
                  <a:cubicBezTo>
                    <a:pt x="1690" y="717"/>
                    <a:pt x="1678" y="717"/>
                    <a:pt x="1665" y="717"/>
                  </a:cubicBezTo>
                  <a:cubicBezTo>
                    <a:pt x="1665" y="711"/>
                    <a:pt x="1659" y="704"/>
                    <a:pt x="1652" y="704"/>
                  </a:cubicBezTo>
                  <a:close/>
                  <a:moveTo>
                    <a:pt x="886" y="654"/>
                  </a:moveTo>
                  <a:lnTo>
                    <a:pt x="886" y="654"/>
                  </a:lnTo>
                  <a:cubicBezTo>
                    <a:pt x="930" y="679"/>
                    <a:pt x="981" y="698"/>
                    <a:pt x="1025" y="723"/>
                  </a:cubicBezTo>
                  <a:lnTo>
                    <a:pt x="994" y="723"/>
                  </a:lnTo>
                  <a:cubicBezTo>
                    <a:pt x="987" y="723"/>
                    <a:pt x="975" y="717"/>
                    <a:pt x="968" y="711"/>
                  </a:cubicBezTo>
                  <a:cubicBezTo>
                    <a:pt x="937" y="692"/>
                    <a:pt x="911" y="673"/>
                    <a:pt x="886" y="654"/>
                  </a:cubicBezTo>
                  <a:close/>
                  <a:moveTo>
                    <a:pt x="861" y="723"/>
                  </a:moveTo>
                  <a:cubicBezTo>
                    <a:pt x="861" y="730"/>
                    <a:pt x="861" y="730"/>
                    <a:pt x="867" y="730"/>
                  </a:cubicBezTo>
                  <a:lnTo>
                    <a:pt x="861" y="730"/>
                  </a:lnTo>
                  <a:cubicBezTo>
                    <a:pt x="861" y="730"/>
                    <a:pt x="861" y="730"/>
                    <a:pt x="861" y="723"/>
                  </a:cubicBezTo>
                  <a:close/>
                  <a:moveTo>
                    <a:pt x="1633" y="742"/>
                  </a:moveTo>
                  <a:cubicBezTo>
                    <a:pt x="1640" y="749"/>
                    <a:pt x="1640" y="749"/>
                    <a:pt x="1640" y="755"/>
                  </a:cubicBezTo>
                  <a:cubicBezTo>
                    <a:pt x="1633" y="755"/>
                    <a:pt x="1627" y="749"/>
                    <a:pt x="1621" y="749"/>
                  </a:cubicBezTo>
                  <a:cubicBezTo>
                    <a:pt x="1614" y="742"/>
                    <a:pt x="1614" y="742"/>
                    <a:pt x="1608" y="742"/>
                  </a:cubicBezTo>
                  <a:close/>
                  <a:moveTo>
                    <a:pt x="1735" y="749"/>
                  </a:moveTo>
                  <a:cubicBezTo>
                    <a:pt x="1741" y="761"/>
                    <a:pt x="1747" y="768"/>
                    <a:pt x="1754" y="780"/>
                  </a:cubicBezTo>
                  <a:cubicBezTo>
                    <a:pt x="1741" y="768"/>
                    <a:pt x="1728" y="761"/>
                    <a:pt x="1709" y="749"/>
                  </a:cubicBezTo>
                  <a:close/>
                  <a:moveTo>
                    <a:pt x="1754" y="666"/>
                  </a:moveTo>
                  <a:cubicBezTo>
                    <a:pt x="1804" y="717"/>
                    <a:pt x="1842" y="774"/>
                    <a:pt x="1874" y="837"/>
                  </a:cubicBezTo>
                  <a:cubicBezTo>
                    <a:pt x="1836" y="780"/>
                    <a:pt x="1792" y="723"/>
                    <a:pt x="1754" y="666"/>
                  </a:cubicBezTo>
                  <a:close/>
                  <a:moveTo>
                    <a:pt x="1659" y="742"/>
                  </a:moveTo>
                  <a:cubicBezTo>
                    <a:pt x="1697" y="768"/>
                    <a:pt x="1735" y="793"/>
                    <a:pt x="1766" y="818"/>
                  </a:cubicBezTo>
                  <a:cubicBezTo>
                    <a:pt x="1773" y="818"/>
                    <a:pt x="1779" y="825"/>
                    <a:pt x="1779" y="825"/>
                  </a:cubicBezTo>
                  <a:cubicBezTo>
                    <a:pt x="1785" y="825"/>
                    <a:pt x="1785" y="831"/>
                    <a:pt x="1785" y="831"/>
                  </a:cubicBezTo>
                  <a:cubicBezTo>
                    <a:pt x="1785" y="844"/>
                    <a:pt x="1792" y="856"/>
                    <a:pt x="1792" y="863"/>
                  </a:cubicBezTo>
                  <a:lnTo>
                    <a:pt x="1659" y="749"/>
                  </a:lnTo>
                  <a:cubicBezTo>
                    <a:pt x="1659" y="749"/>
                    <a:pt x="1659" y="742"/>
                    <a:pt x="1659" y="742"/>
                  </a:cubicBezTo>
                  <a:close/>
                  <a:moveTo>
                    <a:pt x="1887" y="945"/>
                  </a:moveTo>
                  <a:lnTo>
                    <a:pt x="1887" y="945"/>
                  </a:lnTo>
                  <a:cubicBezTo>
                    <a:pt x="1893" y="951"/>
                    <a:pt x="1899" y="958"/>
                    <a:pt x="1899" y="964"/>
                  </a:cubicBezTo>
                  <a:cubicBezTo>
                    <a:pt x="1899" y="964"/>
                    <a:pt x="1899" y="970"/>
                    <a:pt x="1899" y="970"/>
                  </a:cubicBezTo>
                  <a:cubicBezTo>
                    <a:pt x="1899" y="964"/>
                    <a:pt x="1893" y="958"/>
                    <a:pt x="1887" y="945"/>
                  </a:cubicBezTo>
                  <a:close/>
                  <a:moveTo>
                    <a:pt x="1836" y="932"/>
                  </a:moveTo>
                  <a:cubicBezTo>
                    <a:pt x="1842" y="939"/>
                    <a:pt x="1855" y="945"/>
                    <a:pt x="1861" y="958"/>
                  </a:cubicBezTo>
                  <a:cubicBezTo>
                    <a:pt x="1874" y="970"/>
                    <a:pt x="1880" y="983"/>
                    <a:pt x="1893" y="1002"/>
                  </a:cubicBezTo>
                  <a:cubicBezTo>
                    <a:pt x="1893" y="1008"/>
                    <a:pt x="1899" y="1008"/>
                    <a:pt x="1906" y="1008"/>
                  </a:cubicBezTo>
                  <a:cubicBezTo>
                    <a:pt x="1906" y="1046"/>
                    <a:pt x="1893" y="1091"/>
                    <a:pt x="1880" y="1129"/>
                  </a:cubicBezTo>
                  <a:cubicBezTo>
                    <a:pt x="1880" y="1110"/>
                    <a:pt x="1880" y="1091"/>
                    <a:pt x="1874" y="1072"/>
                  </a:cubicBezTo>
                  <a:cubicBezTo>
                    <a:pt x="1887" y="1072"/>
                    <a:pt x="1893" y="1065"/>
                    <a:pt x="1887" y="1059"/>
                  </a:cubicBezTo>
                  <a:cubicBezTo>
                    <a:pt x="1887" y="1053"/>
                    <a:pt x="1887" y="1053"/>
                    <a:pt x="1887" y="1053"/>
                  </a:cubicBezTo>
                  <a:cubicBezTo>
                    <a:pt x="1880" y="1040"/>
                    <a:pt x="1874" y="1027"/>
                    <a:pt x="1868" y="1008"/>
                  </a:cubicBezTo>
                  <a:cubicBezTo>
                    <a:pt x="1874" y="1008"/>
                    <a:pt x="1874" y="1002"/>
                    <a:pt x="1868" y="996"/>
                  </a:cubicBezTo>
                  <a:cubicBezTo>
                    <a:pt x="1861" y="977"/>
                    <a:pt x="1849" y="964"/>
                    <a:pt x="1842" y="945"/>
                  </a:cubicBezTo>
                  <a:cubicBezTo>
                    <a:pt x="1836" y="939"/>
                    <a:pt x="1836" y="939"/>
                    <a:pt x="1836" y="932"/>
                  </a:cubicBezTo>
                  <a:close/>
                  <a:moveTo>
                    <a:pt x="1488" y="1844"/>
                  </a:moveTo>
                  <a:lnTo>
                    <a:pt x="1488" y="1844"/>
                  </a:lnTo>
                  <a:cubicBezTo>
                    <a:pt x="1507" y="1876"/>
                    <a:pt x="1526" y="1901"/>
                    <a:pt x="1545" y="1927"/>
                  </a:cubicBezTo>
                  <a:lnTo>
                    <a:pt x="1538" y="1927"/>
                  </a:lnTo>
                  <a:cubicBezTo>
                    <a:pt x="1519" y="1901"/>
                    <a:pt x="1500" y="1870"/>
                    <a:pt x="1488" y="1844"/>
                  </a:cubicBezTo>
                  <a:close/>
                  <a:moveTo>
                    <a:pt x="164" y="147"/>
                  </a:moveTo>
                  <a:lnTo>
                    <a:pt x="164" y="147"/>
                  </a:lnTo>
                  <a:cubicBezTo>
                    <a:pt x="196" y="160"/>
                    <a:pt x="227" y="179"/>
                    <a:pt x="259" y="191"/>
                  </a:cubicBezTo>
                  <a:cubicBezTo>
                    <a:pt x="265" y="198"/>
                    <a:pt x="272" y="204"/>
                    <a:pt x="272" y="210"/>
                  </a:cubicBezTo>
                  <a:cubicBezTo>
                    <a:pt x="348" y="318"/>
                    <a:pt x="417" y="419"/>
                    <a:pt x="493" y="527"/>
                  </a:cubicBezTo>
                  <a:cubicBezTo>
                    <a:pt x="639" y="736"/>
                    <a:pt x="785" y="945"/>
                    <a:pt x="930" y="1154"/>
                  </a:cubicBezTo>
                  <a:cubicBezTo>
                    <a:pt x="1076" y="1363"/>
                    <a:pt x="1228" y="1566"/>
                    <a:pt x="1380" y="1775"/>
                  </a:cubicBezTo>
                  <a:cubicBezTo>
                    <a:pt x="1412" y="1806"/>
                    <a:pt x="1450" y="1876"/>
                    <a:pt x="1494" y="1933"/>
                  </a:cubicBezTo>
                  <a:cubicBezTo>
                    <a:pt x="1481" y="1939"/>
                    <a:pt x="1475" y="1939"/>
                    <a:pt x="1469" y="1946"/>
                  </a:cubicBezTo>
                  <a:cubicBezTo>
                    <a:pt x="1234" y="1661"/>
                    <a:pt x="994" y="1388"/>
                    <a:pt x="778" y="1091"/>
                  </a:cubicBezTo>
                  <a:cubicBezTo>
                    <a:pt x="664" y="926"/>
                    <a:pt x="550" y="761"/>
                    <a:pt x="443" y="597"/>
                  </a:cubicBezTo>
                  <a:cubicBezTo>
                    <a:pt x="386" y="514"/>
                    <a:pt x="335" y="432"/>
                    <a:pt x="278" y="350"/>
                  </a:cubicBezTo>
                  <a:cubicBezTo>
                    <a:pt x="253" y="299"/>
                    <a:pt x="221" y="255"/>
                    <a:pt x="196" y="210"/>
                  </a:cubicBezTo>
                  <a:cubicBezTo>
                    <a:pt x="183" y="185"/>
                    <a:pt x="145" y="147"/>
                    <a:pt x="164" y="147"/>
                  </a:cubicBezTo>
                  <a:close/>
                  <a:moveTo>
                    <a:pt x="1545" y="2034"/>
                  </a:moveTo>
                  <a:cubicBezTo>
                    <a:pt x="1551" y="2041"/>
                    <a:pt x="1551" y="2047"/>
                    <a:pt x="1551" y="2047"/>
                  </a:cubicBezTo>
                  <a:cubicBezTo>
                    <a:pt x="1551" y="2047"/>
                    <a:pt x="1545" y="2047"/>
                    <a:pt x="1545" y="2041"/>
                  </a:cubicBezTo>
                  <a:cubicBezTo>
                    <a:pt x="1545" y="2041"/>
                    <a:pt x="1545" y="2041"/>
                    <a:pt x="1545" y="2034"/>
                  </a:cubicBezTo>
                  <a:close/>
                  <a:moveTo>
                    <a:pt x="1450" y="2066"/>
                  </a:moveTo>
                  <a:cubicBezTo>
                    <a:pt x="1454" y="2088"/>
                    <a:pt x="1458" y="2106"/>
                    <a:pt x="1465" y="2126"/>
                  </a:cubicBezTo>
                  <a:lnTo>
                    <a:pt x="1465" y="2126"/>
                  </a:lnTo>
                  <a:cubicBezTo>
                    <a:pt x="1464" y="2125"/>
                    <a:pt x="1463" y="2124"/>
                    <a:pt x="1462" y="2123"/>
                  </a:cubicBezTo>
                  <a:cubicBezTo>
                    <a:pt x="1456" y="2104"/>
                    <a:pt x="1450" y="2085"/>
                    <a:pt x="1443" y="2072"/>
                  </a:cubicBezTo>
                  <a:cubicBezTo>
                    <a:pt x="1443" y="2072"/>
                    <a:pt x="1450" y="2066"/>
                    <a:pt x="1450" y="2066"/>
                  </a:cubicBezTo>
                  <a:close/>
                  <a:moveTo>
                    <a:pt x="1471" y="2143"/>
                  </a:moveTo>
                  <a:cubicBezTo>
                    <a:pt x="1472" y="2147"/>
                    <a:pt x="1474" y="2151"/>
                    <a:pt x="1475" y="2155"/>
                  </a:cubicBezTo>
                  <a:cubicBezTo>
                    <a:pt x="1473" y="2151"/>
                    <a:pt x="1472" y="2147"/>
                    <a:pt x="1471" y="2143"/>
                  </a:cubicBezTo>
                  <a:close/>
                  <a:moveTo>
                    <a:pt x="1551" y="2167"/>
                  </a:moveTo>
                  <a:cubicBezTo>
                    <a:pt x="1576" y="2224"/>
                    <a:pt x="1595" y="2275"/>
                    <a:pt x="1621" y="2326"/>
                  </a:cubicBezTo>
                  <a:cubicBezTo>
                    <a:pt x="1595" y="2275"/>
                    <a:pt x="1570" y="2224"/>
                    <a:pt x="1551" y="2167"/>
                  </a:cubicBezTo>
                  <a:close/>
                  <a:moveTo>
                    <a:pt x="1608" y="2047"/>
                  </a:moveTo>
                  <a:cubicBezTo>
                    <a:pt x="1614" y="2053"/>
                    <a:pt x="1614" y="2053"/>
                    <a:pt x="1621" y="2060"/>
                  </a:cubicBezTo>
                  <a:cubicBezTo>
                    <a:pt x="1665" y="2148"/>
                    <a:pt x="1697" y="2243"/>
                    <a:pt x="1735" y="2338"/>
                  </a:cubicBezTo>
                  <a:cubicBezTo>
                    <a:pt x="1728" y="2338"/>
                    <a:pt x="1728" y="2332"/>
                    <a:pt x="1728" y="2332"/>
                  </a:cubicBezTo>
                  <a:cubicBezTo>
                    <a:pt x="1690" y="2237"/>
                    <a:pt x="1646" y="2142"/>
                    <a:pt x="1608" y="2047"/>
                  </a:cubicBezTo>
                  <a:close/>
                  <a:moveTo>
                    <a:pt x="1348" y="2180"/>
                  </a:moveTo>
                  <a:cubicBezTo>
                    <a:pt x="1367" y="2256"/>
                    <a:pt x="1393" y="2326"/>
                    <a:pt x="1418" y="2402"/>
                  </a:cubicBezTo>
                  <a:cubicBezTo>
                    <a:pt x="1412" y="2383"/>
                    <a:pt x="1405" y="2370"/>
                    <a:pt x="1399" y="2357"/>
                  </a:cubicBezTo>
                  <a:cubicBezTo>
                    <a:pt x="1380" y="2307"/>
                    <a:pt x="1361" y="2256"/>
                    <a:pt x="1342" y="2205"/>
                  </a:cubicBezTo>
                  <a:cubicBezTo>
                    <a:pt x="1342" y="2199"/>
                    <a:pt x="1336" y="2199"/>
                    <a:pt x="1336" y="2199"/>
                  </a:cubicBezTo>
                  <a:cubicBezTo>
                    <a:pt x="1342" y="2193"/>
                    <a:pt x="1342" y="2186"/>
                    <a:pt x="1348" y="2180"/>
                  </a:cubicBezTo>
                  <a:close/>
                  <a:moveTo>
                    <a:pt x="1335" y="2422"/>
                  </a:moveTo>
                  <a:cubicBezTo>
                    <a:pt x="1351" y="2462"/>
                    <a:pt x="1363" y="2501"/>
                    <a:pt x="1380" y="2541"/>
                  </a:cubicBezTo>
                  <a:cubicBezTo>
                    <a:pt x="1380" y="2547"/>
                    <a:pt x="1382" y="2554"/>
                    <a:pt x="1383" y="2560"/>
                  </a:cubicBezTo>
                  <a:lnTo>
                    <a:pt x="1383" y="2560"/>
                  </a:lnTo>
                  <a:cubicBezTo>
                    <a:pt x="1367" y="2518"/>
                    <a:pt x="1352" y="2476"/>
                    <a:pt x="1336" y="2433"/>
                  </a:cubicBezTo>
                  <a:cubicBezTo>
                    <a:pt x="1336" y="2430"/>
                    <a:pt x="1336" y="2426"/>
                    <a:pt x="1335" y="2422"/>
                  </a:cubicBezTo>
                  <a:close/>
                  <a:moveTo>
                    <a:pt x="1424" y="2091"/>
                  </a:moveTo>
                  <a:cubicBezTo>
                    <a:pt x="1424" y="2098"/>
                    <a:pt x="1424" y="2104"/>
                    <a:pt x="1431" y="2110"/>
                  </a:cubicBezTo>
                  <a:cubicBezTo>
                    <a:pt x="1431" y="2123"/>
                    <a:pt x="1437" y="2148"/>
                    <a:pt x="1450" y="2174"/>
                  </a:cubicBezTo>
                  <a:cubicBezTo>
                    <a:pt x="1475" y="2237"/>
                    <a:pt x="1494" y="2300"/>
                    <a:pt x="1519" y="2364"/>
                  </a:cubicBezTo>
                  <a:cubicBezTo>
                    <a:pt x="1519" y="2376"/>
                    <a:pt x="1526" y="2383"/>
                    <a:pt x="1526" y="2395"/>
                  </a:cubicBezTo>
                  <a:cubicBezTo>
                    <a:pt x="1545" y="2452"/>
                    <a:pt x="1564" y="2516"/>
                    <a:pt x="1583" y="2579"/>
                  </a:cubicBezTo>
                  <a:cubicBezTo>
                    <a:pt x="1551" y="2509"/>
                    <a:pt x="1526" y="2440"/>
                    <a:pt x="1500" y="2370"/>
                  </a:cubicBezTo>
                  <a:cubicBezTo>
                    <a:pt x="1469" y="2281"/>
                    <a:pt x="1437" y="2193"/>
                    <a:pt x="1412" y="2104"/>
                  </a:cubicBezTo>
                  <a:lnTo>
                    <a:pt x="1405" y="2104"/>
                  </a:lnTo>
                  <a:cubicBezTo>
                    <a:pt x="1412" y="2098"/>
                    <a:pt x="1418" y="2091"/>
                    <a:pt x="1424" y="2091"/>
                  </a:cubicBezTo>
                  <a:close/>
                  <a:moveTo>
                    <a:pt x="1671" y="2528"/>
                  </a:moveTo>
                  <a:cubicBezTo>
                    <a:pt x="1678" y="2547"/>
                    <a:pt x="1690" y="2566"/>
                    <a:pt x="1703" y="2585"/>
                  </a:cubicBezTo>
                  <a:cubicBezTo>
                    <a:pt x="1703" y="2592"/>
                    <a:pt x="1697" y="2598"/>
                    <a:pt x="1697" y="2604"/>
                  </a:cubicBezTo>
                  <a:cubicBezTo>
                    <a:pt x="1684" y="2579"/>
                    <a:pt x="1678" y="2554"/>
                    <a:pt x="1671" y="2528"/>
                  </a:cubicBezTo>
                  <a:close/>
                  <a:moveTo>
                    <a:pt x="1621" y="2592"/>
                  </a:moveTo>
                  <a:lnTo>
                    <a:pt x="1621" y="2592"/>
                  </a:lnTo>
                  <a:cubicBezTo>
                    <a:pt x="1633" y="2617"/>
                    <a:pt x="1646" y="2649"/>
                    <a:pt x="1659" y="2674"/>
                  </a:cubicBezTo>
                  <a:cubicBezTo>
                    <a:pt x="1659" y="2680"/>
                    <a:pt x="1652" y="2687"/>
                    <a:pt x="1646" y="2693"/>
                  </a:cubicBezTo>
                  <a:cubicBezTo>
                    <a:pt x="1640" y="2661"/>
                    <a:pt x="1627" y="2630"/>
                    <a:pt x="1621" y="2592"/>
                  </a:cubicBezTo>
                  <a:close/>
                  <a:moveTo>
                    <a:pt x="1386" y="2123"/>
                  </a:moveTo>
                  <a:cubicBezTo>
                    <a:pt x="1418" y="2243"/>
                    <a:pt x="1456" y="2357"/>
                    <a:pt x="1500" y="2465"/>
                  </a:cubicBezTo>
                  <a:cubicBezTo>
                    <a:pt x="1519" y="2522"/>
                    <a:pt x="1538" y="2579"/>
                    <a:pt x="1557" y="2636"/>
                  </a:cubicBezTo>
                  <a:cubicBezTo>
                    <a:pt x="1570" y="2674"/>
                    <a:pt x="1576" y="2706"/>
                    <a:pt x="1589" y="2737"/>
                  </a:cubicBezTo>
                  <a:cubicBezTo>
                    <a:pt x="1551" y="2655"/>
                    <a:pt x="1513" y="2566"/>
                    <a:pt x="1475" y="2478"/>
                  </a:cubicBezTo>
                  <a:cubicBezTo>
                    <a:pt x="1475" y="2471"/>
                    <a:pt x="1475" y="2471"/>
                    <a:pt x="1475" y="2471"/>
                  </a:cubicBezTo>
                  <a:cubicBezTo>
                    <a:pt x="1443" y="2364"/>
                    <a:pt x="1405" y="2256"/>
                    <a:pt x="1367" y="2148"/>
                  </a:cubicBezTo>
                  <a:cubicBezTo>
                    <a:pt x="1374" y="2142"/>
                    <a:pt x="1380" y="2136"/>
                    <a:pt x="1386" y="2123"/>
                  </a:cubicBezTo>
                  <a:close/>
                  <a:moveTo>
                    <a:pt x="1557" y="2748"/>
                  </a:moveTo>
                  <a:cubicBezTo>
                    <a:pt x="1563" y="2759"/>
                    <a:pt x="1572" y="2772"/>
                    <a:pt x="1576" y="2782"/>
                  </a:cubicBezTo>
                  <a:cubicBezTo>
                    <a:pt x="1564" y="2788"/>
                    <a:pt x="1545" y="2801"/>
                    <a:pt x="1532" y="2807"/>
                  </a:cubicBezTo>
                  <a:cubicBezTo>
                    <a:pt x="1532" y="2801"/>
                    <a:pt x="1526" y="2788"/>
                    <a:pt x="1526" y="2775"/>
                  </a:cubicBezTo>
                  <a:cubicBezTo>
                    <a:pt x="1526" y="2775"/>
                    <a:pt x="1526" y="2769"/>
                    <a:pt x="1526" y="2763"/>
                  </a:cubicBezTo>
                  <a:cubicBezTo>
                    <a:pt x="1532" y="2763"/>
                    <a:pt x="1532" y="2763"/>
                    <a:pt x="1532" y="2769"/>
                  </a:cubicBezTo>
                  <a:cubicBezTo>
                    <a:pt x="1534" y="2773"/>
                    <a:pt x="1537" y="2774"/>
                    <a:pt x="1541" y="2774"/>
                  </a:cubicBezTo>
                  <a:cubicBezTo>
                    <a:pt x="1551" y="2774"/>
                    <a:pt x="1562" y="2765"/>
                    <a:pt x="1557" y="2756"/>
                  </a:cubicBezTo>
                  <a:cubicBezTo>
                    <a:pt x="1557" y="2754"/>
                    <a:pt x="1557" y="2751"/>
                    <a:pt x="1557" y="2748"/>
                  </a:cubicBezTo>
                  <a:close/>
                  <a:moveTo>
                    <a:pt x="44" y="1"/>
                  </a:moveTo>
                  <a:cubicBezTo>
                    <a:pt x="16" y="1"/>
                    <a:pt x="1" y="41"/>
                    <a:pt x="18" y="58"/>
                  </a:cubicBezTo>
                  <a:cubicBezTo>
                    <a:pt x="82" y="115"/>
                    <a:pt x="139" y="185"/>
                    <a:pt x="189" y="255"/>
                  </a:cubicBezTo>
                  <a:cubicBezTo>
                    <a:pt x="367" y="571"/>
                    <a:pt x="588" y="875"/>
                    <a:pt x="797" y="1173"/>
                  </a:cubicBezTo>
                  <a:cubicBezTo>
                    <a:pt x="994" y="1439"/>
                    <a:pt x="1196" y="1718"/>
                    <a:pt x="1418" y="1965"/>
                  </a:cubicBezTo>
                  <a:cubicBezTo>
                    <a:pt x="1361" y="1996"/>
                    <a:pt x="1317" y="2047"/>
                    <a:pt x="1279" y="2104"/>
                  </a:cubicBezTo>
                  <a:cubicBezTo>
                    <a:pt x="1279" y="2098"/>
                    <a:pt x="1279" y="2091"/>
                    <a:pt x="1272" y="2085"/>
                  </a:cubicBezTo>
                  <a:cubicBezTo>
                    <a:pt x="1272" y="2080"/>
                    <a:pt x="1270" y="2078"/>
                    <a:pt x="1266" y="2078"/>
                  </a:cubicBezTo>
                  <a:cubicBezTo>
                    <a:pt x="1261" y="2078"/>
                    <a:pt x="1253" y="2084"/>
                    <a:pt x="1253" y="2091"/>
                  </a:cubicBezTo>
                  <a:cubicBezTo>
                    <a:pt x="1260" y="2104"/>
                    <a:pt x="1260" y="2117"/>
                    <a:pt x="1266" y="2123"/>
                  </a:cubicBezTo>
                  <a:cubicBezTo>
                    <a:pt x="1253" y="2142"/>
                    <a:pt x="1247" y="2161"/>
                    <a:pt x="1234" y="2180"/>
                  </a:cubicBezTo>
                  <a:cubicBezTo>
                    <a:pt x="1234" y="2186"/>
                    <a:pt x="1228" y="2199"/>
                    <a:pt x="1222" y="2205"/>
                  </a:cubicBezTo>
                  <a:cubicBezTo>
                    <a:pt x="1184" y="2294"/>
                    <a:pt x="1165" y="2402"/>
                    <a:pt x="1165" y="2509"/>
                  </a:cubicBezTo>
                  <a:cubicBezTo>
                    <a:pt x="1165" y="2611"/>
                    <a:pt x="1177" y="2718"/>
                    <a:pt x="1234" y="2794"/>
                  </a:cubicBezTo>
                  <a:cubicBezTo>
                    <a:pt x="1282" y="2878"/>
                    <a:pt x="1363" y="2922"/>
                    <a:pt x="1450" y="2922"/>
                  </a:cubicBezTo>
                  <a:cubicBezTo>
                    <a:pt x="1500" y="2922"/>
                    <a:pt x="1553" y="2907"/>
                    <a:pt x="1602" y="2877"/>
                  </a:cubicBezTo>
                  <a:cubicBezTo>
                    <a:pt x="1741" y="2782"/>
                    <a:pt x="1830" y="2579"/>
                    <a:pt x="1849" y="2402"/>
                  </a:cubicBezTo>
                  <a:cubicBezTo>
                    <a:pt x="1868" y="2402"/>
                    <a:pt x="1887" y="2376"/>
                    <a:pt x="1874" y="2357"/>
                  </a:cubicBezTo>
                  <a:cubicBezTo>
                    <a:pt x="1868" y="2345"/>
                    <a:pt x="1861" y="2326"/>
                    <a:pt x="1855" y="2313"/>
                  </a:cubicBezTo>
                  <a:cubicBezTo>
                    <a:pt x="1855" y="2307"/>
                    <a:pt x="1855" y="2294"/>
                    <a:pt x="1855" y="2288"/>
                  </a:cubicBezTo>
                  <a:cubicBezTo>
                    <a:pt x="1842" y="2161"/>
                    <a:pt x="1779" y="1996"/>
                    <a:pt x="1652" y="1939"/>
                  </a:cubicBezTo>
                  <a:cubicBezTo>
                    <a:pt x="1633" y="1914"/>
                    <a:pt x="1614" y="1882"/>
                    <a:pt x="1595" y="1851"/>
                  </a:cubicBezTo>
                  <a:cubicBezTo>
                    <a:pt x="1532" y="1762"/>
                    <a:pt x="1469" y="1667"/>
                    <a:pt x="1405" y="1578"/>
                  </a:cubicBezTo>
                  <a:cubicBezTo>
                    <a:pt x="1285" y="1407"/>
                    <a:pt x="1158" y="1236"/>
                    <a:pt x="1032" y="1065"/>
                  </a:cubicBezTo>
                  <a:cubicBezTo>
                    <a:pt x="981" y="996"/>
                    <a:pt x="930" y="920"/>
                    <a:pt x="880" y="850"/>
                  </a:cubicBezTo>
                  <a:cubicBezTo>
                    <a:pt x="1006" y="844"/>
                    <a:pt x="1158" y="806"/>
                    <a:pt x="1228" y="793"/>
                  </a:cubicBezTo>
                  <a:cubicBezTo>
                    <a:pt x="1283" y="788"/>
                    <a:pt x="1341" y="783"/>
                    <a:pt x="1398" y="783"/>
                  </a:cubicBezTo>
                  <a:cubicBezTo>
                    <a:pt x="1473" y="783"/>
                    <a:pt x="1549" y="791"/>
                    <a:pt x="1621" y="812"/>
                  </a:cubicBezTo>
                  <a:cubicBezTo>
                    <a:pt x="1684" y="831"/>
                    <a:pt x="1741" y="869"/>
                    <a:pt x="1779" y="920"/>
                  </a:cubicBezTo>
                  <a:cubicBezTo>
                    <a:pt x="1779" y="920"/>
                    <a:pt x="1785" y="926"/>
                    <a:pt x="1785" y="926"/>
                  </a:cubicBezTo>
                  <a:cubicBezTo>
                    <a:pt x="1849" y="1015"/>
                    <a:pt x="1868" y="1129"/>
                    <a:pt x="1811" y="1236"/>
                  </a:cubicBezTo>
                  <a:cubicBezTo>
                    <a:pt x="1801" y="1251"/>
                    <a:pt x="1814" y="1266"/>
                    <a:pt x="1826" y="1266"/>
                  </a:cubicBezTo>
                  <a:cubicBezTo>
                    <a:pt x="1830" y="1266"/>
                    <a:pt x="1833" y="1265"/>
                    <a:pt x="1836" y="1262"/>
                  </a:cubicBezTo>
                  <a:cubicBezTo>
                    <a:pt x="1969" y="1160"/>
                    <a:pt x="2032" y="996"/>
                    <a:pt x="1988" y="831"/>
                  </a:cubicBezTo>
                  <a:cubicBezTo>
                    <a:pt x="1931" y="622"/>
                    <a:pt x="1735" y="476"/>
                    <a:pt x="1532" y="407"/>
                  </a:cubicBezTo>
                  <a:cubicBezTo>
                    <a:pt x="1304" y="318"/>
                    <a:pt x="1051" y="305"/>
                    <a:pt x="810" y="248"/>
                  </a:cubicBezTo>
                  <a:cubicBezTo>
                    <a:pt x="639" y="210"/>
                    <a:pt x="481" y="147"/>
                    <a:pt x="316" y="90"/>
                  </a:cubicBezTo>
                  <a:cubicBezTo>
                    <a:pt x="310" y="84"/>
                    <a:pt x="303" y="71"/>
                    <a:pt x="297" y="65"/>
                  </a:cubicBezTo>
                  <a:cubicBezTo>
                    <a:pt x="291" y="52"/>
                    <a:pt x="280" y="47"/>
                    <a:pt x="269" y="47"/>
                  </a:cubicBezTo>
                  <a:cubicBezTo>
                    <a:pt x="258" y="47"/>
                    <a:pt x="246" y="52"/>
                    <a:pt x="240" y="58"/>
                  </a:cubicBezTo>
                  <a:cubicBezTo>
                    <a:pt x="177" y="39"/>
                    <a:pt x="113" y="20"/>
                    <a:pt x="50" y="1"/>
                  </a:cubicBezTo>
                  <a:cubicBezTo>
                    <a:pt x="48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973740" y="3863447"/>
              <a:ext cx="103227" cy="123686"/>
            </a:xfrm>
            <a:custGeom>
              <a:avLst/>
              <a:gdLst/>
              <a:ahLst/>
              <a:cxnLst/>
              <a:rect l="l" t="t" r="r" b="b"/>
              <a:pathLst>
                <a:path w="2977" h="3567" extrusionOk="0">
                  <a:moveTo>
                    <a:pt x="2255" y="248"/>
                  </a:moveTo>
                  <a:lnTo>
                    <a:pt x="2255" y="248"/>
                  </a:lnTo>
                  <a:cubicBezTo>
                    <a:pt x="2287" y="400"/>
                    <a:pt x="2268" y="565"/>
                    <a:pt x="2249" y="723"/>
                  </a:cubicBezTo>
                  <a:cubicBezTo>
                    <a:pt x="2242" y="609"/>
                    <a:pt x="2242" y="489"/>
                    <a:pt x="2242" y="375"/>
                  </a:cubicBezTo>
                  <a:cubicBezTo>
                    <a:pt x="2242" y="330"/>
                    <a:pt x="2242" y="292"/>
                    <a:pt x="2242" y="254"/>
                  </a:cubicBezTo>
                  <a:cubicBezTo>
                    <a:pt x="2249" y="254"/>
                    <a:pt x="2249" y="254"/>
                    <a:pt x="2255" y="248"/>
                  </a:cubicBezTo>
                  <a:close/>
                  <a:moveTo>
                    <a:pt x="2160" y="615"/>
                  </a:moveTo>
                  <a:cubicBezTo>
                    <a:pt x="2160" y="672"/>
                    <a:pt x="2160" y="736"/>
                    <a:pt x="2160" y="799"/>
                  </a:cubicBezTo>
                  <a:lnTo>
                    <a:pt x="2147" y="799"/>
                  </a:lnTo>
                  <a:cubicBezTo>
                    <a:pt x="2147" y="736"/>
                    <a:pt x="2154" y="672"/>
                    <a:pt x="2160" y="615"/>
                  </a:cubicBezTo>
                  <a:close/>
                  <a:moveTo>
                    <a:pt x="2135" y="147"/>
                  </a:moveTo>
                  <a:lnTo>
                    <a:pt x="2160" y="159"/>
                  </a:lnTo>
                  <a:cubicBezTo>
                    <a:pt x="2116" y="375"/>
                    <a:pt x="2097" y="590"/>
                    <a:pt x="2084" y="805"/>
                  </a:cubicBezTo>
                  <a:lnTo>
                    <a:pt x="2078" y="805"/>
                  </a:lnTo>
                  <a:cubicBezTo>
                    <a:pt x="2090" y="584"/>
                    <a:pt x="2116" y="368"/>
                    <a:pt x="2135" y="147"/>
                  </a:cubicBezTo>
                  <a:close/>
                  <a:moveTo>
                    <a:pt x="2914" y="799"/>
                  </a:moveTo>
                  <a:cubicBezTo>
                    <a:pt x="2914" y="812"/>
                    <a:pt x="2914" y="824"/>
                    <a:pt x="2920" y="837"/>
                  </a:cubicBezTo>
                  <a:cubicBezTo>
                    <a:pt x="2907" y="837"/>
                    <a:pt x="2901" y="837"/>
                    <a:pt x="2888" y="843"/>
                  </a:cubicBezTo>
                  <a:cubicBezTo>
                    <a:pt x="2888" y="843"/>
                    <a:pt x="2882" y="850"/>
                    <a:pt x="2882" y="850"/>
                  </a:cubicBezTo>
                  <a:cubicBezTo>
                    <a:pt x="2882" y="837"/>
                    <a:pt x="2882" y="824"/>
                    <a:pt x="2876" y="812"/>
                  </a:cubicBezTo>
                  <a:cubicBezTo>
                    <a:pt x="2888" y="805"/>
                    <a:pt x="2901" y="805"/>
                    <a:pt x="2914" y="799"/>
                  </a:cubicBezTo>
                  <a:close/>
                  <a:moveTo>
                    <a:pt x="976" y="362"/>
                  </a:moveTo>
                  <a:cubicBezTo>
                    <a:pt x="969" y="470"/>
                    <a:pt x="969" y="571"/>
                    <a:pt x="969" y="672"/>
                  </a:cubicBezTo>
                  <a:cubicBezTo>
                    <a:pt x="963" y="755"/>
                    <a:pt x="963" y="831"/>
                    <a:pt x="957" y="913"/>
                  </a:cubicBezTo>
                  <a:lnTo>
                    <a:pt x="938" y="913"/>
                  </a:lnTo>
                  <a:cubicBezTo>
                    <a:pt x="944" y="729"/>
                    <a:pt x="957" y="546"/>
                    <a:pt x="976" y="362"/>
                  </a:cubicBezTo>
                  <a:close/>
                  <a:moveTo>
                    <a:pt x="2363" y="938"/>
                  </a:moveTo>
                  <a:cubicBezTo>
                    <a:pt x="2344" y="938"/>
                    <a:pt x="2325" y="945"/>
                    <a:pt x="2306" y="951"/>
                  </a:cubicBezTo>
                  <a:cubicBezTo>
                    <a:pt x="2306" y="945"/>
                    <a:pt x="2312" y="945"/>
                    <a:pt x="2312" y="945"/>
                  </a:cubicBezTo>
                  <a:cubicBezTo>
                    <a:pt x="2325" y="945"/>
                    <a:pt x="2337" y="938"/>
                    <a:pt x="2356" y="938"/>
                  </a:cubicBezTo>
                  <a:close/>
                  <a:moveTo>
                    <a:pt x="2838" y="818"/>
                  </a:moveTo>
                  <a:cubicBezTo>
                    <a:pt x="2844" y="843"/>
                    <a:pt x="2844" y="862"/>
                    <a:pt x="2844" y="888"/>
                  </a:cubicBezTo>
                  <a:cubicBezTo>
                    <a:pt x="2825" y="907"/>
                    <a:pt x="2812" y="926"/>
                    <a:pt x="2800" y="951"/>
                  </a:cubicBezTo>
                  <a:cubicBezTo>
                    <a:pt x="2800" y="951"/>
                    <a:pt x="2800" y="951"/>
                    <a:pt x="2800" y="945"/>
                  </a:cubicBezTo>
                  <a:lnTo>
                    <a:pt x="2793" y="945"/>
                  </a:lnTo>
                  <a:cubicBezTo>
                    <a:pt x="2806" y="932"/>
                    <a:pt x="2800" y="913"/>
                    <a:pt x="2781" y="900"/>
                  </a:cubicBezTo>
                  <a:cubicBezTo>
                    <a:pt x="2793" y="900"/>
                    <a:pt x="2806" y="894"/>
                    <a:pt x="2819" y="894"/>
                  </a:cubicBezTo>
                  <a:cubicBezTo>
                    <a:pt x="2850" y="881"/>
                    <a:pt x="2850" y="837"/>
                    <a:pt x="2819" y="837"/>
                  </a:cubicBezTo>
                  <a:cubicBezTo>
                    <a:pt x="2819" y="831"/>
                    <a:pt x="2819" y="831"/>
                    <a:pt x="2819" y="824"/>
                  </a:cubicBezTo>
                  <a:cubicBezTo>
                    <a:pt x="2825" y="824"/>
                    <a:pt x="2831" y="824"/>
                    <a:pt x="2838" y="818"/>
                  </a:cubicBezTo>
                  <a:close/>
                  <a:moveTo>
                    <a:pt x="2768" y="964"/>
                  </a:moveTo>
                  <a:cubicBezTo>
                    <a:pt x="2768" y="964"/>
                    <a:pt x="2768" y="970"/>
                    <a:pt x="2768" y="970"/>
                  </a:cubicBezTo>
                  <a:cubicBezTo>
                    <a:pt x="2743" y="976"/>
                    <a:pt x="2724" y="983"/>
                    <a:pt x="2698" y="989"/>
                  </a:cubicBezTo>
                  <a:cubicBezTo>
                    <a:pt x="2724" y="983"/>
                    <a:pt x="2749" y="970"/>
                    <a:pt x="2768" y="964"/>
                  </a:cubicBezTo>
                  <a:close/>
                  <a:moveTo>
                    <a:pt x="2299" y="1008"/>
                  </a:moveTo>
                  <a:cubicBezTo>
                    <a:pt x="2293" y="1008"/>
                    <a:pt x="2287" y="1008"/>
                    <a:pt x="2280" y="1014"/>
                  </a:cubicBezTo>
                  <a:cubicBezTo>
                    <a:pt x="2280" y="1008"/>
                    <a:pt x="2280" y="1008"/>
                    <a:pt x="2280" y="1008"/>
                  </a:cubicBezTo>
                  <a:close/>
                  <a:moveTo>
                    <a:pt x="1061" y="1075"/>
                  </a:moveTo>
                  <a:cubicBezTo>
                    <a:pt x="1034" y="1087"/>
                    <a:pt x="1011" y="1097"/>
                    <a:pt x="988" y="1103"/>
                  </a:cubicBezTo>
                  <a:cubicBezTo>
                    <a:pt x="988" y="1103"/>
                    <a:pt x="988" y="1097"/>
                    <a:pt x="988" y="1090"/>
                  </a:cubicBezTo>
                  <a:cubicBezTo>
                    <a:pt x="1014" y="1087"/>
                    <a:pt x="1038" y="1081"/>
                    <a:pt x="1061" y="1075"/>
                  </a:cubicBezTo>
                  <a:close/>
                  <a:moveTo>
                    <a:pt x="1546" y="995"/>
                  </a:moveTo>
                  <a:lnTo>
                    <a:pt x="1546" y="995"/>
                  </a:lnTo>
                  <a:cubicBezTo>
                    <a:pt x="1514" y="1008"/>
                    <a:pt x="1482" y="1014"/>
                    <a:pt x="1451" y="1027"/>
                  </a:cubicBezTo>
                  <a:cubicBezTo>
                    <a:pt x="1330" y="1059"/>
                    <a:pt x="1204" y="1084"/>
                    <a:pt x="1083" y="1103"/>
                  </a:cubicBezTo>
                  <a:cubicBezTo>
                    <a:pt x="1099" y="1098"/>
                    <a:pt x="1093" y="1075"/>
                    <a:pt x="1079" y="1071"/>
                  </a:cubicBezTo>
                  <a:lnTo>
                    <a:pt x="1079" y="1071"/>
                  </a:lnTo>
                  <a:cubicBezTo>
                    <a:pt x="1089" y="1069"/>
                    <a:pt x="1099" y="1067"/>
                    <a:pt x="1109" y="1065"/>
                  </a:cubicBezTo>
                  <a:cubicBezTo>
                    <a:pt x="1166" y="1052"/>
                    <a:pt x="1223" y="1040"/>
                    <a:pt x="1273" y="1027"/>
                  </a:cubicBezTo>
                  <a:cubicBezTo>
                    <a:pt x="1343" y="1014"/>
                    <a:pt x="1413" y="1008"/>
                    <a:pt x="1482" y="1002"/>
                  </a:cubicBezTo>
                  <a:cubicBezTo>
                    <a:pt x="1508" y="1002"/>
                    <a:pt x="1527" y="1002"/>
                    <a:pt x="1546" y="995"/>
                  </a:cubicBezTo>
                  <a:close/>
                  <a:moveTo>
                    <a:pt x="2077" y="1091"/>
                  </a:moveTo>
                  <a:lnTo>
                    <a:pt x="2077" y="1091"/>
                  </a:lnTo>
                  <a:cubicBezTo>
                    <a:pt x="2071" y="1097"/>
                    <a:pt x="2071" y="1097"/>
                    <a:pt x="2065" y="1103"/>
                  </a:cubicBezTo>
                  <a:cubicBezTo>
                    <a:pt x="2065" y="1097"/>
                    <a:pt x="2065" y="1097"/>
                    <a:pt x="2065" y="1097"/>
                  </a:cubicBezTo>
                  <a:cubicBezTo>
                    <a:pt x="2071" y="1097"/>
                    <a:pt x="2071" y="1097"/>
                    <a:pt x="2077" y="1091"/>
                  </a:cubicBezTo>
                  <a:close/>
                  <a:moveTo>
                    <a:pt x="957" y="1103"/>
                  </a:moveTo>
                  <a:cubicBezTo>
                    <a:pt x="957" y="1109"/>
                    <a:pt x="957" y="1116"/>
                    <a:pt x="957" y="1122"/>
                  </a:cubicBezTo>
                  <a:cubicBezTo>
                    <a:pt x="944" y="1122"/>
                    <a:pt x="931" y="1128"/>
                    <a:pt x="919" y="1135"/>
                  </a:cubicBezTo>
                  <a:cubicBezTo>
                    <a:pt x="925" y="1122"/>
                    <a:pt x="925" y="1116"/>
                    <a:pt x="925" y="1103"/>
                  </a:cubicBezTo>
                  <a:close/>
                  <a:moveTo>
                    <a:pt x="2040" y="1103"/>
                  </a:moveTo>
                  <a:cubicBezTo>
                    <a:pt x="2040" y="1109"/>
                    <a:pt x="2040" y="1116"/>
                    <a:pt x="2040" y="1122"/>
                  </a:cubicBezTo>
                  <a:cubicBezTo>
                    <a:pt x="1995" y="1128"/>
                    <a:pt x="1957" y="1128"/>
                    <a:pt x="1919" y="1135"/>
                  </a:cubicBezTo>
                  <a:cubicBezTo>
                    <a:pt x="1957" y="1122"/>
                    <a:pt x="1995" y="1116"/>
                    <a:pt x="2040" y="1103"/>
                  </a:cubicBezTo>
                  <a:close/>
                  <a:moveTo>
                    <a:pt x="1755" y="1071"/>
                  </a:moveTo>
                  <a:lnTo>
                    <a:pt x="1755" y="1071"/>
                  </a:lnTo>
                  <a:cubicBezTo>
                    <a:pt x="1710" y="1084"/>
                    <a:pt x="1666" y="1097"/>
                    <a:pt x="1622" y="1109"/>
                  </a:cubicBezTo>
                  <a:cubicBezTo>
                    <a:pt x="1577" y="1116"/>
                    <a:pt x="1527" y="1128"/>
                    <a:pt x="1476" y="1141"/>
                  </a:cubicBezTo>
                  <a:cubicBezTo>
                    <a:pt x="1571" y="1116"/>
                    <a:pt x="1660" y="1090"/>
                    <a:pt x="1755" y="1071"/>
                  </a:cubicBezTo>
                  <a:close/>
                  <a:moveTo>
                    <a:pt x="520" y="1109"/>
                  </a:moveTo>
                  <a:cubicBezTo>
                    <a:pt x="501" y="1122"/>
                    <a:pt x="475" y="1135"/>
                    <a:pt x="456" y="1147"/>
                  </a:cubicBezTo>
                  <a:cubicBezTo>
                    <a:pt x="463" y="1135"/>
                    <a:pt x="475" y="1122"/>
                    <a:pt x="488" y="1116"/>
                  </a:cubicBezTo>
                  <a:cubicBezTo>
                    <a:pt x="501" y="1116"/>
                    <a:pt x="507" y="1109"/>
                    <a:pt x="520" y="1109"/>
                  </a:cubicBezTo>
                  <a:close/>
                  <a:moveTo>
                    <a:pt x="127" y="1141"/>
                  </a:moveTo>
                  <a:cubicBezTo>
                    <a:pt x="127" y="1147"/>
                    <a:pt x="121" y="1147"/>
                    <a:pt x="114" y="1154"/>
                  </a:cubicBezTo>
                  <a:cubicBezTo>
                    <a:pt x="114" y="1154"/>
                    <a:pt x="114" y="1147"/>
                    <a:pt x="114" y="1147"/>
                  </a:cubicBezTo>
                  <a:cubicBezTo>
                    <a:pt x="121" y="1141"/>
                    <a:pt x="121" y="1141"/>
                    <a:pt x="127" y="1141"/>
                  </a:cubicBezTo>
                  <a:close/>
                  <a:moveTo>
                    <a:pt x="216" y="1135"/>
                  </a:moveTo>
                  <a:cubicBezTo>
                    <a:pt x="184" y="1150"/>
                    <a:pt x="153" y="1162"/>
                    <a:pt x="139" y="1162"/>
                  </a:cubicBezTo>
                  <a:cubicBezTo>
                    <a:pt x="137" y="1162"/>
                    <a:pt x="134" y="1161"/>
                    <a:pt x="133" y="1160"/>
                  </a:cubicBezTo>
                  <a:cubicBezTo>
                    <a:pt x="133" y="1154"/>
                    <a:pt x="146" y="1147"/>
                    <a:pt x="152" y="1141"/>
                  </a:cubicBezTo>
                  <a:cubicBezTo>
                    <a:pt x="171" y="1135"/>
                    <a:pt x="197" y="1135"/>
                    <a:pt x="216" y="1135"/>
                  </a:cubicBezTo>
                  <a:close/>
                  <a:moveTo>
                    <a:pt x="2844" y="1014"/>
                  </a:moveTo>
                  <a:cubicBezTo>
                    <a:pt x="2844" y="1065"/>
                    <a:pt x="2838" y="1116"/>
                    <a:pt x="2831" y="1166"/>
                  </a:cubicBezTo>
                  <a:cubicBezTo>
                    <a:pt x="2831" y="1166"/>
                    <a:pt x="2825" y="1160"/>
                    <a:pt x="2819" y="1160"/>
                  </a:cubicBezTo>
                  <a:cubicBezTo>
                    <a:pt x="2806" y="1166"/>
                    <a:pt x="2800" y="1166"/>
                    <a:pt x="2793" y="1166"/>
                  </a:cubicBezTo>
                  <a:cubicBezTo>
                    <a:pt x="2812" y="1154"/>
                    <a:pt x="2812" y="1122"/>
                    <a:pt x="2800" y="1109"/>
                  </a:cubicBezTo>
                  <a:cubicBezTo>
                    <a:pt x="2806" y="1084"/>
                    <a:pt x="2819" y="1065"/>
                    <a:pt x="2825" y="1040"/>
                  </a:cubicBezTo>
                  <a:cubicBezTo>
                    <a:pt x="2831" y="1033"/>
                    <a:pt x="2838" y="1027"/>
                    <a:pt x="2838" y="1014"/>
                  </a:cubicBezTo>
                  <a:close/>
                  <a:moveTo>
                    <a:pt x="1938" y="964"/>
                  </a:moveTo>
                  <a:cubicBezTo>
                    <a:pt x="1926" y="970"/>
                    <a:pt x="1926" y="983"/>
                    <a:pt x="1932" y="989"/>
                  </a:cubicBezTo>
                  <a:cubicBezTo>
                    <a:pt x="1679" y="1027"/>
                    <a:pt x="1438" y="1097"/>
                    <a:pt x="1197" y="1173"/>
                  </a:cubicBezTo>
                  <a:cubicBezTo>
                    <a:pt x="1286" y="1135"/>
                    <a:pt x="1375" y="1103"/>
                    <a:pt x="1463" y="1071"/>
                  </a:cubicBezTo>
                  <a:cubicBezTo>
                    <a:pt x="1609" y="1040"/>
                    <a:pt x="1755" y="1002"/>
                    <a:pt x="1894" y="964"/>
                  </a:cubicBezTo>
                  <a:close/>
                  <a:moveTo>
                    <a:pt x="2755" y="1040"/>
                  </a:moveTo>
                  <a:cubicBezTo>
                    <a:pt x="2749" y="1046"/>
                    <a:pt x="2749" y="1052"/>
                    <a:pt x="2749" y="1059"/>
                  </a:cubicBezTo>
                  <a:cubicBezTo>
                    <a:pt x="2749" y="1065"/>
                    <a:pt x="2743" y="1078"/>
                    <a:pt x="2743" y="1084"/>
                  </a:cubicBezTo>
                  <a:cubicBezTo>
                    <a:pt x="2743" y="1090"/>
                    <a:pt x="2736" y="1097"/>
                    <a:pt x="2736" y="1103"/>
                  </a:cubicBezTo>
                  <a:cubicBezTo>
                    <a:pt x="2578" y="1135"/>
                    <a:pt x="2420" y="1160"/>
                    <a:pt x="2261" y="1185"/>
                  </a:cubicBezTo>
                  <a:cubicBezTo>
                    <a:pt x="2261" y="1179"/>
                    <a:pt x="2261" y="1173"/>
                    <a:pt x="2261" y="1173"/>
                  </a:cubicBezTo>
                  <a:cubicBezTo>
                    <a:pt x="2331" y="1147"/>
                    <a:pt x="2401" y="1135"/>
                    <a:pt x="2464" y="1122"/>
                  </a:cubicBezTo>
                  <a:cubicBezTo>
                    <a:pt x="2489" y="1109"/>
                    <a:pt x="2515" y="1103"/>
                    <a:pt x="2534" y="1097"/>
                  </a:cubicBezTo>
                  <a:cubicBezTo>
                    <a:pt x="2610" y="1084"/>
                    <a:pt x="2679" y="1065"/>
                    <a:pt x="2755" y="1040"/>
                  </a:cubicBezTo>
                  <a:close/>
                  <a:moveTo>
                    <a:pt x="1172" y="1135"/>
                  </a:moveTo>
                  <a:lnTo>
                    <a:pt x="1172" y="1135"/>
                  </a:lnTo>
                  <a:cubicBezTo>
                    <a:pt x="1121" y="1154"/>
                    <a:pt x="1077" y="1179"/>
                    <a:pt x="1026" y="1204"/>
                  </a:cubicBezTo>
                  <a:cubicBezTo>
                    <a:pt x="1018" y="1204"/>
                    <a:pt x="1009" y="1202"/>
                    <a:pt x="1001" y="1202"/>
                  </a:cubicBezTo>
                  <a:cubicBezTo>
                    <a:pt x="997" y="1202"/>
                    <a:pt x="993" y="1202"/>
                    <a:pt x="988" y="1204"/>
                  </a:cubicBezTo>
                  <a:cubicBezTo>
                    <a:pt x="988" y="1192"/>
                    <a:pt x="988" y="1179"/>
                    <a:pt x="988" y="1166"/>
                  </a:cubicBezTo>
                  <a:cubicBezTo>
                    <a:pt x="1052" y="1160"/>
                    <a:pt x="1115" y="1147"/>
                    <a:pt x="1172" y="1135"/>
                  </a:cubicBezTo>
                  <a:close/>
                  <a:moveTo>
                    <a:pt x="190" y="1166"/>
                  </a:moveTo>
                  <a:cubicBezTo>
                    <a:pt x="171" y="1179"/>
                    <a:pt x="146" y="1198"/>
                    <a:pt x="127" y="1217"/>
                  </a:cubicBezTo>
                  <a:cubicBezTo>
                    <a:pt x="127" y="1204"/>
                    <a:pt x="127" y="1198"/>
                    <a:pt x="121" y="1192"/>
                  </a:cubicBezTo>
                  <a:cubicBezTo>
                    <a:pt x="146" y="1179"/>
                    <a:pt x="171" y="1173"/>
                    <a:pt x="190" y="1166"/>
                  </a:cubicBezTo>
                  <a:close/>
                  <a:moveTo>
                    <a:pt x="950" y="1173"/>
                  </a:moveTo>
                  <a:cubicBezTo>
                    <a:pt x="950" y="1185"/>
                    <a:pt x="950" y="1198"/>
                    <a:pt x="950" y="1211"/>
                  </a:cubicBezTo>
                  <a:cubicBezTo>
                    <a:pt x="938" y="1211"/>
                    <a:pt x="931" y="1217"/>
                    <a:pt x="919" y="1217"/>
                  </a:cubicBezTo>
                  <a:cubicBezTo>
                    <a:pt x="919" y="1204"/>
                    <a:pt x="919" y="1192"/>
                    <a:pt x="919" y="1179"/>
                  </a:cubicBezTo>
                  <a:cubicBezTo>
                    <a:pt x="931" y="1179"/>
                    <a:pt x="944" y="1179"/>
                    <a:pt x="950" y="1173"/>
                  </a:cubicBezTo>
                  <a:close/>
                  <a:moveTo>
                    <a:pt x="355" y="1128"/>
                  </a:moveTo>
                  <a:lnTo>
                    <a:pt x="355" y="1128"/>
                  </a:lnTo>
                  <a:cubicBezTo>
                    <a:pt x="323" y="1147"/>
                    <a:pt x="298" y="1160"/>
                    <a:pt x="273" y="1173"/>
                  </a:cubicBezTo>
                  <a:cubicBezTo>
                    <a:pt x="210" y="1204"/>
                    <a:pt x="170" y="1224"/>
                    <a:pt x="161" y="1224"/>
                  </a:cubicBezTo>
                  <a:cubicBezTo>
                    <a:pt x="151" y="1224"/>
                    <a:pt x="176" y="1202"/>
                    <a:pt x="247" y="1147"/>
                  </a:cubicBezTo>
                  <a:cubicBezTo>
                    <a:pt x="254" y="1141"/>
                    <a:pt x="260" y="1141"/>
                    <a:pt x="266" y="1135"/>
                  </a:cubicBezTo>
                  <a:cubicBezTo>
                    <a:pt x="304" y="1135"/>
                    <a:pt x="330" y="1135"/>
                    <a:pt x="355" y="1128"/>
                  </a:cubicBezTo>
                  <a:close/>
                  <a:moveTo>
                    <a:pt x="2869" y="1141"/>
                  </a:moveTo>
                  <a:cubicBezTo>
                    <a:pt x="2869" y="1173"/>
                    <a:pt x="2869" y="1198"/>
                    <a:pt x="2869" y="1230"/>
                  </a:cubicBezTo>
                  <a:lnTo>
                    <a:pt x="2850" y="1230"/>
                  </a:lnTo>
                  <a:cubicBezTo>
                    <a:pt x="2857" y="1198"/>
                    <a:pt x="2863" y="1173"/>
                    <a:pt x="2869" y="1141"/>
                  </a:cubicBezTo>
                  <a:close/>
                  <a:moveTo>
                    <a:pt x="2154" y="1280"/>
                  </a:moveTo>
                  <a:cubicBezTo>
                    <a:pt x="2154" y="1287"/>
                    <a:pt x="2154" y="1287"/>
                    <a:pt x="2154" y="1293"/>
                  </a:cubicBezTo>
                  <a:lnTo>
                    <a:pt x="2141" y="1293"/>
                  </a:lnTo>
                  <a:cubicBezTo>
                    <a:pt x="2141" y="1293"/>
                    <a:pt x="2141" y="1287"/>
                    <a:pt x="2141" y="1287"/>
                  </a:cubicBezTo>
                  <a:cubicBezTo>
                    <a:pt x="2141" y="1287"/>
                    <a:pt x="2147" y="1287"/>
                    <a:pt x="2154" y="1280"/>
                  </a:cubicBezTo>
                  <a:close/>
                  <a:moveTo>
                    <a:pt x="2014" y="1204"/>
                  </a:moveTo>
                  <a:lnTo>
                    <a:pt x="2014" y="1204"/>
                  </a:lnTo>
                  <a:cubicBezTo>
                    <a:pt x="2008" y="1217"/>
                    <a:pt x="1995" y="1223"/>
                    <a:pt x="1989" y="1236"/>
                  </a:cubicBezTo>
                  <a:cubicBezTo>
                    <a:pt x="1856" y="1255"/>
                    <a:pt x="1723" y="1274"/>
                    <a:pt x="1590" y="1293"/>
                  </a:cubicBezTo>
                  <a:cubicBezTo>
                    <a:pt x="1578" y="1296"/>
                    <a:pt x="1566" y="1298"/>
                    <a:pt x="1554" y="1299"/>
                  </a:cubicBezTo>
                  <a:lnTo>
                    <a:pt x="1554" y="1299"/>
                  </a:lnTo>
                  <a:cubicBezTo>
                    <a:pt x="1708" y="1270"/>
                    <a:pt x="1861" y="1240"/>
                    <a:pt x="2014" y="1204"/>
                  </a:cubicBezTo>
                  <a:close/>
                  <a:moveTo>
                    <a:pt x="57" y="1166"/>
                  </a:moveTo>
                  <a:cubicBezTo>
                    <a:pt x="51" y="1217"/>
                    <a:pt x="51" y="1268"/>
                    <a:pt x="45" y="1318"/>
                  </a:cubicBezTo>
                  <a:cubicBezTo>
                    <a:pt x="45" y="1312"/>
                    <a:pt x="45" y="1306"/>
                    <a:pt x="45" y="1306"/>
                  </a:cubicBezTo>
                  <a:cubicBezTo>
                    <a:pt x="45" y="1274"/>
                    <a:pt x="38" y="1217"/>
                    <a:pt x="45" y="1166"/>
                  </a:cubicBezTo>
                  <a:close/>
                  <a:moveTo>
                    <a:pt x="311" y="1179"/>
                  </a:moveTo>
                  <a:lnTo>
                    <a:pt x="311" y="1179"/>
                  </a:lnTo>
                  <a:cubicBezTo>
                    <a:pt x="247" y="1230"/>
                    <a:pt x="190" y="1287"/>
                    <a:pt x="159" y="1306"/>
                  </a:cubicBezTo>
                  <a:cubicBezTo>
                    <a:pt x="152" y="1312"/>
                    <a:pt x="152" y="1312"/>
                    <a:pt x="152" y="1318"/>
                  </a:cubicBezTo>
                  <a:cubicBezTo>
                    <a:pt x="146" y="1318"/>
                    <a:pt x="140" y="1325"/>
                    <a:pt x="140" y="1325"/>
                  </a:cubicBezTo>
                  <a:cubicBezTo>
                    <a:pt x="140" y="1306"/>
                    <a:pt x="133" y="1287"/>
                    <a:pt x="133" y="1261"/>
                  </a:cubicBezTo>
                  <a:cubicBezTo>
                    <a:pt x="197" y="1236"/>
                    <a:pt x="254" y="1211"/>
                    <a:pt x="311" y="1179"/>
                  </a:cubicBezTo>
                  <a:close/>
                  <a:moveTo>
                    <a:pt x="716" y="1211"/>
                  </a:moveTo>
                  <a:cubicBezTo>
                    <a:pt x="634" y="1242"/>
                    <a:pt x="558" y="1280"/>
                    <a:pt x="482" y="1312"/>
                  </a:cubicBezTo>
                  <a:cubicBezTo>
                    <a:pt x="463" y="1318"/>
                    <a:pt x="450" y="1325"/>
                    <a:pt x="431" y="1331"/>
                  </a:cubicBezTo>
                  <a:cubicBezTo>
                    <a:pt x="494" y="1293"/>
                    <a:pt x="551" y="1255"/>
                    <a:pt x="608" y="1223"/>
                  </a:cubicBezTo>
                  <a:cubicBezTo>
                    <a:pt x="615" y="1223"/>
                    <a:pt x="621" y="1217"/>
                    <a:pt x="634" y="1217"/>
                  </a:cubicBezTo>
                  <a:lnTo>
                    <a:pt x="646" y="1217"/>
                  </a:lnTo>
                  <a:cubicBezTo>
                    <a:pt x="672" y="1217"/>
                    <a:pt x="691" y="1211"/>
                    <a:pt x="716" y="1211"/>
                  </a:cubicBezTo>
                  <a:close/>
                  <a:moveTo>
                    <a:pt x="2078" y="1299"/>
                  </a:moveTo>
                  <a:cubicBezTo>
                    <a:pt x="2078" y="1312"/>
                    <a:pt x="2078" y="1318"/>
                    <a:pt x="2078" y="1331"/>
                  </a:cubicBezTo>
                  <a:lnTo>
                    <a:pt x="2065" y="1331"/>
                  </a:lnTo>
                  <a:cubicBezTo>
                    <a:pt x="2065" y="1325"/>
                    <a:pt x="2065" y="1312"/>
                    <a:pt x="2065" y="1306"/>
                  </a:cubicBezTo>
                  <a:cubicBezTo>
                    <a:pt x="2071" y="1306"/>
                    <a:pt x="2071" y="1299"/>
                    <a:pt x="2078" y="1299"/>
                  </a:cubicBezTo>
                  <a:close/>
                  <a:moveTo>
                    <a:pt x="1153" y="1299"/>
                  </a:moveTo>
                  <a:cubicBezTo>
                    <a:pt x="1115" y="1312"/>
                    <a:pt x="1077" y="1325"/>
                    <a:pt x="1039" y="1337"/>
                  </a:cubicBezTo>
                  <a:lnTo>
                    <a:pt x="1026" y="1337"/>
                  </a:lnTo>
                  <a:cubicBezTo>
                    <a:pt x="1026" y="1331"/>
                    <a:pt x="1020" y="1331"/>
                    <a:pt x="1020" y="1325"/>
                  </a:cubicBezTo>
                  <a:cubicBezTo>
                    <a:pt x="1020" y="1325"/>
                    <a:pt x="1026" y="1325"/>
                    <a:pt x="1033" y="1318"/>
                  </a:cubicBezTo>
                  <a:cubicBezTo>
                    <a:pt x="1071" y="1312"/>
                    <a:pt x="1115" y="1306"/>
                    <a:pt x="1153" y="1299"/>
                  </a:cubicBezTo>
                  <a:close/>
                  <a:moveTo>
                    <a:pt x="767" y="1078"/>
                  </a:moveTo>
                  <a:cubicBezTo>
                    <a:pt x="767" y="1090"/>
                    <a:pt x="767" y="1103"/>
                    <a:pt x="767" y="1109"/>
                  </a:cubicBezTo>
                  <a:cubicBezTo>
                    <a:pt x="754" y="1116"/>
                    <a:pt x="741" y="1122"/>
                    <a:pt x="729" y="1128"/>
                  </a:cubicBezTo>
                  <a:cubicBezTo>
                    <a:pt x="729" y="1128"/>
                    <a:pt x="722" y="1128"/>
                    <a:pt x="716" y="1135"/>
                  </a:cubicBezTo>
                  <a:cubicBezTo>
                    <a:pt x="672" y="1154"/>
                    <a:pt x="627" y="1173"/>
                    <a:pt x="615" y="1179"/>
                  </a:cubicBezTo>
                  <a:cubicBezTo>
                    <a:pt x="475" y="1236"/>
                    <a:pt x="330" y="1299"/>
                    <a:pt x="184" y="1337"/>
                  </a:cubicBezTo>
                  <a:cubicBezTo>
                    <a:pt x="165" y="1344"/>
                    <a:pt x="146" y="1350"/>
                    <a:pt x="140" y="1350"/>
                  </a:cubicBezTo>
                  <a:cubicBezTo>
                    <a:pt x="152" y="1344"/>
                    <a:pt x="178" y="1331"/>
                    <a:pt x="209" y="1312"/>
                  </a:cubicBezTo>
                  <a:cubicBezTo>
                    <a:pt x="216" y="1312"/>
                    <a:pt x="216" y="1312"/>
                    <a:pt x="222" y="1306"/>
                  </a:cubicBezTo>
                  <a:cubicBezTo>
                    <a:pt x="374" y="1242"/>
                    <a:pt x="520" y="1166"/>
                    <a:pt x="672" y="1090"/>
                  </a:cubicBezTo>
                  <a:cubicBezTo>
                    <a:pt x="691" y="1090"/>
                    <a:pt x="710" y="1090"/>
                    <a:pt x="729" y="1084"/>
                  </a:cubicBezTo>
                  <a:cubicBezTo>
                    <a:pt x="741" y="1084"/>
                    <a:pt x="754" y="1084"/>
                    <a:pt x="767" y="1078"/>
                  </a:cubicBezTo>
                  <a:close/>
                  <a:moveTo>
                    <a:pt x="760" y="1236"/>
                  </a:moveTo>
                  <a:cubicBezTo>
                    <a:pt x="760" y="1249"/>
                    <a:pt x="760" y="1261"/>
                    <a:pt x="760" y="1274"/>
                  </a:cubicBezTo>
                  <a:lnTo>
                    <a:pt x="754" y="1274"/>
                  </a:lnTo>
                  <a:cubicBezTo>
                    <a:pt x="646" y="1306"/>
                    <a:pt x="532" y="1337"/>
                    <a:pt x="418" y="1375"/>
                  </a:cubicBezTo>
                  <a:cubicBezTo>
                    <a:pt x="501" y="1337"/>
                    <a:pt x="583" y="1306"/>
                    <a:pt x="665" y="1268"/>
                  </a:cubicBezTo>
                  <a:cubicBezTo>
                    <a:pt x="697" y="1261"/>
                    <a:pt x="729" y="1249"/>
                    <a:pt x="760" y="1236"/>
                  </a:cubicBezTo>
                  <a:close/>
                  <a:moveTo>
                    <a:pt x="2033" y="1312"/>
                  </a:moveTo>
                  <a:cubicBezTo>
                    <a:pt x="2033" y="1318"/>
                    <a:pt x="2033" y="1325"/>
                    <a:pt x="2033" y="1337"/>
                  </a:cubicBezTo>
                  <a:cubicBezTo>
                    <a:pt x="1862" y="1356"/>
                    <a:pt x="1691" y="1382"/>
                    <a:pt x="1520" y="1401"/>
                  </a:cubicBezTo>
                  <a:cubicBezTo>
                    <a:pt x="1691" y="1369"/>
                    <a:pt x="1862" y="1337"/>
                    <a:pt x="2033" y="1312"/>
                  </a:cubicBezTo>
                  <a:close/>
                  <a:moveTo>
                    <a:pt x="418" y="1293"/>
                  </a:moveTo>
                  <a:cubicBezTo>
                    <a:pt x="323" y="1344"/>
                    <a:pt x="228" y="1394"/>
                    <a:pt x="133" y="1445"/>
                  </a:cubicBezTo>
                  <a:cubicBezTo>
                    <a:pt x="133" y="1439"/>
                    <a:pt x="133" y="1432"/>
                    <a:pt x="133" y="1426"/>
                  </a:cubicBezTo>
                  <a:cubicBezTo>
                    <a:pt x="133" y="1413"/>
                    <a:pt x="133" y="1401"/>
                    <a:pt x="133" y="1388"/>
                  </a:cubicBezTo>
                  <a:cubicBezTo>
                    <a:pt x="228" y="1356"/>
                    <a:pt x="323" y="1325"/>
                    <a:pt x="418" y="1293"/>
                  </a:cubicBezTo>
                  <a:close/>
                  <a:moveTo>
                    <a:pt x="754" y="1318"/>
                  </a:moveTo>
                  <a:cubicBezTo>
                    <a:pt x="754" y="1337"/>
                    <a:pt x="754" y="1350"/>
                    <a:pt x="754" y="1369"/>
                  </a:cubicBezTo>
                  <a:cubicBezTo>
                    <a:pt x="684" y="1388"/>
                    <a:pt x="615" y="1407"/>
                    <a:pt x="596" y="1413"/>
                  </a:cubicBezTo>
                  <a:cubicBezTo>
                    <a:pt x="532" y="1426"/>
                    <a:pt x="463" y="1432"/>
                    <a:pt x="399" y="1445"/>
                  </a:cubicBezTo>
                  <a:cubicBezTo>
                    <a:pt x="418" y="1439"/>
                    <a:pt x="425" y="1439"/>
                    <a:pt x="431" y="1432"/>
                  </a:cubicBezTo>
                  <a:cubicBezTo>
                    <a:pt x="539" y="1394"/>
                    <a:pt x="646" y="1356"/>
                    <a:pt x="754" y="1318"/>
                  </a:cubicBezTo>
                  <a:close/>
                  <a:moveTo>
                    <a:pt x="64" y="1445"/>
                  </a:moveTo>
                  <a:cubicBezTo>
                    <a:pt x="64" y="1458"/>
                    <a:pt x="64" y="1477"/>
                    <a:pt x="64" y="1489"/>
                  </a:cubicBezTo>
                  <a:cubicBezTo>
                    <a:pt x="64" y="1489"/>
                    <a:pt x="57" y="1489"/>
                    <a:pt x="57" y="1496"/>
                  </a:cubicBezTo>
                  <a:cubicBezTo>
                    <a:pt x="57" y="1477"/>
                    <a:pt x="64" y="1464"/>
                    <a:pt x="64" y="1445"/>
                  </a:cubicBezTo>
                  <a:close/>
                  <a:moveTo>
                    <a:pt x="748" y="1420"/>
                  </a:moveTo>
                  <a:cubicBezTo>
                    <a:pt x="748" y="1426"/>
                    <a:pt x="748" y="1432"/>
                    <a:pt x="748" y="1439"/>
                  </a:cubicBezTo>
                  <a:cubicBezTo>
                    <a:pt x="741" y="1445"/>
                    <a:pt x="741" y="1445"/>
                    <a:pt x="735" y="1445"/>
                  </a:cubicBezTo>
                  <a:cubicBezTo>
                    <a:pt x="729" y="1451"/>
                    <a:pt x="722" y="1458"/>
                    <a:pt x="716" y="1464"/>
                  </a:cubicBezTo>
                  <a:cubicBezTo>
                    <a:pt x="665" y="1470"/>
                    <a:pt x="608" y="1483"/>
                    <a:pt x="558" y="1496"/>
                  </a:cubicBezTo>
                  <a:cubicBezTo>
                    <a:pt x="553" y="1496"/>
                    <a:pt x="552" y="1493"/>
                    <a:pt x="550" y="1493"/>
                  </a:cubicBezTo>
                  <a:cubicBezTo>
                    <a:pt x="548" y="1493"/>
                    <a:pt x="547" y="1494"/>
                    <a:pt x="545" y="1496"/>
                  </a:cubicBezTo>
                  <a:lnTo>
                    <a:pt x="532" y="1496"/>
                  </a:lnTo>
                  <a:cubicBezTo>
                    <a:pt x="513" y="1502"/>
                    <a:pt x="494" y="1502"/>
                    <a:pt x="475" y="1502"/>
                  </a:cubicBezTo>
                  <a:cubicBezTo>
                    <a:pt x="558" y="1477"/>
                    <a:pt x="640" y="1451"/>
                    <a:pt x="729" y="1426"/>
                  </a:cubicBezTo>
                  <a:cubicBezTo>
                    <a:pt x="735" y="1426"/>
                    <a:pt x="741" y="1426"/>
                    <a:pt x="748" y="1420"/>
                  </a:cubicBezTo>
                  <a:close/>
                  <a:moveTo>
                    <a:pt x="292" y="1451"/>
                  </a:moveTo>
                  <a:lnTo>
                    <a:pt x="292" y="1451"/>
                  </a:lnTo>
                  <a:cubicBezTo>
                    <a:pt x="254" y="1470"/>
                    <a:pt x="216" y="1483"/>
                    <a:pt x="178" y="1502"/>
                  </a:cubicBezTo>
                  <a:cubicBezTo>
                    <a:pt x="159" y="1508"/>
                    <a:pt x="165" y="1534"/>
                    <a:pt x="184" y="1534"/>
                  </a:cubicBezTo>
                  <a:cubicBezTo>
                    <a:pt x="152" y="1546"/>
                    <a:pt x="127" y="1559"/>
                    <a:pt x="95" y="1572"/>
                  </a:cubicBezTo>
                  <a:cubicBezTo>
                    <a:pt x="95" y="1572"/>
                    <a:pt x="95" y="1565"/>
                    <a:pt x="102" y="1565"/>
                  </a:cubicBezTo>
                  <a:cubicBezTo>
                    <a:pt x="108" y="1546"/>
                    <a:pt x="108" y="1534"/>
                    <a:pt x="114" y="1515"/>
                  </a:cubicBezTo>
                  <a:cubicBezTo>
                    <a:pt x="121" y="1515"/>
                    <a:pt x="133" y="1515"/>
                    <a:pt x="133" y="1502"/>
                  </a:cubicBezTo>
                  <a:cubicBezTo>
                    <a:pt x="184" y="1489"/>
                    <a:pt x="235" y="1470"/>
                    <a:pt x="292" y="1451"/>
                  </a:cubicBezTo>
                  <a:close/>
                  <a:moveTo>
                    <a:pt x="2084" y="1451"/>
                  </a:moveTo>
                  <a:cubicBezTo>
                    <a:pt x="2084" y="1553"/>
                    <a:pt x="2090" y="1660"/>
                    <a:pt x="2097" y="1768"/>
                  </a:cubicBezTo>
                  <a:cubicBezTo>
                    <a:pt x="2097" y="1774"/>
                    <a:pt x="2097" y="1787"/>
                    <a:pt x="2097" y="1793"/>
                  </a:cubicBezTo>
                  <a:cubicBezTo>
                    <a:pt x="2097" y="1882"/>
                    <a:pt x="2103" y="1971"/>
                    <a:pt x="2103" y="2059"/>
                  </a:cubicBezTo>
                  <a:lnTo>
                    <a:pt x="2071" y="2059"/>
                  </a:lnTo>
                  <a:cubicBezTo>
                    <a:pt x="2065" y="1971"/>
                    <a:pt x="2065" y="1882"/>
                    <a:pt x="2065" y="1793"/>
                  </a:cubicBezTo>
                  <a:cubicBezTo>
                    <a:pt x="2065" y="1679"/>
                    <a:pt x="2065" y="1565"/>
                    <a:pt x="2065" y="1451"/>
                  </a:cubicBezTo>
                  <a:close/>
                  <a:moveTo>
                    <a:pt x="2698" y="2154"/>
                  </a:moveTo>
                  <a:cubicBezTo>
                    <a:pt x="2698" y="2161"/>
                    <a:pt x="2698" y="2161"/>
                    <a:pt x="2698" y="2161"/>
                  </a:cubicBezTo>
                  <a:cubicBezTo>
                    <a:pt x="2686" y="2161"/>
                    <a:pt x="2679" y="2167"/>
                    <a:pt x="2667" y="2173"/>
                  </a:cubicBezTo>
                  <a:lnTo>
                    <a:pt x="2667" y="2173"/>
                  </a:lnTo>
                  <a:cubicBezTo>
                    <a:pt x="2679" y="2167"/>
                    <a:pt x="2686" y="2161"/>
                    <a:pt x="2698" y="2154"/>
                  </a:cubicBezTo>
                  <a:close/>
                  <a:moveTo>
                    <a:pt x="2033" y="1458"/>
                  </a:moveTo>
                  <a:cubicBezTo>
                    <a:pt x="2033" y="1584"/>
                    <a:pt x="2033" y="1705"/>
                    <a:pt x="2033" y="1831"/>
                  </a:cubicBezTo>
                  <a:cubicBezTo>
                    <a:pt x="2033" y="1914"/>
                    <a:pt x="2027" y="1990"/>
                    <a:pt x="2027" y="2066"/>
                  </a:cubicBezTo>
                  <a:cubicBezTo>
                    <a:pt x="1951" y="2078"/>
                    <a:pt x="1869" y="2085"/>
                    <a:pt x="1786" y="2097"/>
                  </a:cubicBezTo>
                  <a:cubicBezTo>
                    <a:pt x="1786" y="2085"/>
                    <a:pt x="1780" y="2078"/>
                    <a:pt x="1767" y="2078"/>
                  </a:cubicBezTo>
                  <a:cubicBezTo>
                    <a:pt x="1660" y="2097"/>
                    <a:pt x="1552" y="2116"/>
                    <a:pt x="1451" y="2135"/>
                  </a:cubicBezTo>
                  <a:cubicBezTo>
                    <a:pt x="1419" y="2142"/>
                    <a:pt x="1381" y="2148"/>
                    <a:pt x="1349" y="2148"/>
                  </a:cubicBezTo>
                  <a:cubicBezTo>
                    <a:pt x="1356" y="2142"/>
                    <a:pt x="1349" y="2135"/>
                    <a:pt x="1343" y="2135"/>
                  </a:cubicBezTo>
                  <a:cubicBezTo>
                    <a:pt x="1248" y="2148"/>
                    <a:pt x="1153" y="2167"/>
                    <a:pt x="1064" y="2186"/>
                  </a:cubicBezTo>
                  <a:cubicBezTo>
                    <a:pt x="1033" y="2192"/>
                    <a:pt x="1001" y="2192"/>
                    <a:pt x="969" y="2199"/>
                  </a:cubicBezTo>
                  <a:cubicBezTo>
                    <a:pt x="969" y="1990"/>
                    <a:pt x="976" y="1787"/>
                    <a:pt x="976" y="1578"/>
                  </a:cubicBezTo>
                  <a:cubicBezTo>
                    <a:pt x="1134" y="1565"/>
                    <a:pt x="1292" y="1546"/>
                    <a:pt x="1451" y="1527"/>
                  </a:cubicBezTo>
                  <a:cubicBezTo>
                    <a:pt x="1641" y="1508"/>
                    <a:pt x="1837" y="1483"/>
                    <a:pt x="2033" y="1458"/>
                  </a:cubicBezTo>
                  <a:close/>
                  <a:moveTo>
                    <a:pt x="938" y="1584"/>
                  </a:moveTo>
                  <a:cubicBezTo>
                    <a:pt x="931" y="1787"/>
                    <a:pt x="925" y="1996"/>
                    <a:pt x="919" y="2205"/>
                  </a:cubicBezTo>
                  <a:lnTo>
                    <a:pt x="881" y="2205"/>
                  </a:lnTo>
                  <a:cubicBezTo>
                    <a:pt x="887" y="2002"/>
                    <a:pt x="893" y="1793"/>
                    <a:pt x="900" y="1584"/>
                  </a:cubicBezTo>
                  <a:close/>
                  <a:moveTo>
                    <a:pt x="2451" y="2161"/>
                  </a:moveTo>
                  <a:lnTo>
                    <a:pt x="2451" y="2161"/>
                  </a:lnTo>
                  <a:cubicBezTo>
                    <a:pt x="2420" y="2173"/>
                    <a:pt x="2394" y="2180"/>
                    <a:pt x="2369" y="2186"/>
                  </a:cubicBezTo>
                  <a:cubicBezTo>
                    <a:pt x="2331" y="2199"/>
                    <a:pt x="2299" y="2205"/>
                    <a:pt x="2261" y="2218"/>
                  </a:cubicBezTo>
                  <a:cubicBezTo>
                    <a:pt x="2261" y="2205"/>
                    <a:pt x="2261" y="2192"/>
                    <a:pt x="2261" y="2173"/>
                  </a:cubicBezTo>
                  <a:cubicBezTo>
                    <a:pt x="2318" y="2167"/>
                    <a:pt x="2382" y="2167"/>
                    <a:pt x="2451" y="2161"/>
                  </a:cubicBezTo>
                  <a:close/>
                  <a:moveTo>
                    <a:pt x="779" y="1597"/>
                  </a:moveTo>
                  <a:cubicBezTo>
                    <a:pt x="773" y="1806"/>
                    <a:pt x="760" y="2015"/>
                    <a:pt x="760" y="2224"/>
                  </a:cubicBezTo>
                  <a:lnTo>
                    <a:pt x="735" y="2224"/>
                  </a:lnTo>
                  <a:cubicBezTo>
                    <a:pt x="748" y="2015"/>
                    <a:pt x="760" y="1806"/>
                    <a:pt x="779" y="1597"/>
                  </a:cubicBezTo>
                  <a:close/>
                  <a:moveTo>
                    <a:pt x="2407" y="2211"/>
                  </a:moveTo>
                  <a:cubicBezTo>
                    <a:pt x="2363" y="2224"/>
                    <a:pt x="2312" y="2249"/>
                    <a:pt x="2268" y="2268"/>
                  </a:cubicBezTo>
                  <a:lnTo>
                    <a:pt x="2261" y="2268"/>
                  </a:lnTo>
                  <a:cubicBezTo>
                    <a:pt x="2261" y="2262"/>
                    <a:pt x="2261" y="2256"/>
                    <a:pt x="2261" y="2249"/>
                  </a:cubicBezTo>
                  <a:cubicBezTo>
                    <a:pt x="2306" y="2237"/>
                    <a:pt x="2356" y="2224"/>
                    <a:pt x="2407" y="2211"/>
                  </a:cubicBezTo>
                  <a:close/>
                  <a:moveTo>
                    <a:pt x="2103" y="2192"/>
                  </a:moveTo>
                  <a:cubicBezTo>
                    <a:pt x="2109" y="2218"/>
                    <a:pt x="2109" y="2243"/>
                    <a:pt x="2109" y="2268"/>
                  </a:cubicBezTo>
                  <a:cubicBezTo>
                    <a:pt x="2097" y="2268"/>
                    <a:pt x="2084" y="2275"/>
                    <a:pt x="2078" y="2275"/>
                  </a:cubicBezTo>
                  <a:cubicBezTo>
                    <a:pt x="2078" y="2249"/>
                    <a:pt x="2071" y="2224"/>
                    <a:pt x="2071" y="2199"/>
                  </a:cubicBezTo>
                  <a:cubicBezTo>
                    <a:pt x="2084" y="2199"/>
                    <a:pt x="2097" y="2192"/>
                    <a:pt x="2103" y="2192"/>
                  </a:cubicBezTo>
                  <a:close/>
                  <a:moveTo>
                    <a:pt x="2109" y="2300"/>
                  </a:moveTo>
                  <a:cubicBezTo>
                    <a:pt x="2109" y="2300"/>
                    <a:pt x="2109" y="2306"/>
                    <a:pt x="2109" y="2313"/>
                  </a:cubicBezTo>
                  <a:cubicBezTo>
                    <a:pt x="2097" y="2313"/>
                    <a:pt x="2090" y="2313"/>
                    <a:pt x="2078" y="2319"/>
                  </a:cubicBezTo>
                  <a:cubicBezTo>
                    <a:pt x="2078" y="2313"/>
                    <a:pt x="2078" y="2313"/>
                    <a:pt x="2078" y="2306"/>
                  </a:cubicBezTo>
                  <a:cubicBezTo>
                    <a:pt x="2090" y="2306"/>
                    <a:pt x="2097" y="2300"/>
                    <a:pt x="2109" y="2300"/>
                  </a:cubicBezTo>
                  <a:close/>
                  <a:moveTo>
                    <a:pt x="2692" y="2192"/>
                  </a:moveTo>
                  <a:lnTo>
                    <a:pt x="2692" y="2192"/>
                  </a:lnTo>
                  <a:cubicBezTo>
                    <a:pt x="2686" y="2199"/>
                    <a:pt x="2686" y="2205"/>
                    <a:pt x="2686" y="2211"/>
                  </a:cubicBezTo>
                  <a:cubicBezTo>
                    <a:pt x="2584" y="2243"/>
                    <a:pt x="2483" y="2275"/>
                    <a:pt x="2382" y="2319"/>
                  </a:cubicBezTo>
                  <a:cubicBezTo>
                    <a:pt x="2337" y="2325"/>
                    <a:pt x="2306" y="2332"/>
                    <a:pt x="2293" y="2332"/>
                  </a:cubicBezTo>
                  <a:cubicBezTo>
                    <a:pt x="2280" y="2338"/>
                    <a:pt x="2268" y="2338"/>
                    <a:pt x="2261" y="2338"/>
                  </a:cubicBezTo>
                  <a:cubicBezTo>
                    <a:pt x="2261" y="2332"/>
                    <a:pt x="2261" y="2325"/>
                    <a:pt x="2261" y="2319"/>
                  </a:cubicBezTo>
                  <a:cubicBezTo>
                    <a:pt x="2306" y="2300"/>
                    <a:pt x="2356" y="2287"/>
                    <a:pt x="2401" y="2275"/>
                  </a:cubicBezTo>
                  <a:cubicBezTo>
                    <a:pt x="2496" y="2249"/>
                    <a:pt x="2597" y="2218"/>
                    <a:pt x="2692" y="2192"/>
                  </a:cubicBezTo>
                  <a:close/>
                  <a:moveTo>
                    <a:pt x="912" y="2338"/>
                  </a:moveTo>
                  <a:lnTo>
                    <a:pt x="912" y="2344"/>
                  </a:lnTo>
                  <a:cubicBezTo>
                    <a:pt x="900" y="2344"/>
                    <a:pt x="887" y="2351"/>
                    <a:pt x="874" y="2351"/>
                  </a:cubicBezTo>
                  <a:cubicBezTo>
                    <a:pt x="874" y="2351"/>
                    <a:pt x="874" y="2351"/>
                    <a:pt x="874" y="2344"/>
                  </a:cubicBezTo>
                  <a:cubicBezTo>
                    <a:pt x="887" y="2344"/>
                    <a:pt x="900" y="2344"/>
                    <a:pt x="912" y="2338"/>
                  </a:cubicBezTo>
                  <a:close/>
                  <a:moveTo>
                    <a:pt x="2679" y="2262"/>
                  </a:moveTo>
                  <a:cubicBezTo>
                    <a:pt x="2679" y="2275"/>
                    <a:pt x="2673" y="2287"/>
                    <a:pt x="2673" y="2294"/>
                  </a:cubicBezTo>
                  <a:cubicBezTo>
                    <a:pt x="2572" y="2313"/>
                    <a:pt x="2477" y="2332"/>
                    <a:pt x="2382" y="2357"/>
                  </a:cubicBezTo>
                  <a:cubicBezTo>
                    <a:pt x="2439" y="2338"/>
                    <a:pt x="2540" y="2313"/>
                    <a:pt x="2616" y="2281"/>
                  </a:cubicBezTo>
                  <a:cubicBezTo>
                    <a:pt x="2635" y="2275"/>
                    <a:pt x="2654" y="2268"/>
                    <a:pt x="2679" y="2262"/>
                  </a:cubicBezTo>
                  <a:close/>
                  <a:moveTo>
                    <a:pt x="2667" y="2363"/>
                  </a:moveTo>
                  <a:cubicBezTo>
                    <a:pt x="2667" y="2363"/>
                    <a:pt x="2667" y="2363"/>
                    <a:pt x="2667" y="2370"/>
                  </a:cubicBezTo>
                  <a:lnTo>
                    <a:pt x="2648" y="2370"/>
                  </a:lnTo>
                  <a:cubicBezTo>
                    <a:pt x="2654" y="2370"/>
                    <a:pt x="2660" y="2363"/>
                    <a:pt x="2667" y="2363"/>
                  </a:cubicBezTo>
                  <a:close/>
                  <a:moveTo>
                    <a:pt x="2027" y="2325"/>
                  </a:moveTo>
                  <a:cubicBezTo>
                    <a:pt x="2027" y="2332"/>
                    <a:pt x="2027" y="2338"/>
                    <a:pt x="2027" y="2344"/>
                  </a:cubicBezTo>
                  <a:cubicBezTo>
                    <a:pt x="1989" y="2351"/>
                    <a:pt x="1951" y="2357"/>
                    <a:pt x="1913" y="2363"/>
                  </a:cubicBezTo>
                  <a:cubicBezTo>
                    <a:pt x="1854" y="2373"/>
                    <a:pt x="1828" y="2377"/>
                    <a:pt x="1822" y="2377"/>
                  </a:cubicBezTo>
                  <a:cubicBezTo>
                    <a:pt x="1804" y="2377"/>
                    <a:pt x="1961" y="2344"/>
                    <a:pt x="2027" y="2325"/>
                  </a:cubicBezTo>
                  <a:close/>
                  <a:moveTo>
                    <a:pt x="754" y="2363"/>
                  </a:moveTo>
                  <a:cubicBezTo>
                    <a:pt x="754" y="2370"/>
                    <a:pt x="754" y="2370"/>
                    <a:pt x="754" y="2376"/>
                  </a:cubicBezTo>
                  <a:cubicBezTo>
                    <a:pt x="735" y="2376"/>
                    <a:pt x="716" y="2382"/>
                    <a:pt x="697" y="2382"/>
                  </a:cubicBezTo>
                  <a:cubicBezTo>
                    <a:pt x="716" y="2376"/>
                    <a:pt x="735" y="2370"/>
                    <a:pt x="754" y="2363"/>
                  </a:cubicBezTo>
                  <a:close/>
                  <a:moveTo>
                    <a:pt x="1495" y="2313"/>
                  </a:moveTo>
                  <a:cubicBezTo>
                    <a:pt x="1444" y="2325"/>
                    <a:pt x="1394" y="2338"/>
                    <a:pt x="1349" y="2351"/>
                  </a:cubicBezTo>
                  <a:cubicBezTo>
                    <a:pt x="1267" y="2370"/>
                    <a:pt x="1191" y="2382"/>
                    <a:pt x="1109" y="2401"/>
                  </a:cubicBezTo>
                  <a:cubicBezTo>
                    <a:pt x="1235" y="2363"/>
                    <a:pt x="1368" y="2338"/>
                    <a:pt x="1495" y="2313"/>
                  </a:cubicBezTo>
                  <a:close/>
                  <a:moveTo>
                    <a:pt x="912" y="2395"/>
                  </a:moveTo>
                  <a:cubicBezTo>
                    <a:pt x="912" y="2395"/>
                    <a:pt x="912" y="2401"/>
                    <a:pt x="912" y="2408"/>
                  </a:cubicBezTo>
                  <a:cubicBezTo>
                    <a:pt x="900" y="2408"/>
                    <a:pt x="893" y="2414"/>
                    <a:pt x="881" y="2414"/>
                  </a:cubicBezTo>
                  <a:cubicBezTo>
                    <a:pt x="881" y="2414"/>
                    <a:pt x="881" y="2414"/>
                    <a:pt x="874" y="2408"/>
                  </a:cubicBezTo>
                  <a:cubicBezTo>
                    <a:pt x="874" y="2408"/>
                    <a:pt x="874" y="2408"/>
                    <a:pt x="874" y="2401"/>
                  </a:cubicBezTo>
                  <a:cubicBezTo>
                    <a:pt x="881" y="2401"/>
                    <a:pt x="887" y="2401"/>
                    <a:pt x="893" y="2395"/>
                  </a:cubicBezTo>
                  <a:close/>
                  <a:moveTo>
                    <a:pt x="2667" y="2427"/>
                  </a:moveTo>
                  <a:cubicBezTo>
                    <a:pt x="2667" y="2427"/>
                    <a:pt x="2667" y="2427"/>
                    <a:pt x="2667" y="2433"/>
                  </a:cubicBezTo>
                  <a:lnTo>
                    <a:pt x="2635" y="2433"/>
                  </a:lnTo>
                  <a:cubicBezTo>
                    <a:pt x="2648" y="2433"/>
                    <a:pt x="2654" y="2427"/>
                    <a:pt x="2667" y="2427"/>
                  </a:cubicBezTo>
                  <a:close/>
                  <a:moveTo>
                    <a:pt x="2496" y="2376"/>
                  </a:moveTo>
                  <a:lnTo>
                    <a:pt x="2496" y="2376"/>
                  </a:lnTo>
                  <a:cubicBezTo>
                    <a:pt x="2413" y="2408"/>
                    <a:pt x="2337" y="2433"/>
                    <a:pt x="2261" y="2452"/>
                  </a:cubicBezTo>
                  <a:lnTo>
                    <a:pt x="2261" y="2446"/>
                  </a:lnTo>
                  <a:cubicBezTo>
                    <a:pt x="2306" y="2427"/>
                    <a:pt x="2356" y="2414"/>
                    <a:pt x="2407" y="2395"/>
                  </a:cubicBezTo>
                  <a:cubicBezTo>
                    <a:pt x="2432" y="2389"/>
                    <a:pt x="2464" y="2382"/>
                    <a:pt x="2496" y="2376"/>
                  </a:cubicBezTo>
                  <a:close/>
                  <a:moveTo>
                    <a:pt x="665" y="2433"/>
                  </a:moveTo>
                  <a:cubicBezTo>
                    <a:pt x="640" y="2439"/>
                    <a:pt x="621" y="2452"/>
                    <a:pt x="602" y="2458"/>
                  </a:cubicBezTo>
                  <a:cubicBezTo>
                    <a:pt x="608" y="2452"/>
                    <a:pt x="615" y="2446"/>
                    <a:pt x="621" y="2439"/>
                  </a:cubicBezTo>
                  <a:cubicBezTo>
                    <a:pt x="634" y="2439"/>
                    <a:pt x="653" y="2433"/>
                    <a:pt x="665" y="2433"/>
                  </a:cubicBezTo>
                  <a:close/>
                  <a:moveTo>
                    <a:pt x="754" y="2446"/>
                  </a:moveTo>
                  <a:cubicBezTo>
                    <a:pt x="754" y="2446"/>
                    <a:pt x="754" y="2452"/>
                    <a:pt x="754" y="2452"/>
                  </a:cubicBezTo>
                  <a:cubicBezTo>
                    <a:pt x="748" y="2452"/>
                    <a:pt x="741" y="2458"/>
                    <a:pt x="729" y="2465"/>
                  </a:cubicBezTo>
                  <a:lnTo>
                    <a:pt x="710" y="2465"/>
                  </a:lnTo>
                  <a:cubicBezTo>
                    <a:pt x="722" y="2458"/>
                    <a:pt x="741" y="2452"/>
                    <a:pt x="754" y="2446"/>
                  </a:cubicBezTo>
                  <a:close/>
                  <a:moveTo>
                    <a:pt x="374" y="2414"/>
                  </a:moveTo>
                  <a:lnTo>
                    <a:pt x="374" y="2414"/>
                  </a:lnTo>
                  <a:cubicBezTo>
                    <a:pt x="355" y="2433"/>
                    <a:pt x="336" y="2458"/>
                    <a:pt x="317" y="2477"/>
                  </a:cubicBezTo>
                  <a:cubicBezTo>
                    <a:pt x="317" y="2465"/>
                    <a:pt x="317" y="2446"/>
                    <a:pt x="317" y="2427"/>
                  </a:cubicBezTo>
                  <a:cubicBezTo>
                    <a:pt x="336" y="2420"/>
                    <a:pt x="355" y="2420"/>
                    <a:pt x="374" y="2414"/>
                  </a:cubicBezTo>
                  <a:close/>
                  <a:moveTo>
                    <a:pt x="1033" y="2465"/>
                  </a:moveTo>
                  <a:lnTo>
                    <a:pt x="1033" y="2465"/>
                  </a:lnTo>
                  <a:cubicBezTo>
                    <a:pt x="1014" y="2471"/>
                    <a:pt x="995" y="2477"/>
                    <a:pt x="976" y="2477"/>
                  </a:cubicBezTo>
                  <a:cubicBezTo>
                    <a:pt x="995" y="2471"/>
                    <a:pt x="1014" y="2471"/>
                    <a:pt x="1033" y="2465"/>
                  </a:cubicBezTo>
                  <a:close/>
                  <a:moveTo>
                    <a:pt x="2743" y="2477"/>
                  </a:moveTo>
                  <a:lnTo>
                    <a:pt x="2743" y="2484"/>
                  </a:lnTo>
                  <a:lnTo>
                    <a:pt x="2736" y="2484"/>
                  </a:lnTo>
                  <a:cubicBezTo>
                    <a:pt x="2743" y="2484"/>
                    <a:pt x="2743" y="2477"/>
                    <a:pt x="2743" y="2477"/>
                  </a:cubicBezTo>
                  <a:close/>
                  <a:moveTo>
                    <a:pt x="602" y="2522"/>
                  </a:moveTo>
                  <a:cubicBezTo>
                    <a:pt x="583" y="2528"/>
                    <a:pt x="564" y="2534"/>
                    <a:pt x="545" y="2547"/>
                  </a:cubicBezTo>
                  <a:cubicBezTo>
                    <a:pt x="545" y="2541"/>
                    <a:pt x="551" y="2534"/>
                    <a:pt x="558" y="2528"/>
                  </a:cubicBezTo>
                  <a:lnTo>
                    <a:pt x="564" y="2528"/>
                  </a:lnTo>
                  <a:cubicBezTo>
                    <a:pt x="577" y="2528"/>
                    <a:pt x="589" y="2522"/>
                    <a:pt x="602" y="2522"/>
                  </a:cubicBezTo>
                  <a:close/>
                  <a:moveTo>
                    <a:pt x="2027" y="2205"/>
                  </a:moveTo>
                  <a:lnTo>
                    <a:pt x="2027" y="2287"/>
                  </a:lnTo>
                  <a:cubicBezTo>
                    <a:pt x="1932" y="2325"/>
                    <a:pt x="1831" y="2357"/>
                    <a:pt x="1736" y="2389"/>
                  </a:cubicBezTo>
                  <a:cubicBezTo>
                    <a:pt x="1729" y="2395"/>
                    <a:pt x="1729" y="2395"/>
                    <a:pt x="1723" y="2401"/>
                  </a:cubicBezTo>
                  <a:cubicBezTo>
                    <a:pt x="1508" y="2433"/>
                    <a:pt x="1286" y="2484"/>
                    <a:pt x="1071" y="2541"/>
                  </a:cubicBezTo>
                  <a:cubicBezTo>
                    <a:pt x="1052" y="2547"/>
                    <a:pt x="1026" y="2547"/>
                    <a:pt x="1007" y="2553"/>
                  </a:cubicBezTo>
                  <a:cubicBezTo>
                    <a:pt x="1001" y="2547"/>
                    <a:pt x="995" y="2541"/>
                    <a:pt x="988" y="2541"/>
                  </a:cubicBezTo>
                  <a:cubicBezTo>
                    <a:pt x="1020" y="2528"/>
                    <a:pt x="1045" y="2515"/>
                    <a:pt x="1077" y="2509"/>
                  </a:cubicBezTo>
                  <a:cubicBezTo>
                    <a:pt x="1387" y="2446"/>
                    <a:pt x="1691" y="2370"/>
                    <a:pt x="1995" y="2287"/>
                  </a:cubicBezTo>
                  <a:cubicBezTo>
                    <a:pt x="2021" y="2275"/>
                    <a:pt x="2021" y="2243"/>
                    <a:pt x="1995" y="2237"/>
                  </a:cubicBezTo>
                  <a:lnTo>
                    <a:pt x="2008" y="2237"/>
                  </a:lnTo>
                  <a:cubicBezTo>
                    <a:pt x="2021" y="2230"/>
                    <a:pt x="2027" y="2218"/>
                    <a:pt x="2021" y="2205"/>
                  </a:cubicBezTo>
                  <a:close/>
                  <a:moveTo>
                    <a:pt x="1451" y="2547"/>
                  </a:moveTo>
                  <a:lnTo>
                    <a:pt x="1451" y="2547"/>
                  </a:lnTo>
                  <a:cubicBezTo>
                    <a:pt x="1311" y="2572"/>
                    <a:pt x="1178" y="2598"/>
                    <a:pt x="1039" y="2617"/>
                  </a:cubicBezTo>
                  <a:cubicBezTo>
                    <a:pt x="1039" y="2617"/>
                    <a:pt x="1039" y="2610"/>
                    <a:pt x="1039" y="2610"/>
                  </a:cubicBezTo>
                  <a:cubicBezTo>
                    <a:pt x="1052" y="2610"/>
                    <a:pt x="1071" y="2604"/>
                    <a:pt x="1083" y="2598"/>
                  </a:cubicBezTo>
                  <a:cubicBezTo>
                    <a:pt x="1216" y="2572"/>
                    <a:pt x="1349" y="2560"/>
                    <a:pt x="1451" y="2547"/>
                  </a:cubicBezTo>
                  <a:close/>
                  <a:moveTo>
                    <a:pt x="1748" y="2617"/>
                  </a:moveTo>
                  <a:cubicBezTo>
                    <a:pt x="1736" y="2617"/>
                    <a:pt x="1729" y="2617"/>
                    <a:pt x="1723" y="2623"/>
                  </a:cubicBezTo>
                  <a:cubicBezTo>
                    <a:pt x="1723" y="2623"/>
                    <a:pt x="1729" y="2617"/>
                    <a:pt x="1729" y="2617"/>
                  </a:cubicBezTo>
                  <a:close/>
                  <a:moveTo>
                    <a:pt x="729" y="2623"/>
                  </a:moveTo>
                  <a:cubicBezTo>
                    <a:pt x="729" y="2623"/>
                    <a:pt x="735" y="2623"/>
                    <a:pt x="735" y="2629"/>
                  </a:cubicBezTo>
                  <a:cubicBezTo>
                    <a:pt x="722" y="2629"/>
                    <a:pt x="710" y="2636"/>
                    <a:pt x="697" y="2642"/>
                  </a:cubicBezTo>
                  <a:cubicBezTo>
                    <a:pt x="710" y="2636"/>
                    <a:pt x="716" y="2629"/>
                    <a:pt x="729" y="2623"/>
                  </a:cubicBezTo>
                  <a:close/>
                  <a:moveTo>
                    <a:pt x="190" y="2420"/>
                  </a:moveTo>
                  <a:cubicBezTo>
                    <a:pt x="184" y="2427"/>
                    <a:pt x="197" y="2446"/>
                    <a:pt x="209" y="2446"/>
                  </a:cubicBezTo>
                  <a:cubicBezTo>
                    <a:pt x="222" y="2446"/>
                    <a:pt x="228" y="2439"/>
                    <a:pt x="241" y="2439"/>
                  </a:cubicBezTo>
                  <a:cubicBezTo>
                    <a:pt x="228" y="2522"/>
                    <a:pt x="209" y="2598"/>
                    <a:pt x="178" y="2680"/>
                  </a:cubicBezTo>
                  <a:cubicBezTo>
                    <a:pt x="178" y="2636"/>
                    <a:pt x="178" y="2591"/>
                    <a:pt x="178" y="2547"/>
                  </a:cubicBezTo>
                  <a:cubicBezTo>
                    <a:pt x="178" y="2503"/>
                    <a:pt x="178" y="2458"/>
                    <a:pt x="178" y="2420"/>
                  </a:cubicBezTo>
                  <a:close/>
                  <a:moveTo>
                    <a:pt x="108" y="2414"/>
                  </a:moveTo>
                  <a:cubicBezTo>
                    <a:pt x="102" y="2458"/>
                    <a:pt x="102" y="2503"/>
                    <a:pt x="102" y="2547"/>
                  </a:cubicBezTo>
                  <a:cubicBezTo>
                    <a:pt x="102" y="2591"/>
                    <a:pt x="102" y="2636"/>
                    <a:pt x="95" y="2686"/>
                  </a:cubicBezTo>
                  <a:cubicBezTo>
                    <a:pt x="83" y="2585"/>
                    <a:pt x="83" y="2471"/>
                    <a:pt x="95" y="2414"/>
                  </a:cubicBezTo>
                  <a:close/>
                  <a:moveTo>
                    <a:pt x="2122" y="2680"/>
                  </a:moveTo>
                  <a:cubicBezTo>
                    <a:pt x="2128" y="2686"/>
                    <a:pt x="2128" y="2686"/>
                    <a:pt x="2128" y="2686"/>
                  </a:cubicBezTo>
                  <a:cubicBezTo>
                    <a:pt x="2116" y="2693"/>
                    <a:pt x="2103" y="2693"/>
                    <a:pt x="2097" y="2699"/>
                  </a:cubicBezTo>
                  <a:cubicBezTo>
                    <a:pt x="2097" y="2693"/>
                    <a:pt x="2097" y="2693"/>
                    <a:pt x="2097" y="2686"/>
                  </a:cubicBezTo>
                  <a:cubicBezTo>
                    <a:pt x="2103" y="2686"/>
                    <a:pt x="2116" y="2686"/>
                    <a:pt x="2122" y="2680"/>
                  </a:cubicBezTo>
                  <a:close/>
                  <a:moveTo>
                    <a:pt x="1723" y="2623"/>
                  </a:moveTo>
                  <a:lnTo>
                    <a:pt x="1723" y="2623"/>
                  </a:lnTo>
                  <a:cubicBezTo>
                    <a:pt x="1641" y="2629"/>
                    <a:pt x="1558" y="2642"/>
                    <a:pt x="1476" y="2655"/>
                  </a:cubicBezTo>
                  <a:cubicBezTo>
                    <a:pt x="1349" y="2674"/>
                    <a:pt x="1216" y="2693"/>
                    <a:pt x="1090" y="2718"/>
                  </a:cubicBezTo>
                  <a:cubicBezTo>
                    <a:pt x="1109" y="2705"/>
                    <a:pt x="1134" y="2699"/>
                    <a:pt x="1159" y="2693"/>
                  </a:cubicBezTo>
                  <a:cubicBezTo>
                    <a:pt x="1254" y="2680"/>
                    <a:pt x="1343" y="2661"/>
                    <a:pt x="1432" y="2648"/>
                  </a:cubicBezTo>
                  <a:lnTo>
                    <a:pt x="1451" y="2648"/>
                  </a:lnTo>
                  <a:cubicBezTo>
                    <a:pt x="1539" y="2642"/>
                    <a:pt x="1634" y="2629"/>
                    <a:pt x="1723" y="2623"/>
                  </a:cubicBezTo>
                  <a:close/>
                  <a:moveTo>
                    <a:pt x="247" y="2718"/>
                  </a:moveTo>
                  <a:cubicBezTo>
                    <a:pt x="247" y="2724"/>
                    <a:pt x="241" y="2724"/>
                    <a:pt x="241" y="2724"/>
                  </a:cubicBezTo>
                  <a:cubicBezTo>
                    <a:pt x="228" y="2743"/>
                    <a:pt x="235" y="2762"/>
                    <a:pt x="254" y="2769"/>
                  </a:cubicBezTo>
                  <a:cubicBezTo>
                    <a:pt x="254" y="2794"/>
                    <a:pt x="254" y="2813"/>
                    <a:pt x="254" y="2832"/>
                  </a:cubicBezTo>
                  <a:cubicBezTo>
                    <a:pt x="216" y="2845"/>
                    <a:pt x="178" y="2851"/>
                    <a:pt x="140" y="2864"/>
                  </a:cubicBezTo>
                  <a:cubicBezTo>
                    <a:pt x="146" y="2857"/>
                    <a:pt x="146" y="2851"/>
                    <a:pt x="146" y="2845"/>
                  </a:cubicBezTo>
                  <a:cubicBezTo>
                    <a:pt x="149" y="2846"/>
                    <a:pt x="153" y="2847"/>
                    <a:pt x="157" y="2847"/>
                  </a:cubicBezTo>
                  <a:cubicBezTo>
                    <a:pt x="170" y="2847"/>
                    <a:pt x="186" y="2840"/>
                    <a:pt x="190" y="2826"/>
                  </a:cubicBezTo>
                  <a:cubicBezTo>
                    <a:pt x="209" y="2788"/>
                    <a:pt x="228" y="2756"/>
                    <a:pt x="241" y="2718"/>
                  </a:cubicBezTo>
                  <a:close/>
                  <a:moveTo>
                    <a:pt x="893" y="2857"/>
                  </a:moveTo>
                  <a:cubicBezTo>
                    <a:pt x="887" y="3022"/>
                    <a:pt x="881" y="3187"/>
                    <a:pt x="874" y="3351"/>
                  </a:cubicBezTo>
                  <a:cubicBezTo>
                    <a:pt x="874" y="3187"/>
                    <a:pt x="874" y="3022"/>
                    <a:pt x="874" y="2864"/>
                  </a:cubicBezTo>
                  <a:cubicBezTo>
                    <a:pt x="881" y="2857"/>
                    <a:pt x="887" y="2857"/>
                    <a:pt x="893" y="2857"/>
                  </a:cubicBezTo>
                  <a:close/>
                  <a:moveTo>
                    <a:pt x="2128" y="2718"/>
                  </a:moveTo>
                  <a:cubicBezTo>
                    <a:pt x="2128" y="2807"/>
                    <a:pt x="2135" y="2895"/>
                    <a:pt x="2147" y="2984"/>
                  </a:cubicBezTo>
                  <a:cubicBezTo>
                    <a:pt x="2154" y="3041"/>
                    <a:pt x="2179" y="3168"/>
                    <a:pt x="2179" y="3275"/>
                  </a:cubicBezTo>
                  <a:cubicBezTo>
                    <a:pt x="2179" y="3288"/>
                    <a:pt x="2179" y="3307"/>
                    <a:pt x="2173" y="3320"/>
                  </a:cubicBezTo>
                  <a:cubicBezTo>
                    <a:pt x="2166" y="3351"/>
                    <a:pt x="2160" y="3383"/>
                    <a:pt x="2147" y="3421"/>
                  </a:cubicBezTo>
                  <a:cubicBezTo>
                    <a:pt x="2147" y="3421"/>
                    <a:pt x="2141" y="3427"/>
                    <a:pt x="2141" y="3434"/>
                  </a:cubicBezTo>
                  <a:cubicBezTo>
                    <a:pt x="2141" y="3396"/>
                    <a:pt x="2135" y="3358"/>
                    <a:pt x="2135" y="3326"/>
                  </a:cubicBezTo>
                  <a:cubicBezTo>
                    <a:pt x="2128" y="3256"/>
                    <a:pt x="2128" y="3193"/>
                    <a:pt x="2122" y="3123"/>
                  </a:cubicBezTo>
                  <a:cubicBezTo>
                    <a:pt x="2116" y="2990"/>
                    <a:pt x="2103" y="2857"/>
                    <a:pt x="2097" y="2724"/>
                  </a:cubicBezTo>
                  <a:cubicBezTo>
                    <a:pt x="2109" y="2724"/>
                    <a:pt x="2116" y="2724"/>
                    <a:pt x="2128" y="2718"/>
                  </a:cubicBezTo>
                  <a:close/>
                  <a:moveTo>
                    <a:pt x="2087" y="0"/>
                  </a:moveTo>
                  <a:cubicBezTo>
                    <a:pt x="2059" y="0"/>
                    <a:pt x="2033" y="23"/>
                    <a:pt x="2033" y="52"/>
                  </a:cubicBezTo>
                  <a:cubicBezTo>
                    <a:pt x="2027" y="299"/>
                    <a:pt x="2040" y="552"/>
                    <a:pt x="2040" y="805"/>
                  </a:cubicBezTo>
                  <a:cubicBezTo>
                    <a:pt x="1862" y="824"/>
                    <a:pt x="1679" y="837"/>
                    <a:pt x="1495" y="856"/>
                  </a:cubicBezTo>
                  <a:cubicBezTo>
                    <a:pt x="1501" y="850"/>
                    <a:pt x="1495" y="843"/>
                    <a:pt x="1489" y="843"/>
                  </a:cubicBezTo>
                  <a:cubicBezTo>
                    <a:pt x="1457" y="850"/>
                    <a:pt x="1425" y="856"/>
                    <a:pt x="1394" y="862"/>
                  </a:cubicBezTo>
                  <a:cubicBezTo>
                    <a:pt x="1362" y="869"/>
                    <a:pt x="1330" y="869"/>
                    <a:pt x="1299" y="875"/>
                  </a:cubicBezTo>
                  <a:cubicBezTo>
                    <a:pt x="1197" y="888"/>
                    <a:pt x="1096" y="894"/>
                    <a:pt x="995" y="907"/>
                  </a:cubicBezTo>
                  <a:cubicBezTo>
                    <a:pt x="1007" y="641"/>
                    <a:pt x="1020" y="381"/>
                    <a:pt x="1033" y="115"/>
                  </a:cubicBezTo>
                  <a:cubicBezTo>
                    <a:pt x="1033" y="102"/>
                    <a:pt x="1026" y="96"/>
                    <a:pt x="1020" y="90"/>
                  </a:cubicBezTo>
                  <a:cubicBezTo>
                    <a:pt x="976" y="71"/>
                    <a:pt x="938" y="52"/>
                    <a:pt x="893" y="39"/>
                  </a:cubicBezTo>
                  <a:cubicBezTo>
                    <a:pt x="890" y="38"/>
                    <a:pt x="887" y="37"/>
                    <a:pt x="883" y="37"/>
                  </a:cubicBezTo>
                  <a:cubicBezTo>
                    <a:pt x="866" y="37"/>
                    <a:pt x="849" y="50"/>
                    <a:pt x="849" y="71"/>
                  </a:cubicBezTo>
                  <a:cubicBezTo>
                    <a:pt x="817" y="356"/>
                    <a:pt x="798" y="647"/>
                    <a:pt x="779" y="932"/>
                  </a:cubicBezTo>
                  <a:cubicBezTo>
                    <a:pt x="691" y="945"/>
                    <a:pt x="596" y="957"/>
                    <a:pt x="507" y="964"/>
                  </a:cubicBezTo>
                  <a:cubicBezTo>
                    <a:pt x="387" y="983"/>
                    <a:pt x="89" y="964"/>
                    <a:pt x="13" y="1090"/>
                  </a:cubicBezTo>
                  <a:cubicBezTo>
                    <a:pt x="0" y="1109"/>
                    <a:pt x="7" y="1128"/>
                    <a:pt x="19" y="1147"/>
                  </a:cubicBezTo>
                  <a:cubicBezTo>
                    <a:pt x="13" y="1179"/>
                    <a:pt x="13" y="1217"/>
                    <a:pt x="7" y="1242"/>
                  </a:cubicBezTo>
                  <a:cubicBezTo>
                    <a:pt x="0" y="1344"/>
                    <a:pt x="0" y="1445"/>
                    <a:pt x="0" y="1546"/>
                  </a:cubicBezTo>
                  <a:cubicBezTo>
                    <a:pt x="3" y="1558"/>
                    <a:pt x="13" y="1563"/>
                    <a:pt x="23" y="1563"/>
                  </a:cubicBezTo>
                  <a:cubicBezTo>
                    <a:pt x="34" y="1563"/>
                    <a:pt x="45" y="1557"/>
                    <a:pt x="45" y="1546"/>
                  </a:cubicBezTo>
                  <a:cubicBezTo>
                    <a:pt x="51" y="1540"/>
                    <a:pt x="51" y="1534"/>
                    <a:pt x="51" y="1527"/>
                  </a:cubicBezTo>
                  <a:lnTo>
                    <a:pt x="70" y="1527"/>
                  </a:lnTo>
                  <a:cubicBezTo>
                    <a:pt x="70" y="1540"/>
                    <a:pt x="70" y="1546"/>
                    <a:pt x="70" y="1559"/>
                  </a:cubicBezTo>
                  <a:cubicBezTo>
                    <a:pt x="70" y="1572"/>
                    <a:pt x="76" y="1578"/>
                    <a:pt x="89" y="1578"/>
                  </a:cubicBezTo>
                  <a:cubicBezTo>
                    <a:pt x="76" y="1584"/>
                    <a:pt x="64" y="1591"/>
                    <a:pt x="57" y="1597"/>
                  </a:cubicBezTo>
                  <a:cubicBezTo>
                    <a:pt x="51" y="1597"/>
                    <a:pt x="57" y="1603"/>
                    <a:pt x="57" y="1603"/>
                  </a:cubicBezTo>
                  <a:cubicBezTo>
                    <a:pt x="70" y="1610"/>
                    <a:pt x="76" y="1610"/>
                    <a:pt x="89" y="1616"/>
                  </a:cubicBezTo>
                  <a:cubicBezTo>
                    <a:pt x="89" y="1621"/>
                    <a:pt x="92" y="1625"/>
                    <a:pt x="98" y="1625"/>
                  </a:cubicBezTo>
                  <a:cubicBezTo>
                    <a:pt x="101" y="1625"/>
                    <a:pt x="104" y="1624"/>
                    <a:pt x="108" y="1622"/>
                  </a:cubicBezTo>
                  <a:cubicBezTo>
                    <a:pt x="164" y="1643"/>
                    <a:pt x="227" y="1650"/>
                    <a:pt x="292" y="1650"/>
                  </a:cubicBezTo>
                  <a:cubicBezTo>
                    <a:pt x="432" y="1650"/>
                    <a:pt x="580" y="1616"/>
                    <a:pt x="697" y="1603"/>
                  </a:cubicBezTo>
                  <a:lnTo>
                    <a:pt x="741" y="1603"/>
                  </a:lnTo>
                  <a:cubicBezTo>
                    <a:pt x="729" y="1812"/>
                    <a:pt x="722" y="2021"/>
                    <a:pt x="716" y="2230"/>
                  </a:cubicBezTo>
                  <a:cubicBezTo>
                    <a:pt x="520" y="2249"/>
                    <a:pt x="298" y="2256"/>
                    <a:pt x="108" y="2325"/>
                  </a:cubicBezTo>
                  <a:cubicBezTo>
                    <a:pt x="95" y="2325"/>
                    <a:pt x="83" y="2332"/>
                    <a:pt x="70" y="2338"/>
                  </a:cubicBezTo>
                  <a:cubicBezTo>
                    <a:pt x="64" y="2344"/>
                    <a:pt x="57" y="2344"/>
                    <a:pt x="51" y="2351"/>
                  </a:cubicBezTo>
                  <a:cubicBezTo>
                    <a:pt x="32" y="2357"/>
                    <a:pt x="32" y="2376"/>
                    <a:pt x="38" y="2395"/>
                  </a:cubicBezTo>
                  <a:cubicBezTo>
                    <a:pt x="0" y="2522"/>
                    <a:pt x="45" y="2807"/>
                    <a:pt x="57" y="2908"/>
                  </a:cubicBezTo>
                  <a:cubicBezTo>
                    <a:pt x="57" y="2921"/>
                    <a:pt x="57" y="2933"/>
                    <a:pt x="64" y="2940"/>
                  </a:cubicBezTo>
                  <a:cubicBezTo>
                    <a:pt x="67" y="2958"/>
                    <a:pt x="81" y="2965"/>
                    <a:pt x="95" y="2965"/>
                  </a:cubicBezTo>
                  <a:cubicBezTo>
                    <a:pt x="107" y="2965"/>
                    <a:pt x="119" y="2961"/>
                    <a:pt x="127" y="2952"/>
                  </a:cubicBezTo>
                  <a:cubicBezTo>
                    <a:pt x="146" y="2954"/>
                    <a:pt x="165" y="2954"/>
                    <a:pt x="185" y="2954"/>
                  </a:cubicBezTo>
                  <a:cubicBezTo>
                    <a:pt x="365" y="2954"/>
                    <a:pt x="558" y="2905"/>
                    <a:pt x="735" y="2876"/>
                  </a:cubicBezTo>
                  <a:lnTo>
                    <a:pt x="754" y="2876"/>
                  </a:lnTo>
                  <a:cubicBezTo>
                    <a:pt x="754" y="3085"/>
                    <a:pt x="760" y="3288"/>
                    <a:pt x="767" y="3497"/>
                  </a:cubicBezTo>
                  <a:cubicBezTo>
                    <a:pt x="767" y="3522"/>
                    <a:pt x="792" y="3541"/>
                    <a:pt x="817" y="3541"/>
                  </a:cubicBezTo>
                  <a:lnTo>
                    <a:pt x="919" y="3541"/>
                  </a:lnTo>
                  <a:cubicBezTo>
                    <a:pt x="944" y="3541"/>
                    <a:pt x="976" y="3529"/>
                    <a:pt x="976" y="3497"/>
                  </a:cubicBezTo>
                  <a:cubicBezTo>
                    <a:pt x="969" y="3282"/>
                    <a:pt x="969" y="3060"/>
                    <a:pt x="969" y="2845"/>
                  </a:cubicBezTo>
                  <a:cubicBezTo>
                    <a:pt x="1134" y="2826"/>
                    <a:pt x="1292" y="2800"/>
                    <a:pt x="1457" y="2775"/>
                  </a:cubicBezTo>
                  <a:cubicBezTo>
                    <a:pt x="1647" y="2750"/>
                    <a:pt x="1843" y="2724"/>
                    <a:pt x="2033" y="2693"/>
                  </a:cubicBezTo>
                  <a:cubicBezTo>
                    <a:pt x="2040" y="2959"/>
                    <a:pt x="2046" y="3218"/>
                    <a:pt x="2071" y="3478"/>
                  </a:cubicBezTo>
                  <a:lnTo>
                    <a:pt x="2065" y="3478"/>
                  </a:lnTo>
                  <a:cubicBezTo>
                    <a:pt x="2041" y="3484"/>
                    <a:pt x="2045" y="3523"/>
                    <a:pt x="2067" y="3523"/>
                  </a:cubicBezTo>
                  <a:cubicBezTo>
                    <a:pt x="2068" y="3523"/>
                    <a:pt x="2070" y="3523"/>
                    <a:pt x="2071" y="3522"/>
                  </a:cubicBezTo>
                  <a:cubicBezTo>
                    <a:pt x="2071" y="3529"/>
                    <a:pt x="2071" y="3535"/>
                    <a:pt x="2071" y="3535"/>
                  </a:cubicBezTo>
                  <a:cubicBezTo>
                    <a:pt x="2078" y="3560"/>
                    <a:pt x="2097" y="3567"/>
                    <a:pt x="2116" y="3567"/>
                  </a:cubicBezTo>
                  <a:cubicBezTo>
                    <a:pt x="2160" y="3560"/>
                    <a:pt x="2192" y="3535"/>
                    <a:pt x="2204" y="3491"/>
                  </a:cubicBezTo>
                  <a:cubicBezTo>
                    <a:pt x="2204" y="3491"/>
                    <a:pt x="2204" y="3497"/>
                    <a:pt x="2204" y="3503"/>
                  </a:cubicBezTo>
                  <a:cubicBezTo>
                    <a:pt x="2204" y="3522"/>
                    <a:pt x="2222" y="3531"/>
                    <a:pt x="2240" y="3531"/>
                  </a:cubicBezTo>
                  <a:cubicBezTo>
                    <a:pt x="2260" y="3531"/>
                    <a:pt x="2280" y="3520"/>
                    <a:pt x="2280" y="3497"/>
                  </a:cubicBezTo>
                  <a:cubicBezTo>
                    <a:pt x="2274" y="3421"/>
                    <a:pt x="2274" y="3351"/>
                    <a:pt x="2274" y="3275"/>
                  </a:cubicBezTo>
                  <a:cubicBezTo>
                    <a:pt x="2268" y="3079"/>
                    <a:pt x="2261" y="2883"/>
                    <a:pt x="2261" y="2686"/>
                  </a:cubicBezTo>
                  <a:cubicBezTo>
                    <a:pt x="2299" y="2680"/>
                    <a:pt x="2337" y="2674"/>
                    <a:pt x="2375" y="2667"/>
                  </a:cubicBezTo>
                  <a:cubicBezTo>
                    <a:pt x="2394" y="2665"/>
                    <a:pt x="2411" y="2664"/>
                    <a:pt x="2429" y="2664"/>
                  </a:cubicBezTo>
                  <a:cubicBezTo>
                    <a:pt x="2506" y="2664"/>
                    <a:pt x="2577" y="2681"/>
                    <a:pt x="2651" y="2681"/>
                  </a:cubicBezTo>
                  <a:cubicBezTo>
                    <a:pt x="2661" y="2681"/>
                    <a:pt x="2670" y="2681"/>
                    <a:pt x="2679" y="2680"/>
                  </a:cubicBezTo>
                  <a:cubicBezTo>
                    <a:pt x="2724" y="2674"/>
                    <a:pt x="2755" y="2661"/>
                    <a:pt x="2774" y="2642"/>
                  </a:cubicBezTo>
                  <a:cubicBezTo>
                    <a:pt x="2793" y="2642"/>
                    <a:pt x="2819" y="2629"/>
                    <a:pt x="2819" y="2610"/>
                  </a:cubicBezTo>
                  <a:cubicBezTo>
                    <a:pt x="2844" y="2610"/>
                    <a:pt x="2869" y="2598"/>
                    <a:pt x="2869" y="2566"/>
                  </a:cubicBezTo>
                  <a:cubicBezTo>
                    <a:pt x="2869" y="2534"/>
                    <a:pt x="2876" y="2496"/>
                    <a:pt x="2876" y="2458"/>
                  </a:cubicBezTo>
                  <a:cubicBezTo>
                    <a:pt x="2876" y="2452"/>
                    <a:pt x="2869" y="2452"/>
                    <a:pt x="2869" y="2452"/>
                  </a:cubicBezTo>
                  <a:cubicBezTo>
                    <a:pt x="2869" y="2344"/>
                    <a:pt x="2869" y="2243"/>
                    <a:pt x="2869" y="2142"/>
                  </a:cubicBezTo>
                  <a:cubicBezTo>
                    <a:pt x="2869" y="2142"/>
                    <a:pt x="2869" y="2135"/>
                    <a:pt x="2869" y="2135"/>
                  </a:cubicBezTo>
                  <a:cubicBezTo>
                    <a:pt x="2882" y="2129"/>
                    <a:pt x="2876" y="2116"/>
                    <a:pt x="2869" y="2110"/>
                  </a:cubicBezTo>
                  <a:cubicBezTo>
                    <a:pt x="2863" y="2110"/>
                    <a:pt x="2863" y="2104"/>
                    <a:pt x="2857" y="2104"/>
                  </a:cubicBezTo>
                  <a:cubicBezTo>
                    <a:pt x="2844" y="2097"/>
                    <a:pt x="2831" y="2091"/>
                    <a:pt x="2819" y="2091"/>
                  </a:cubicBezTo>
                  <a:lnTo>
                    <a:pt x="2793" y="2091"/>
                  </a:lnTo>
                  <a:cubicBezTo>
                    <a:pt x="2812" y="2078"/>
                    <a:pt x="2831" y="2072"/>
                    <a:pt x="2844" y="2059"/>
                  </a:cubicBezTo>
                  <a:cubicBezTo>
                    <a:pt x="2863" y="2047"/>
                    <a:pt x="2857" y="2015"/>
                    <a:pt x="2838" y="2009"/>
                  </a:cubicBezTo>
                  <a:cubicBezTo>
                    <a:pt x="2785" y="1988"/>
                    <a:pt x="2727" y="1980"/>
                    <a:pt x="2669" y="1980"/>
                  </a:cubicBezTo>
                  <a:cubicBezTo>
                    <a:pt x="2531" y="1980"/>
                    <a:pt x="2384" y="2023"/>
                    <a:pt x="2255" y="2040"/>
                  </a:cubicBezTo>
                  <a:cubicBezTo>
                    <a:pt x="2255" y="1831"/>
                    <a:pt x="2255" y="1629"/>
                    <a:pt x="2255" y="1426"/>
                  </a:cubicBezTo>
                  <a:cubicBezTo>
                    <a:pt x="2458" y="1401"/>
                    <a:pt x="2686" y="1394"/>
                    <a:pt x="2869" y="1318"/>
                  </a:cubicBezTo>
                  <a:cubicBezTo>
                    <a:pt x="2869" y="1318"/>
                    <a:pt x="2869" y="1325"/>
                    <a:pt x="2869" y="1331"/>
                  </a:cubicBezTo>
                  <a:cubicBezTo>
                    <a:pt x="2869" y="1344"/>
                    <a:pt x="2879" y="1350"/>
                    <a:pt x="2888" y="1350"/>
                  </a:cubicBezTo>
                  <a:cubicBezTo>
                    <a:pt x="2898" y="1350"/>
                    <a:pt x="2907" y="1344"/>
                    <a:pt x="2907" y="1331"/>
                  </a:cubicBezTo>
                  <a:cubicBezTo>
                    <a:pt x="2914" y="1318"/>
                    <a:pt x="2914" y="1306"/>
                    <a:pt x="2914" y="1293"/>
                  </a:cubicBezTo>
                  <a:cubicBezTo>
                    <a:pt x="2926" y="1287"/>
                    <a:pt x="2926" y="1268"/>
                    <a:pt x="2920" y="1255"/>
                  </a:cubicBezTo>
                  <a:cubicBezTo>
                    <a:pt x="2926" y="1242"/>
                    <a:pt x="2926" y="1230"/>
                    <a:pt x="2926" y="1217"/>
                  </a:cubicBezTo>
                  <a:cubicBezTo>
                    <a:pt x="2933" y="1217"/>
                    <a:pt x="2939" y="1217"/>
                    <a:pt x="2939" y="1204"/>
                  </a:cubicBezTo>
                  <a:cubicBezTo>
                    <a:pt x="2945" y="1179"/>
                    <a:pt x="2939" y="1154"/>
                    <a:pt x="2939" y="1128"/>
                  </a:cubicBezTo>
                  <a:cubicBezTo>
                    <a:pt x="2945" y="1014"/>
                    <a:pt x="2952" y="900"/>
                    <a:pt x="2945" y="793"/>
                  </a:cubicBezTo>
                  <a:cubicBezTo>
                    <a:pt x="2945" y="786"/>
                    <a:pt x="2952" y="786"/>
                    <a:pt x="2952" y="786"/>
                  </a:cubicBezTo>
                  <a:cubicBezTo>
                    <a:pt x="2977" y="780"/>
                    <a:pt x="2964" y="742"/>
                    <a:pt x="2939" y="742"/>
                  </a:cubicBezTo>
                  <a:cubicBezTo>
                    <a:pt x="2939" y="736"/>
                    <a:pt x="2939" y="729"/>
                    <a:pt x="2939" y="723"/>
                  </a:cubicBezTo>
                  <a:cubicBezTo>
                    <a:pt x="2939" y="710"/>
                    <a:pt x="2926" y="704"/>
                    <a:pt x="2920" y="704"/>
                  </a:cubicBezTo>
                  <a:cubicBezTo>
                    <a:pt x="2838" y="729"/>
                    <a:pt x="2749" y="742"/>
                    <a:pt x="2667" y="761"/>
                  </a:cubicBezTo>
                  <a:lnTo>
                    <a:pt x="2654" y="761"/>
                  </a:lnTo>
                  <a:cubicBezTo>
                    <a:pt x="2673" y="761"/>
                    <a:pt x="2686" y="755"/>
                    <a:pt x="2698" y="748"/>
                  </a:cubicBezTo>
                  <a:cubicBezTo>
                    <a:pt x="2711" y="748"/>
                    <a:pt x="2705" y="729"/>
                    <a:pt x="2692" y="729"/>
                  </a:cubicBezTo>
                  <a:cubicBezTo>
                    <a:pt x="2660" y="742"/>
                    <a:pt x="2622" y="748"/>
                    <a:pt x="2591" y="755"/>
                  </a:cubicBezTo>
                  <a:cubicBezTo>
                    <a:pt x="2502" y="755"/>
                    <a:pt x="2401" y="767"/>
                    <a:pt x="2312" y="780"/>
                  </a:cubicBezTo>
                  <a:cubicBezTo>
                    <a:pt x="2312" y="767"/>
                    <a:pt x="2312" y="761"/>
                    <a:pt x="2318" y="748"/>
                  </a:cubicBezTo>
                  <a:cubicBezTo>
                    <a:pt x="2344" y="552"/>
                    <a:pt x="2375" y="343"/>
                    <a:pt x="2299" y="166"/>
                  </a:cubicBezTo>
                  <a:cubicBezTo>
                    <a:pt x="2299" y="109"/>
                    <a:pt x="2268" y="71"/>
                    <a:pt x="2217" y="45"/>
                  </a:cubicBezTo>
                  <a:cubicBezTo>
                    <a:pt x="2211" y="39"/>
                    <a:pt x="2211" y="39"/>
                    <a:pt x="2204" y="39"/>
                  </a:cubicBezTo>
                  <a:cubicBezTo>
                    <a:pt x="2173" y="20"/>
                    <a:pt x="2135" y="7"/>
                    <a:pt x="2097" y="1"/>
                  </a:cubicBezTo>
                  <a:cubicBezTo>
                    <a:pt x="2093" y="0"/>
                    <a:pt x="2090" y="0"/>
                    <a:pt x="2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7403780" y="3615000"/>
              <a:ext cx="126633" cy="126356"/>
            </a:xfrm>
            <a:custGeom>
              <a:avLst/>
              <a:gdLst/>
              <a:ahLst/>
              <a:cxnLst/>
              <a:rect l="l" t="t" r="r" b="b"/>
              <a:pathLst>
                <a:path w="3652" h="3644" extrusionOk="0">
                  <a:moveTo>
                    <a:pt x="1095" y="459"/>
                  </a:moveTo>
                  <a:cubicBezTo>
                    <a:pt x="1095" y="459"/>
                    <a:pt x="1101" y="465"/>
                    <a:pt x="1107" y="465"/>
                  </a:cubicBezTo>
                  <a:lnTo>
                    <a:pt x="1088" y="465"/>
                  </a:lnTo>
                  <a:cubicBezTo>
                    <a:pt x="1088" y="465"/>
                    <a:pt x="1095" y="465"/>
                    <a:pt x="1095" y="459"/>
                  </a:cubicBezTo>
                  <a:close/>
                  <a:moveTo>
                    <a:pt x="1133" y="478"/>
                  </a:moveTo>
                  <a:cubicBezTo>
                    <a:pt x="1145" y="491"/>
                    <a:pt x="1164" y="497"/>
                    <a:pt x="1183" y="510"/>
                  </a:cubicBezTo>
                  <a:cubicBezTo>
                    <a:pt x="1139" y="503"/>
                    <a:pt x="1101" y="497"/>
                    <a:pt x="1101" y="484"/>
                  </a:cubicBezTo>
                  <a:cubicBezTo>
                    <a:pt x="1101" y="484"/>
                    <a:pt x="1114" y="478"/>
                    <a:pt x="1133" y="478"/>
                  </a:cubicBezTo>
                  <a:close/>
                  <a:moveTo>
                    <a:pt x="1076" y="503"/>
                  </a:moveTo>
                  <a:cubicBezTo>
                    <a:pt x="1101" y="510"/>
                    <a:pt x="1120" y="516"/>
                    <a:pt x="1145" y="522"/>
                  </a:cubicBezTo>
                  <a:cubicBezTo>
                    <a:pt x="1120" y="522"/>
                    <a:pt x="1088" y="522"/>
                    <a:pt x="1063" y="529"/>
                  </a:cubicBezTo>
                  <a:cubicBezTo>
                    <a:pt x="1069" y="516"/>
                    <a:pt x="1069" y="510"/>
                    <a:pt x="1076" y="503"/>
                  </a:cubicBezTo>
                  <a:close/>
                  <a:moveTo>
                    <a:pt x="1025" y="440"/>
                  </a:moveTo>
                  <a:cubicBezTo>
                    <a:pt x="1025" y="440"/>
                    <a:pt x="1031" y="446"/>
                    <a:pt x="1031" y="446"/>
                  </a:cubicBezTo>
                  <a:cubicBezTo>
                    <a:pt x="1000" y="484"/>
                    <a:pt x="968" y="522"/>
                    <a:pt x="936" y="560"/>
                  </a:cubicBezTo>
                  <a:cubicBezTo>
                    <a:pt x="936" y="554"/>
                    <a:pt x="943" y="554"/>
                    <a:pt x="943" y="548"/>
                  </a:cubicBezTo>
                  <a:cubicBezTo>
                    <a:pt x="962" y="529"/>
                    <a:pt x="993" y="478"/>
                    <a:pt x="1025" y="440"/>
                  </a:cubicBezTo>
                  <a:close/>
                  <a:moveTo>
                    <a:pt x="1228" y="541"/>
                  </a:moveTo>
                  <a:cubicBezTo>
                    <a:pt x="1253" y="560"/>
                    <a:pt x="1278" y="573"/>
                    <a:pt x="1297" y="586"/>
                  </a:cubicBezTo>
                  <a:cubicBezTo>
                    <a:pt x="1266" y="586"/>
                    <a:pt x="1240" y="579"/>
                    <a:pt x="1209" y="573"/>
                  </a:cubicBezTo>
                  <a:cubicBezTo>
                    <a:pt x="1063" y="548"/>
                    <a:pt x="1025" y="548"/>
                    <a:pt x="1202" y="541"/>
                  </a:cubicBezTo>
                  <a:close/>
                  <a:moveTo>
                    <a:pt x="1044" y="567"/>
                  </a:moveTo>
                  <a:cubicBezTo>
                    <a:pt x="1107" y="579"/>
                    <a:pt x="1171" y="592"/>
                    <a:pt x="1234" y="605"/>
                  </a:cubicBezTo>
                  <a:cubicBezTo>
                    <a:pt x="1152" y="611"/>
                    <a:pt x="1069" y="617"/>
                    <a:pt x="1031" y="617"/>
                  </a:cubicBezTo>
                  <a:cubicBezTo>
                    <a:pt x="1031" y="617"/>
                    <a:pt x="1025" y="617"/>
                    <a:pt x="1025" y="624"/>
                  </a:cubicBezTo>
                  <a:cubicBezTo>
                    <a:pt x="1019" y="624"/>
                    <a:pt x="1012" y="624"/>
                    <a:pt x="1006" y="617"/>
                  </a:cubicBezTo>
                  <a:cubicBezTo>
                    <a:pt x="1019" y="605"/>
                    <a:pt x="1031" y="586"/>
                    <a:pt x="1044" y="567"/>
                  </a:cubicBezTo>
                  <a:close/>
                  <a:moveTo>
                    <a:pt x="1418" y="655"/>
                  </a:moveTo>
                  <a:cubicBezTo>
                    <a:pt x="1424" y="662"/>
                    <a:pt x="1437" y="662"/>
                    <a:pt x="1443" y="668"/>
                  </a:cubicBezTo>
                  <a:cubicBezTo>
                    <a:pt x="1418" y="668"/>
                    <a:pt x="1392" y="662"/>
                    <a:pt x="1367" y="655"/>
                  </a:cubicBezTo>
                  <a:close/>
                  <a:moveTo>
                    <a:pt x="879" y="674"/>
                  </a:moveTo>
                  <a:cubicBezTo>
                    <a:pt x="873" y="687"/>
                    <a:pt x="860" y="700"/>
                    <a:pt x="854" y="712"/>
                  </a:cubicBezTo>
                  <a:lnTo>
                    <a:pt x="841" y="712"/>
                  </a:lnTo>
                  <a:cubicBezTo>
                    <a:pt x="854" y="700"/>
                    <a:pt x="867" y="687"/>
                    <a:pt x="879" y="674"/>
                  </a:cubicBezTo>
                  <a:close/>
                  <a:moveTo>
                    <a:pt x="968" y="668"/>
                  </a:moveTo>
                  <a:cubicBezTo>
                    <a:pt x="1063" y="700"/>
                    <a:pt x="1158" y="725"/>
                    <a:pt x="1253" y="757"/>
                  </a:cubicBezTo>
                  <a:cubicBezTo>
                    <a:pt x="1145" y="738"/>
                    <a:pt x="1038" y="725"/>
                    <a:pt x="930" y="719"/>
                  </a:cubicBezTo>
                  <a:cubicBezTo>
                    <a:pt x="936" y="712"/>
                    <a:pt x="943" y="706"/>
                    <a:pt x="943" y="700"/>
                  </a:cubicBezTo>
                  <a:cubicBezTo>
                    <a:pt x="955" y="687"/>
                    <a:pt x="962" y="681"/>
                    <a:pt x="968" y="668"/>
                  </a:cubicBezTo>
                  <a:close/>
                  <a:moveTo>
                    <a:pt x="2247" y="326"/>
                  </a:moveTo>
                  <a:cubicBezTo>
                    <a:pt x="2184" y="408"/>
                    <a:pt x="2121" y="491"/>
                    <a:pt x="2064" y="573"/>
                  </a:cubicBezTo>
                  <a:cubicBezTo>
                    <a:pt x="2013" y="636"/>
                    <a:pt x="1962" y="700"/>
                    <a:pt x="1918" y="763"/>
                  </a:cubicBezTo>
                  <a:cubicBezTo>
                    <a:pt x="1912" y="757"/>
                    <a:pt x="1905" y="750"/>
                    <a:pt x="1899" y="750"/>
                  </a:cubicBezTo>
                  <a:cubicBezTo>
                    <a:pt x="2013" y="605"/>
                    <a:pt x="2127" y="465"/>
                    <a:pt x="2247" y="326"/>
                  </a:cubicBezTo>
                  <a:close/>
                  <a:moveTo>
                    <a:pt x="993" y="643"/>
                  </a:moveTo>
                  <a:cubicBezTo>
                    <a:pt x="1012" y="643"/>
                    <a:pt x="1038" y="649"/>
                    <a:pt x="1069" y="655"/>
                  </a:cubicBezTo>
                  <a:lnTo>
                    <a:pt x="1088" y="655"/>
                  </a:lnTo>
                  <a:cubicBezTo>
                    <a:pt x="1247" y="687"/>
                    <a:pt x="1411" y="719"/>
                    <a:pt x="1576" y="744"/>
                  </a:cubicBezTo>
                  <a:cubicBezTo>
                    <a:pt x="1595" y="750"/>
                    <a:pt x="1614" y="763"/>
                    <a:pt x="1627" y="769"/>
                  </a:cubicBezTo>
                  <a:cubicBezTo>
                    <a:pt x="1639" y="776"/>
                    <a:pt x="1652" y="782"/>
                    <a:pt x="1665" y="788"/>
                  </a:cubicBezTo>
                  <a:lnTo>
                    <a:pt x="1646" y="814"/>
                  </a:lnTo>
                  <a:cubicBezTo>
                    <a:pt x="1633" y="807"/>
                    <a:pt x="1620" y="807"/>
                    <a:pt x="1608" y="801"/>
                  </a:cubicBezTo>
                  <a:lnTo>
                    <a:pt x="1589" y="801"/>
                  </a:lnTo>
                  <a:cubicBezTo>
                    <a:pt x="1538" y="795"/>
                    <a:pt x="1500" y="782"/>
                    <a:pt x="1481" y="782"/>
                  </a:cubicBezTo>
                  <a:cubicBezTo>
                    <a:pt x="1329" y="744"/>
                    <a:pt x="1183" y="712"/>
                    <a:pt x="1038" y="662"/>
                  </a:cubicBezTo>
                  <a:cubicBezTo>
                    <a:pt x="1019" y="655"/>
                    <a:pt x="1000" y="649"/>
                    <a:pt x="993" y="643"/>
                  </a:cubicBezTo>
                  <a:close/>
                  <a:moveTo>
                    <a:pt x="898" y="763"/>
                  </a:moveTo>
                  <a:cubicBezTo>
                    <a:pt x="949" y="782"/>
                    <a:pt x="1006" y="795"/>
                    <a:pt x="1057" y="814"/>
                  </a:cubicBezTo>
                  <a:cubicBezTo>
                    <a:pt x="1019" y="801"/>
                    <a:pt x="981" y="795"/>
                    <a:pt x="936" y="788"/>
                  </a:cubicBezTo>
                  <a:cubicBezTo>
                    <a:pt x="934" y="788"/>
                    <a:pt x="932" y="787"/>
                    <a:pt x="931" y="787"/>
                  </a:cubicBezTo>
                  <a:cubicBezTo>
                    <a:pt x="916" y="787"/>
                    <a:pt x="912" y="809"/>
                    <a:pt x="924" y="820"/>
                  </a:cubicBezTo>
                  <a:cubicBezTo>
                    <a:pt x="892" y="807"/>
                    <a:pt x="860" y="801"/>
                    <a:pt x="829" y="795"/>
                  </a:cubicBezTo>
                  <a:lnTo>
                    <a:pt x="835" y="795"/>
                  </a:lnTo>
                  <a:cubicBezTo>
                    <a:pt x="854" y="782"/>
                    <a:pt x="867" y="776"/>
                    <a:pt x="879" y="763"/>
                  </a:cubicBezTo>
                  <a:cubicBezTo>
                    <a:pt x="883" y="766"/>
                    <a:pt x="886" y="768"/>
                    <a:pt x="889" y="768"/>
                  </a:cubicBezTo>
                  <a:cubicBezTo>
                    <a:pt x="892" y="768"/>
                    <a:pt x="895" y="766"/>
                    <a:pt x="898" y="763"/>
                  </a:cubicBezTo>
                  <a:close/>
                  <a:moveTo>
                    <a:pt x="1247" y="795"/>
                  </a:moveTo>
                  <a:lnTo>
                    <a:pt x="1247" y="795"/>
                  </a:lnTo>
                  <a:cubicBezTo>
                    <a:pt x="1316" y="801"/>
                    <a:pt x="1386" y="801"/>
                    <a:pt x="1449" y="814"/>
                  </a:cubicBezTo>
                  <a:lnTo>
                    <a:pt x="1475" y="814"/>
                  </a:lnTo>
                  <a:cubicBezTo>
                    <a:pt x="1475" y="820"/>
                    <a:pt x="1481" y="826"/>
                    <a:pt x="1487" y="826"/>
                  </a:cubicBezTo>
                  <a:cubicBezTo>
                    <a:pt x="1506" y="839"/>
                    <a:pt x="1525" y="852"/>
                    <a:pt x="1544" y="864"/>
                  </a:cubicBezTo>
                  <a:cubicBezTo>
                    <a:pt x="1462" y="845"/>
                    <a:pt x="1380" y="826"/>
                    <a:pt x="1297" y="807"/>
                  </a:cubicBezTo>
                  <a:cubicBezTo>
                    <a:pt x="1278" y="801"/>
                    <a:pt x="1259" y="801"/>
                    <a:pt x="1247" y="795"/>
                  </a:cubicBezTo>
                  <a:close/>
                  <a:moveTo>
                    <a:pt x="1779" y="896"/>
                  </a:moveTo>
                  <a:cubicBezTo>
                    <a:pt x="1785" y="902"/>
                    <a:pt x="1791" y="909"/>
                    <a:pt x="1804" y="909"/>
                  </a:cubicBezTo>
                  <a:cubicBezTo>
                    <a:pt x="1798" y="915"/>
                    <a:pt x="1798" y="921"/>
                    <a:pt x="1791" y="928"/>
                  </a:cubicBezTo>
                  <a:cubicBezTo>
                    <a:pt x="1779" y="921"/>
                    <a:pt x="1772" y="921"/>
                    <a:pt x="1760" y="921"/>
                  </a:cubicBezTo>
                  <a:cubicBezTo>
                    <a:pt x="1766" y="909"/>
                    <a:pt x="1772" y="902"/>
                    <a:pt x="1779" y="896"/>
                  </a:cubicBezTo>
                  <a:close/>
                  <a:moveTo>
                    <a:pt x="1209" y="826"/>
                  </a:moveTo>
                  <a:lnTo>
                    <a:pt x="1209" y="826"/>
                  </a:lnTo>
                  <a:cubicBezTo>
                    <a:pt x="1297" y="845"/>
                    <a:pt x="1386" y="864"/>
                    <a:pt x="1468" y="883"/>
                  </a:cubicBezTo>
                  <a:cubicBezTo>
                    <a:pt x="1500" y="890"/>
                    <a:pt x="1538" y="902"/>
                    <a:pt x="1570" y="909"/>
                  </a:cubicBezTo>
                  <a:cubicBezTo>
                    <a:pt x="1557" y="921"/>
                    <a:pt x="1551" y="928"/>
                    <a:pt x="1538" y="940"/>
                  </a:cubicBezTo>
                  <a:cubicBezTo>
                    <a:pt x="1430" y="902"/>
                    <a:pt x="1323" y="864"/>
                    <a:pt x="1209" y="826"/>
                  </a:cubicBezTo>
                  <a:close/>
                  <a:moveTo>
                    <a:pt x="1728" y="959"/>
                  </a:moveTo>
                  <a:cubicBezTo>
                    <a:pt x="1741" y="959"/>
                    <a:pt x="1747" y="966"/>
                    <a:pt x="1760" y="972"/>
                  </a:cubicBezTo>
                  <a:cubicBezTo>
                    <a:pt x="1753" y="978"/>
                    <a:pt x="1747" y="991"/>
                    <a:pt x="1734" y="997"/>
                  </a:cubicBezTo>
                  <a:cubicBezTo>
                    <a:pt x="1728" y="997"/>
                    <a:pt x="1715" y="991"/>
                    <a:pt x="1703" y="985"/>
                  </a:cubicBezTo>
                  <a:cubicBezTo>
                    <a:pt x="1715" y="978"/>
                    <a:pt x="1722" y="966"/>
                    <a:pt x="1728" y="959"/>
                  </a:cubicBezTo>
                  <a:close/>
                  <a:moveTo>
                    <a:pt x="1152" y="871"/>
                  </a:moveTo>
                  <a:cubicBezTo>
                    <a:pt x="1171" y="877"/>
                    <a:pt x="1177" y="877"/>
                    <a:pt x="1190" y="883"/>
                  </a:cubicBezTo>
                  <a:cubicBezTo>
                    <a:pt x="1297" y="909"/>
                    <a:pt x="1405" y="940"/>
                    <a:pt x="1513" y="978"/>
                  </a:cubicBezTo>
                  <a:cubicBezTo>
                    <a:pt x="1506" y="991"/>
                    <a:pt x="1494" y="997"/>
                    <a:pt x="1487" y="1010"/>
                  </a:cubicBezTo>
                  <a:cubicBezTo>
                    <a:pt x="1418" y="985"/>
                    <a:pt x="1348" y="966"/>
                    <a:pt x="1329" y="953"/>
                  </a:cubicBezTo>
                  <a:cubicBezTo>
                    <a:pt x="1272" y="934"/>
                    <a:pt x="1215" y="896"/>
                    <a:pt x="1152" y="871"/>
                  </a:cubicBezTo>
                  <a:close/>
                  <a:moveTo>
                    <a:pt x="1791" y="985"/>
                  </a:moveTo>
                  <a:cubicBezTo>
                    <a:pt x="1848" y="1016"/>
                    <a:pt x="1905" y="1042"/>
                    <a:pt x="1962" y="1067"/>
                  </a:cubicBezTo>
                  <a:cubicBezTo>
                    <a:pt x="1912" y="1054"/>
                    <a:pt x="1855" y="1048"/>
                    <a:pt x="1798" y="1035"/>
                  </a:cubicBezTo>
                  <a:cubicBezTo>
                    <a:pt x="1798" y="1029"/>
                    <a:pt x="1785" y="1023"/>
                    <a:pt x="1772" y="1016"/>
                  </a:cubicBezTo>
                  <a:cubicBezTo>
                    <a:pt x="1779" y="1004"/>
                    <a:pt x="1785" y="997"/>
                    <a:pt x="1791" y="985"/>
                  </a:cubicBezTo>
                  <a:close/>
                  <a:moveTo>
                    <a:pt x="1177" y="959"/>
                  </a:moveTo>
                  <a:cubicBezTo>
                    <a:pt x="1266" y="985"/>
                    <a:pt x="1348" y="1016"/>
                    <a:pt x="1430" y="1048"/>
                  </a:cubicBezTo>
                  <a:cubicBezTo>
                    <a:pt x="1437" y="1048"/>
                    <a:pt x="1443" y="1054"/>
                    <a:pt x="1449" y="1054"/>
                  </a:cubicBezTo>
                  <a:cubicBezTo>
                    <a:pt x="1443" y="1061"/>
                    <a:pt x="1443" y="1067"/>
                    <a:pt x="1437" y="1067"/>
                  </a:cubicBezTo>
                  <a:lnTo>
                    <a:pt x="1424" y="1067"/>
                  </a:lnTo>
                  <a:cubicBezTo>
                    <a:pt x="1418" y="1067"/>
                    <a:pt x="1405" y="1067"/>
                    <a:pt x="1399" y="1073"/>
                  </a:cubicBezTo>
                  <a:lnTo>
                    <a:pt x="1253" y="1004"/>
                  </a:lnTo>
                  <a:cubicBezTo>
                    <a:pt x="1247" y="997"/>
                    <a:pt x="1247" y="997"/>
                    <a:pt x="1240" y="997"/>
                  </a:cubicBezTo>
                  <a:cubicBezTo>
                    <a:pt x="1234" y="991"/>
                    <a:pt x="1234" y="991"/>
                    <a:pt x="1228" y="991"/>
                  </a:cubicBezTo>
                  <a:cubicBezTo>
                    <a:pt x="1215" y="978"/>
                    <a:pt x="1196" y="972"/>
                    <a:pt x="1177" y="959"/>
                  </a:cubicBezTo>
                  <a:close/>
                  <a:moveTo>
                    <a:pt x="1836" y="928"/>
                  </a:moveTo>
                  <a:cubicBezTo>
                    <a:pt x="1880" y="940"/>
                    <a:pt x="1918" y="953"/>
                    <a:pt x="1950" y="972"/>
                  </a:cubicBezTo>
                  <a:cubicBezTo>
                    <a:pt x="2000" y="991"/>
                    <a:pt x="2057" y="1016"/>
                    <a:pt x="2108" y="1035"/>
                  </a:cubicBezTo>
                  <a:cubicBezTo>
                    <a:pt x="2171" y="1073"/>
                    <a:pt x="2228" y="1105"/>
                    <a:pt x="2292" y="1143"/>
                  </a:cubicBezTo>
                  <a:cubicBezTo>
                    <a:pt x="2311" y="1149"/>
                    <a:pt x="2330" y="1162"/>
                    <a:pt x="2349" y="1175"/>
                  </a:cubicBezTo>
                  <a:cubicBezTo>
                    <a:pt x="2311" y="1162"/>
                    <a:pt x="2279" y="1149"/>
                    <a:pt x="2247" y="1143"/>
                  </a:cubicBezTo>
                  <a:cubicBezTo>
                    <a:pt x="2133" y="1092"/>
                    <a:pt x="2019" y="1042"/>
                    <a:pt x="1905" y="991"/>
                  </a:cubicBezTo>
                  <a:cubicBezTo>
                    <a:pt x="1924" y="991"/>
                    <a:pt x="1931" y="959"/>
                    <a:pt x="1912" y="959"/>
                  </a:cubicBezTo>
                  <a:cubicBezTo>
                    <a:pt x="1886" y="947"/>
                    <a:pt x="1855" y="940"/>
                    <a:pt x="1829" y="934"/>
                  </a:cubicBezTo>
                  <a:cubicBezTo>
                    <a:pt x="1829" y="934"/>
                    <a:pt x="1836" y="928"/>
                    <a:pt x="1836" y="928"/>
                  </a:cubicBezTo>
                  <a:close/>
                  <a:moveTo>
                    <a:pt x="1722" y="1130"/>
                  </a:moveTo>
                  <a:lnTo>
                    <a:pt x="1722" y="1130"/>
                  </a:lnTo>
                  <a:cubicBezTo>
                    <a:pt x="1728" y="1137"/>
                    <a:pt x="1734" y="1137"/>
                    <a:pt x="1741" y="1137"/>
                  </a:cubicBezTo>
                  <a:cubicBezTo>
                    <a:pt x="1779" y="1156"/>
                    <a:pt x="1810" y="1175"/>
                    <a:pt x="1848" y="1187"/>
                  </a:cubicBezTo>
                  <a:cubicBezTo>
                    <a:pt x="1810" y="1175"/>
                    <a:pt x="1772" y="1162"/>
                    <a:pt x="1734" y="1149"/>
                  </a:cubicBezTo>
                  <a:lnTo>
                    <a:pt x="1722" y="1149"/>
                  </a:lnTo>
                  <a:cubicBezTo>
                    <a:pt x="1728" y="1143"/>
                    <a:pt x="1728" y="1137"/>
                    <a:pt x="1722" y="1130"/>
                  </a:cubicBezTo>
                  <a:close/>
                  <a:moveTo>
                    <a:pt x="3318" y="820"/>
                  </a:moveTo>
                  <a:lnTo>
                    <a:pt x="3330" y="845"/>
                  </a:lnTo>
                  <a:cubicBezTo>
                    <a:pt x="3172" y="997"/>
                    <a:pt x="3026" y="1156"/>
                    <a:pt x="2893" y="1327"/>
                  </a:cubicBezTo>
                  <a:cubicBezTo>
                    <a:pt x="2893" y="1327"/>
                    <a:pt x="2893" y="1327"/>
                    <a:pt x="2887" y="1320"/>
                  </a:cubicBezTo>
                  <a:cubicBezTo>
                    <a:pt x="3026" y="1149"/>
                    <a:pt x="3178" y="991"/>
                    <a:pt x="3318" y="820"/>
                  </a:cubicBezTo>
                  <a:close/>
                  <a:moveTo>
                    <a:pt x="2209" y="1251"/>
                  </a:moveTo>
                  <a:lnTo>
                    <a:pt x="2209" y="1251"/>
                  </a:lnTo>
                  <a:cubicBezTo>
                    <a:pt x="2298" y="1282"/>
                    <a:pt x="2387" y="1314"/>
                    <a:pt x="2469" y="1352"/>
                  </a:cubicBezTo>
                  <a:cubicBezTo>
                    <a:pt x="2431" y="1339"/>
                    <a:pt x="2387" y="1320"/>
                    <a:pt x="2342" y="1308"/>
                  </a:cubicBezTo>
                  <a:cubicBezTo>
                    <a:pt x="2298" y="1289"/>
                    <a:pt x="2254" y="1270"/>
                    <a:pt x="2209" y="1251"/>
                  </a:cubicBezTo>
                  <a:close/>
                  <a:moveTo>
                    <a:pt x="3356" y="972"/>
                  </a:moveTo>
                  <a:cubicBezTo>
                    <a:pt x="3299" y="1118"/>
                    <a:pt x="3185" y="1238"/>
                    <a:pt x="3077" y="1358"/>
                  </a:cubicBezTo>
                  <a:cubicBezTo>
                    <a:pt x="3140" y="1257"/>
                    <a:pt x="3210" y="1162"/>
                    <a:pt x="3273" y="1067"/>
                  </a:cubicBezTo>
                  <a:cubicBezTo>
                    <a:pt x="3299" y="1035"/>
                    <a:pt x="3324" y="1004"/>
                    <a:pt x="3349" y="972"/>
                  </a:cubicBezTo>
                  <a:close/>
                  <a:moveTo>
                    <a:pt x="3064" y="1213"/>
                  </a:moveTo>
                  <a:cubicBezTo>
                    <a:pt x="3033" y="1263"/>
                    <a:pt x="2995" y="1314"/>
                    <a:pt x="2957" y="1365"/>
                  </a:cubicBezTo>
                  <a:cubicBezTo>
                    <a:pt x="2957" y="1365"/>
                    <a:pt x="2950" y="1358"/>
                    <a:pt x="2950" y="1358"/>
                  </a:cubicBezTo>
                  <a:cubicBezTo>
                    <a:pt x="2988" y="1308"/>
                    <a:pt x="3026" y="1263"/>
                    <a:pt x="3064" y="1213"/>
                  </a:cubicBezTo>
                  <a:close/>
                  <a:moveTo>
                    <a:pt x="1962" y="1118"/>
                  </a:moveTo>
                  <a:lnTo>
                    <a:pt x="1962" y="1118"/>
                  </a:lnTo>
                  <a:cubicBezTo>
                    <a:pt x="2051" y="1137"/>
                    <a:pt x="2146" y="1156"/>
                    <a:pt x="2235" y="1181"/>
                  </a:cubicBezTo>
                  <a:cubicBezTo>
                    <a:pt x="2368" y="1238"/>
                    <a:pt x="2507" y="1295"/>
                    <a:pt x="2646" y="1352"/>
                  </a:cubicBezTo>
                  <a:cubicBezTo>
                    <a:pt x="2659" y="1358"/>
                    <a:pt x="2672" y="1365"/>
                    <a:pt x="2684" y="1371"/>
                  </a:cubicBezTo>
                  <a:cubicBezTo>
                    <a:pt x="2672" y="1371"/>
                    <a:pt x="2665" y="1377"/>
                    <a:pt x="2659" y="1390"/>
                  </a:cubicBezTo>
                  <a:cubicBezTo>
                    <a:pt x="2437" y="1276"/>
                    <a:pt x="2203" y="1187"/>
                    <a:pt x="1962" y="1118"/>
                  </a:cubicBezTo>
                  <a:close/>
                  <a:moveTo>
                    <a:pt x="2564" y="1498"/>
                  </a:moveTo>
                  <a:cubicBezTo>
                    <a:pt x="2608" y="1517"/>
                    <a:pt x="2646" y="1529"/>
                    <a:pt x="2684" y="1542"/>
                  </a:cubicBezTo>
                  <a:cubicBezTo>
                    <a:pt x="2678" y="1548"/>
                    <a:pt x="2678" y="1555"/>
                    <a:pt x="2672" y="1555"/>
                  </a:cubicBezTo>
                  <a:cubicBezTo>
                    <a:pt x="2640" y="1536"/>
                    <a:pt x="2602" y="1517"/>
                    <a:pt x="2564" y="1498"/>
                  </a:cubicBezTo>
                  <a:close/>
                  <a:moveTo>
                    <a:pt x="2722" y="1555"/>
                  </a:moveTo>
                  <a:cubicBezTo>
                    <a:pt x="2716" y="1555"/>
                    <a:pt x="2710" y="1555"/>
                    <a:pt x="2710" y="1561"/>
                  </a:cubicBezTo>
                  <a:cubicBezTo>
                    <a:pt x="2710" y="1555"/>
                    <a:pt x="2710" y="1555"/>
                    <a:pt x="2710" y="1555"/>
                  </a:cubicBezTo>
                  <a:close/>
                  <a:moveTo>
                    <a:pt x="3001" y="1574"/>
                  </a:moveTo>
                  <a:cubicBezTo>
                    <a:pt x="3014" y="1580"/>
                    <a:pt x="3026" y="1586"/>
                    <a:pt x="3039" y="1593"/>
                  </a:cubicBezTo>
                  <a:cubicBezTo>
                    <a:pt x="3039" y="1593"/>
                    <a:pt x="3045" y="1599"/>
                    <a:pt x="3045" y="1599"/>
                  </a:cubicBezTo>
                  <a:cubicBezTo>
                    <a:pt x="3026" y="1593"/>
                    <a:pt x="3007" y="1580"/>
                    <a:pt x="2995" y="1574"/>
                  </a:cubicBezTo>
                  <a:close/>
                  <a:moveTo>
                    <a:pt x="2938" y="1605"/>
                  </a:moveTo>
                  <a:cubicBezTo>
                    <a:pt x="2944" y="1612"/>
                    <a:pt x="2944" y="1612"/>
                    <a:pt x="2950" y="1612"/>
                  </a:cubicBezTo>
                  <a:lnTo>
                    <a:pt x="2938" y="1612"/>
                  </a:lnTo>
                  <a:cubicBezTo>
                    <a:pt x="2938" y="1612"/>
                    <a:pt x="2938" y="1612"/>
                    <a:pt x="2938" y="1605"/>
                  </a:cubicBezTo>
                  <a:close/>
                  <a:moveTo>
                    <a:pt x="2263" y="1463"/>
                  </a:moveTo>
                  <a:lnTo>
                    <a:pt x="2263" y="1463"/>
                  </a:lnTo>
                  <a:cubicBezTo>
                    <a:pt x="2376" y="1514"/>
                    <a:pt x="2491" y="1566"/>
                    <a:pt x="2608" y="1618"/>
                  </a:cubicBezTo>
                  <a:cubicBezTo>
                    <a:pt x="2596" y="1618"/>
                    <a:pt x="2583" y="1618"/>
                    <a:pt x="2570" y="1624"/>
                  </a:cubicBezTo>
                  <a:lnTo>
                    <a:pt x="2564" y="1624"/>
                  </a:lnTo>
                  <a:cubicBezTo>
                    <a:pt x="2467" y="1570"/>
                    <a:pt x="2365" y="1517"/>
                    <a:pt x="2263" y="1463"/>
                  </a:cubicBezTo>
                  <a:close/>
                  <a:moveTo>
                    <a:pt x="518" y="1618"/>
                  </a:moveTo>
                  <a:cubicBezTo>
                    <a:pt x="531" y="1631"/>
                    <a:pt x="550" y="1637"/>
                    <a:pt x="569" y="1643"/>
                  </a:cubicBezTo>
                  <a:cubicBezTo>
                    <a:pt x="537" y="1650"/>
                    <a:pt x="512" y="1656"/>
                    <a:pt x="487" y="1669"/>
                  </a:cubicBezTo>
                  <a:cubicBezTo>
                    <a:pt x="493" y="1650"/>
                    <a:pt x="506" y="1637"/>
                    <a:pt x="518" y="1618"/>
                  </a:cubicBezTo>
                  <a:close/>
                  <a:moveTo>
                    <a:pt x="341" y="1479"/>
                  </a:moveTo>
                  <a:cubicBezTo>
                    <a:pt x="347" y="1485"/>
                    <a:pt x="347" y="1485"/>
                    <a:pt x="354" y="1491"/>
                  </a:cubicBezTo>
                  <a:cubicBezTo>
                    <a:pt x="322" y="1523"/>
                    <a:pt x="297" y="1561"/>
                    <a:pt x="271" y="1593"/>
                  </a:cubicBezTo>
                  <a:cubicBezTo>
                    <a:pt x="246" y="1631"/>
                    <a:pt x="214" y="1669"/>
                    <a:pt x="183" y="1700"/>
                  </a:cubicBezTo>
                  <a:cubicBezTo>
                    <a:pt x="233" y="1612"/>
                    <a:pt x="297" y="1523"/>
                    <a:pt x="341" y="1479"/>
                  </a:cubicBezTo>
                  <a:close/>
                  <a:moveTo>
                    <a:pt x="1373" y="1213"/>
                  </a:moveTo>
                  <a:lnTo>
                    <a:pt x="1373" y="1213"/>
                  </a:lnTo>
                  <a:cubicBezTo>
                    <a:pt x="1247" y="1377"/>
                    <a:pt x="1120" y="1548"/>
                    <a:pt x="993" y="1713"/>
                  </a:cubicBezTo>
                  <a:cubicBezTo>
                    <a:pt x="987" y="1713"/>
                    <a:pt x="987" y="1707"/>
                    <a:pt x="981" y="1707"/>
                  </a:cubicBezTo>
                  <a:cubicBezTo>
                    <a:pt x="974" y="1707"/>
                    <a:pt x="974" y="1700"/>
                    <a:pt x="974" y="1700"/>
                  </a:cubicBezTo>
                  <a:cubicBezTo>
                    <a:pt x="1107" y="1536"/>
                    <a:pt x="1240" y="1377"/>
                    <a:pt x="1373" y="1213"/>
                  </a:cubicBezTo>
                  <a:close/>
                  <a:moveTo>
                    <a:pt x="2089" y="1485"/>
                  </a:moveTo>
                  <a:cubicBezTo>
                    <a:pt x="2247" y="1561"/>
                    <a:pt x="2406" y="1637"/>
                    <a:pt x="2564" y="1707"/>
                  </a:cubicBezTo>
                  <a:cubicBezTo>
                    <a:pt x="2558" y="1713"/>
                    <a:pt x="2551" y="1726"/>
                    <a:pt x="2545" y="1732"/>
                  </a:cubicBezTo>
                  <a:cubicBezTo>
                    <a:pt x="2393" y="1650"/>
                    <a:pt x="2241" y="1567"/>
                    <a:pt x="2089" y="1485"/>
                  </a:cubicBezTo>
                  <a:close/>
                  <a:moveTo>
                    <a:pt x="404" y="1536"/>
                  </a:moveTo>
                  <a:cubicBezTo>
                    <a:pt x="411" y="1536"/>
                    <a:pt x="411" y="1542"/>
                    <a:pt x="417" y="1542"/>
                  </a:cubicBezTo>
                  <a:cubicBezTo>
                    <a:pt x="404" y="1548"/>
                    <a:pt x="404" y="1567"/>
                    <a:pt x="417" y="1574"/>
                  </a:cubicBezTo>
                  <a:cubicBezTo>
                    <a:pt x="423" y="1580"/>
                    <a:pt x="436" y="1580"/>
                    <a:pt x="449" y="1586"/>
                  </a:cubicBezTo>
                  <a:cubicBezTo>
                    <a:pt x="385" y="1650"/>
                    <a:pt x="328" y="1700"/>
                    <a:pt x="259" y="1745"/>
                  </a:cubicBezTo>
                  <a:cubicBezTo>
                    <a:pt x="278" y="1707"/>
                    <a:pt x="303" y="1675"/>
                    <a:pt x="328" y="1637"/>
                  </a:cubicBezTo>
                  <a:cubicBezTo>
                    <a:pt x="354" y="1605"/>
                    <a:pt x="379" y="1567"/>
                    <a:pt x="404" y="1536"/>
                  </a:cubicBezTo>
                  <a:close/>
                  <a:moveTo>
                    <a:pt x="2589" y="1719"/>
                  </a:moveTo>
                  <a:cubicBezTo>
                    <a:pt x="2596" y="1726"/>
                    <a:pt x="2596" y="1726"/>
                    <a:pt x="2602" y="1726"/>
                  </a:cubicBezTo>
                  <a:lnTo>
                    <a:pt x="2583" y="1751"/>
                  </a:lnTo>
                  <a:cubicBezTo>
                    <a:pt x="2583" y="1751"/>
                    <a:pt x="2577" y="1745"/>
                    <a:pt x="2570" y="1745"/>
                  </a:cubicBezTo>
                  <a:lnTo>
                    <a:pt x="2589" y="1719"/>
                  </a:lnTo>
                  <a:close/>
                  <a:moveTo>
                    <a:pt x="2659" y="1751"/>
                  </a:moveTo>
                  <a:cubicBezTo>
                    <a:pt x="2665" y="1751"/>
                    <a:pt x="2672" y="1757"/>
                    <a:pt x="2672" y="1757"/>
                  </a:cubicBezTo>
                  <a:cubicBezTo>
                    <a:pt x="2672" y="1757"/>
                    <a:pt x="2672" y="1757"/>
                    <a:pt x="2665" y="1764"/>
                  </a:cubicBezTo>
                  <a:cubicBezTo>
                    <a:pt x="2665" y="1764"/>
                    <a:pt x="2659" y="1757"/>
                    <a:pt x="2659" y="1757"/>
                  </a:cubicBezTo>
                  <a:lnTo>
                    <a:pt x="2659" y="1751"/>
                  </a:lnTo>
                  <a:close/>
                  <a:moveTo>
                    <a:pt x="1475" y="1276"/>
                  </a:moveTo>
                  <a:cubicBezTo>
                    <a:pt x="1487" y="1282"/>
                    <a:pt x="1500" y="1289"/>
                    <a:pt x="1513" y="1295"/>
                  </a:cubicBezTo>
                  <a:cubicBezTo>
                    <a:pt x="1386" y="1460"/>
                    <a:pt x="1259" y="1624"/>
                    <a:pt x="1133" y="1789"/>
                  </a:cubicBezTo>
                  <a:cubicBezTo>
                    <a:pt x="1120" y="1783"/>
                    <a:pt x="1114" y="1776"/>
                    <a:pt x="1101" y="1770"/>
                  </a:cubicBezTo>
                  <a:cubicBezTo>
                    <a:pt x="1221" y="1605"/>
                    <a:pt x="1348" y="1441"/>
                    <a:pt x="1475" y="1276"/>
                  </a:cubicBezTo>
                  <a:close/>
                  <a:moveTo>
                    <a:pt x="3482" y="1770"/>
                  </a:moveTo>
                  <a:cubicBezTo>
                    <a:pt x="3489" y="1776"/>
                    <a:pt x="3495" y="1776"/>
                    <a:pt x="3501" y="1783"/>
                  </a:cubicBezTo>
                  <a:cubicBezTo>
                    <a:pt x="3496" y="1788"/>
                    <a:pt x="3491" y="1794"/>
                    <a:pt x="3486" y="1801"/>
                  </a:cubicBezTo>
                  <a:lnTo>
                    <a:pt x="3486" y="1801"/>
                  </a:lnTo>
                  <a:cubicBezTo>
                    <a:pt x="3487" y="1792"/>
                    <a:pt x="3485" y="1783"/>
                    <a:pt x="3476" y="1776"/>
                  </a:cubicBezTo>
                  <a:cubicBezTo>
                    <a:pt x="3476" y="1776"/>
                    <a:pt x="3476" y="1776"/>
                    <a:pt x="3482" y="1770"/>
                  </a:cubicBezTo>
                  <a:close/>
                  <a:moveTo>
                    <a:pt x="759" y="1808"/>
                  </a:moveTo>
                  <a:cubicBezTo>
                    <a:pt x="772" y="1814"/>
                    <a:pt x="778" y="1821"/>
                    <a:pt x="791" y="1827"/>
                  </a:cubicBezTo>
                  <a:cubicBezTo>
                    <a:pt x="772" y="1821"/>
                    <a:pt x="746" y="1821"/>
                    <a:pt x="727" y="1814"/>
                  </a:cubicBezTo>
                  <a:cubicBezTo>
                    <a:pt x="740" y="1814"/>
                    <a:pt x="746" y="1814"/>
                    <a:pt x="759" y="1808"/>
                  </a:cubicBezTo>
                  <a:close/>
                  <a:moveTo>
                    <a:pt x="854" y="1808"/>
                  </a:moveTo>
                  <a:lnTo>
                    <a:pt x="854" y="1808"/>
                  </a:lnTo>
                  <a:cubicBezTo>
                    <a:pt x="873" y="1814"/>
                    <a:pt x="892" y="1821"/>
                    <a:pt x="911" y="1827"/>
                  </a:cubicBezTo>
                  <a:cubicBezTo>
                    <a:pt x="905" y="1827"/>
                    <a:pt x="905" y="1833"/>
                    <a:pt x="905" y="1833"/>
                  </a:cubicBezTo>
                  <a:cubicBezTo>
                    <a:pt x="886" y="1827"/>
                    <a:pt x="867" y="1821"/>
                    <a:pt x="854" y="1808"/>
                  </a:cubicBezTo>
                  <a:close/>
                  <a:moveTo>
                    <a:pt x="3539" y="1789"/>
                  </a:moveTo>
                  <a:cubicBezTo>
                    <a:pt x="3552" y="1795"/>
                    <a:pt x="3558" y="1802"/>
                    <a:pt x="3571" y="1802"/>
                  </a:cubicBezTo>
                  <a:cubicBezTo>
                    <a:pt x="3571" y="1814"/>
                    <a:pt x="3565" y="1827"/>
                    <a:pt x="3552" y="1840"/>
                  </a:cubicBezTo>
                  <a:cubicBezTo>
                    <a:pt x="3546" y="1833"/>
                    <a:pt x="3539" y="1827"/>
                    <a:pt x="3527" y="1827"/>
                  </a:cubicBezTo>
                  <a:lnTo>
                    <a:pt x="3520" y="1827"/>
                  </a:lnTo>
                  <a:cubicBezTo>
                    <a:pt x="3527" y="1814"/>
                    <a:pt x="3533" y="1802"/>
                    <a:pt x="3539" y="1789"/>
                  </a:cubicBezTo>
                  <a:close/>
                  <a:moveTo>
                    <a:pt x="3286" y="1833"/>
                  </a:moveTo>
                  <a:lnTo>
                    <a:pt x="3286" y="1833"/>
                  </a:lnTo>
                  <a:cubicBezTo>
                    <a:pt x="3311" y="1840"/>
                    <a:pt x="3337" y="1846"/>
                    <a:pt x="3362" y="1852"/>
                  </a:cubicBezTo>
                  <a:cubicBezTo>
                    <a:pt x="3362" y="1852"/>
                    <a:pt x="3356" y="1859"/>
                    <a:pt x="3356" y="1859"/>
                  </a:cubicBezTo>
                  <a:cubicBezTo>
                    <a:pt x="3337" y="1852"/>
                    <a:pt x="3311" y="1840"/>
                    <a:pt x="3286" y="1833"/>
                  </a:cubicBezTo>
                  <a:close/>
                  <a:moveTo>
                    <a:pt x="3406" y="1814"/>
                  </a:moveTo>
                  <a:lnTo>
                    <a:pt x="3406" y="1814"/>
                  </a:lnTo>
                  <a:cubicBezTo>
                    <a:pt x="3419" y="1821"/>
                    <a:pt x="3432" y="1821"/>
                    <a:pt x="3444" y="1827"/>
                  </a:cubicBezTo>
                  <a:cubicBezTo>
                    <a:pt x="3448" y="1829"/>
                    <a:pt x="3452" y="1829"/>
                    <a:pt x="3456" y="1829"/>
                  </a:cubicBezTo>
                  <a:cubicBezTo>
                    <a:pt x="3463" y="1829"/>
                    <a:pt x="3469" y="1827"/>
                    <a:pt x="3474" y="1822"/>
                  </a:cubicBezTo>
                  <a:lnTo>
                    <a:pt x="3474" y="1822"/>
                  </a:lnTo>
                  <a:cubicBezTo>
                    <a:pt x="3472" y="1826"/>
                    <a:pt x="3471" y="1830"/>
                    <a:pt x="3470" y="1833"/>
                  </a:cubicBezTo>
                  <a:cubicBezTo>
                    <a:pt x="3444" y="1840"/>
                    <a:pt x="3419" y="1846"/>
                    <a:pt x="3394" y="1859"/>
                  </a:cubicBezTo>
                  <a:cubicBezTo>
                    <a:pt x="3406" y="1852"/>
                    <a:pt x="3413" y="1827"/>
                    <a:pt x="3406" y="1814"/>
                  </a:cubicBezTo>
                  <a:close/>
                  <a:moveTo>
                    <a:pt x="651" y="1840"/>
                  </a:moveTo>
                  <a:cubicBezTo>
                    <a:pt x="651" y="1840"/>
                    <a:pt x="651" y="1846"/>
                    <a:pt x="658" y="1846"/>
                  </a:cubicBezTo>
                  <a:cubicBezTo>
                    <a:pt x="670" y="1852"/>
                    <a:pt x="683" y="1859"/>
                    <a:pt x="696" y="1865"/>
                  </a:cubicBezTo>
                  <a:cubicBezTo>
                    <a:pt x="670" y="1859"/>
                    <a:pt x="651" y="1859"/>
                    <a:pt x="632" y="1852"/>
                  </a:cubicBezTo>
                  <a:cubicBezTo>
                    <a:pt x="639" y="1846"/>
                    <a:pt x="645" y="1846"/>
                    <a:pt x="651" y="1840"/>
                  </a:cubicBezTo>
                  <a:close/>
                  <a:moveTo>
                    <a:pt x="810" y="1884"/>
                  </a:moveTo>
                  <a:cubicBezTo>
                    <a:pt x="829" y="1884"/>
                    <a:pt x="841" y="1890"/>
                    <a:pt x="860" y="1897"/>
                  </a:cubicBezTo>
                  <a:cubicBezTo>
                    <a:pt x="848" y="1897"/>
                    <a:pt x="841" y="1897"/>
                    <a:pt x="829" y="1890"/>
                  </a:cubicBezTo>
                  <a:cubicBezTo>
                    <a:pt x="822" y="1890"/>
                    <a:pt x="816" y="1884"/>
                    <a:pt x="810" y="1884"/>
                  </a:cubicBezTo>
                  <a:close/>
                  <a:moveTo>
                    <a:pt x="1019" y="1878"/>
                  </a:moveTo>
                  <a:cubicBezTo>
                    <a:pt x="1031" y="1884"/>
                    <a:pt x="1038" y="1890"/>
                    <a:pt x="1050" y="1897"/>
                  </a:cubicBezTo>
                  <a:cubicBezTo>
                    <a:pt x="1038" y="1897"/>
                    <a:pt x="1025" y="1890"/>
                    <a:pt x="1012" y="1890"/>
                  </a:cubicBezTo>
                  <a:cubicBezTo>
                    <a:pt x="1012" y="1884"/>
                    <a:pt x="1019" y="1884"/>
                    <a:pt x="1019" y="1878"/>
                  </a:cubicBezTo>
                  <a:close/>
                  <a:moveTo>
                    <a:pt x="284" y="1814"/>
                  </a:moveTo>
                  <a:cubicBezTo>
                    <a:pt x="284" y="1814"/>
                    <a:pt x="284" y="1821"/>
                    <a:pt x="290" y="1821"/>
                  </a:cubicBezTo>
                  <a:lnTo>
                    <a:pt x="278" y="1821"/>
                  </a:lnTo>
                  <a:cubicBezTo>
                    <a:pt x="259" y="1827"/>
                    <a:pt x="252" y="1846"/>
                    <a:pt x="265" y="1865"/>
                  </a:cubicBezTo>
                  <a:cubicBezTo>
                    <a:pt x="252" y="1884"/>
                    <a:pt x="240" y="1897"/>
                    <a:pt x="227" y="1916"/>
                  </a:cubicBezTo>
                  <a:cubicBezTo>
                    <a:pt x="189" y="1903"/>
                    <a:pt x="157" y="1890"/>
                    <a:pt x="119" y="1878"/>
                  </a:cubicBezTo>
                  <a:cubicBezTo>
                    <a:pt x="126" y="1871"/>
                    <a:pt x="126" y="1865"/>
                    <a:pt x="132" y="1865"/>
                  </a:cubicBezTo>
                  <a:cubicBezTo>
                    <a:pt x="140" y="1873"/>
                    <a:pt x="150" y="1878"/>
                    <a:pt x="161" y="1878"/>
                  </a:cubicBezTo>
                  <a:cubicBezTo>
                    <a:pt x="168" y="1878"/>
                    <a:pt x="175" y="1876"/>
                    <a:pt x="183" y="1871"/>
                  </a:cubicBezTo>
                  <a:cubicBezTo>
                    <a:pt x="214" y="1852"/>
                    <a:pt x="252" y="1833"/>
                    <a:pt x="284" y="1814"/>
                  </a:cubicBezTo>
                  <a:close/>
                  <a:moveTo>
                    <a:pt x="2577" y="1878"/>
                  </a:moveTo>
                  <a:cubicBezTo>
                    <a:pt x="2577" y="1884"/>
                    <a:pt x="2577" y="1884"/>
                    <a:pt x="2577" y="1884"/>
                  </a:cubicBezTo>
                  <a:cubicBezTo>
                    <a:pt x="2564" y="1903"/>
                    <a:pt x="2551" y="1922"/>
                    <a:pt x="2533" y="1941"/>
                  </a:cubicBezTo>
                  <a:lnTo>
                    <a:pt x="2533" y="1941"/>
                  </a:lnTo>
                  <a:cubicBezTo>
                    <a:pt x="2551" y="1922"/>
                    <a:pt x="2564" y="1903"/>
                    <a:pt x="2577" y="1878"/>
                  </a:cubicBezTo>
                  <a:close/>
                  <a:moveTo>
                    <a:pt x="981" y="1928"/>
                  </a:moveTo>
                  <a:cubicBezTo>
                    <a:pt x="987" y="1928"/>
                    <a:pt x="993" y="1928"/>
                    <a:pt x="1000" y="1935"/>
                  </a:cubicBezTo>
                  <a:cubicBezTo>
                    <a:pt x="1006" y="1935"/>
                    <a:pt x="1012" y="1941"/>
                    <a:pt x="1019" y="1941"/>
                  </a:cubicBezTo>
                  <a:cubicBezTo>
                    <a:pt x="1012" y="1941"/>
                    <a:pt x="1012" y="1947"/>
                    <a:pt x="1012" y="1947"/>
                  </a:cubicBezTo>
                  <a:cubicBezTo>
                    <a:pt x="1000" y="1947"/>
                    <a:pt x="993" y="1947"/>
                    <a:pt x="981" y="1941"/>
                  </a:cubicBezTo>
                  <a:cubicBezTo>
                    <a:pt x="981" y="1941"/>
                    <a:pt x="981" y="1935"/>
                    <a:pt x="981" y="1935"/>
                  </a:cubicBezTo>
                  <a:cubicBezTo>
                    <a:pt x="981" y="1928"/>
                    <a:pt x="981" y="1928"/>
                    <a:pt x="981" y="1928"/>
                  </a:cubicBezTo>
                  <a:close/>
                  <a:moveTo>
                    <a:pt x="2830" y="1726"/>
                  </a:moveTo>
                  <a:cubicBezTo>
                    <a:pt x="2900" y="1751"/>
                    <a:pt x="2963" y="1783"/>
                    <a:pt x="3020" y="1802"/>
                  </a:cubicBezTo>
                  <a:cubicBezTo>
                    <a:pt x="3045" y="1814"/>
                    <a:pt x="3071" y="1821"/>
                    <a:pt x="3090" y="1827"/>
                  </a:cubicBezTo>
                  <a:cubicBezTo>
                    <a:pt x="3159" y="1859"/>
                    <a:pt x="3229" y="1884"/>
                    <a:pt x="3305" y="1909"/>
                  </a:cubicBezTo>
                  <a:cubicBezTo>
                    <a:pt x="3299" y="1909"/>
                    <a:pt x="3292" y="1916"/>
                    <a:pt x="3292" y="1916"/>
                  </a:cubicBezTo>
                  <a:cubicBezTo>
                    <a:pt x="3286" y="1922"/>
                    <a:pt x="3273" y="1928"/>
                    <a:pt x="3267" y="1935"/>
                  </a:cubicBezTo>
                  <a:cubicBezTo>
                    <a:pt x="3261" y="1941"/>
                    <a:pt x="3254" y="1947"/>
                    <a:pt x="3254" y="1954"/>
                  </a:cubicBezTo>
                  <a:cubicBezTo>
                    <a:pt x="3109" y="1884"/>
                    <a:pt x="2963" y="1814"/>
                    <a:pt x="2817" y="1738"/>
                  </a:cubicBezTo>
                  <a:cubicBezTo>
                    <a:pt x="2824" y="1738"/>
                    <a:pt x="2824" y="1732"/>
                    <a:pt x="2830" y="1726"/>
                  </a:cubicBezTo>
                  <a:close/>
                  <a:moveTo>
                    <a:pt x="702" y="2017"/>
                  </a:moveTo>
                  <a:cubicBezTo>
                    <a:pt x="715" y="2017"/>
                    <a:pt x="721" y="2017"/>
                    <a:pt x="734" y="2023"/>
                  </a:cubicBezTo>
                  <a:cubicBezTo>
                    <a:pt x="734" y="2023"/>
                    <a:pt x="740" y="2023"/>
                    <a:pt x="740" y="2030"/>
                  </a:cubicBezTo>
                  <a:cubicBezTo>
                    <a:pt x="727" y="2023"/>
                    <a:pt x="715" y="2017"/>
                    <a:pt x="702" y="2017"/>
                  </a:cubicBezTo>
                  <a:close/>
                  <a:moveTo>
                    <a:pt x="3387" y="1935"/>
                  </a:moveTo>
                  <a:cubicBezTo>
                    <a:pt x="3387" y="1941"/>
                    <a:pt x="3387" y="1941"/>
                    <a:pt x="3394" y="1941"/>
                  </a:cubicBezTo>
                  <a:cubicBezTo>
                    <a:pt x="3362" y="1979"/>
                    <a:pt x="3330" y="2017"/>
                    <a:pt x="3299" y="2055"/>
                  </a:cubicBezTo>
                  <a:cubicBezTo>
                    <a:pt x="3292" y="2049"/>
                    <a:pt x="3292" y="2049"/>
                    <a:pt x="3286" y="2042"/>
                  </a:cubicBezTo>
                  <a:cubicBezTo>
                    <a:pt x="3280" y="2042"/>
                    <a:pt x="3273" y="2036"/>
                    <a:pt x="3261" y="2030"/>
                  </a:cubicBezTo>
                  <a:lnTo>
                    <a:pt x="3261" y="2030"/>
                  </a:lnTo>
                  <a:cubicBezTo>
                    <a:pt x="3263" y="2030"/>
                    <a:pt x="3266" y="2031"/>
                    <a:pt x="3269" y="2031"/>
                  </a:cubicBezTo>
                  <a:cubicBezTo>
                    <a:pt x="3290" y="2031"/>
                    <a:pt x="3304" y="2009"/>
                    <a:pt x="3299" y="1992"/>
                  </a:cubicBezTo>
                  <a:cubicBezTo>
                    <a:pt x="3324" y="1979"/>
                    <a:pt x="3343" y="1966"/>
                    <a:pt x="3362" y="1954"/>
                  </a:cubicBezTo>
                  <a:cubicBezTo>
                    <a:pt x="3368" y="1947"/>
                    <a:pt x="3381" y="1941"/>
                    <a:pt x="3387" y="1935"/>
                  </a:cubicBezTo>
                  <a:close/>
                  <a:moveTo>
                    <a:pt x="3337" y="2061"/>
                  </a:moveTo>
                  <a:cubicBezTo>
                    <a:pt x="3324" y="2080"/>
                    <a:pt x="3305" y="2106"/>
                    <a:pt x="3292" y="2131"/>
                  </a:cubicBezTo>
                  <a:cubicBezTo>
                    <a:pt x="3286" y="2125"/>
                    <a:pt x="3280" y="2125"/>
                    <a:pt x="3273" y="2118"/>
                  </a:cubicBezTo>
                  <a:cubicBezTo>
                    <a:pt x="3299" y="2099"/>
                    <a:pt x="3318" y="2080"/>
                    <a:pt x="3337" y="2061"/>
                  </a:cubicBezTo>
                  <a:close/>
                  <a:moveTo>
                    <a:pt x="1177" y="2061"/>
                  </a:moveTo>
                  <a:cubicBezTo>
                    <a:pt x="1297" y="2106"/>
                    <a:pt x="1424" y="2156"/>
                    <a:pt x="1544" y="2213"/>
                  </a:cubicBezTo>
                  <a:cubicBezTo>
                    <a:pt x="1494" y="2194"/>
                    <a:pt x="1443" y="2175"/>
                    <a:pt x="1399" y="2156"/>
                  </a:cubicBezTo>
                  <a:cubicBezTo>
                    <a:pt x="1323" y="2125"/>
                    <a:pt x="1253" y="2093"/>
                    <a:pt x="1177" y="2061"/>
                  </a:cubicBezTo>
                  <a:close/>
                  <a:moveTo>
                    <a:pt x="1544" y="1314"/>
                  </a:moveTo>
                  <a:cubicBezTo>
                    <a:pt x="1684" y="1390"/>
                    <a:pt x="1817" y="1472"/>
                    <a:pt x="1956" y="1548"/>
                  </a:cubicBezTo>
                  <a:cubicBezTo>
                    <a:pt x="2127" y="1643"/>
                    <a:pt x="2304" y="1738"/>
                    <a:pt x="2475" y="1827"/>
                  </a:cubicBezTo>
                  <a:cubicBezTo>
                    <a:pt x="2399" y="1928"/>
                    <a:pt x="2330" y="2030"/>
                    <a:pt x="2254" y="2131"/>
                  </a:cubicBezTo>
                  <a:cubicBezTo>
                    <a:pt x="2209" y="2194"/>
                    <a:pt x="2165" y="2258"/>
                    <a:pt x="2121" y="2321"/>
                  </a:cubicBezTo>
                  <a:cubicBezTo>
                    <a:pt x="2045" y="2283"/>
                    <a:pt x="1975" y="2245"/>
                    <a:pt x="1905" y="2207"/>
                  </a:cubicBezTo>
                  <a:cubicBezTo>
                    <a:pt x="1905" y="2194"/>
                    <a:pt x="1905" y="2188"/>
                    <a:pt x="1899" y="2182"/>
                  </a:cubicBezTo>
                  <a:cubicBezTo>
                    <a:pt x="1798" y="2131"/>
                    <a:pt x="1703" y="2087"/>
                    <a:pt x="1608" y="2042"/>
                  </a:cubicBezTo>
                  <a:cubicBezTo>
                    <a:pt x="1576" y="2030"/>
                    <a:pt x="1544" y="2011"/>
                    <a:pt x="1519" y="1998"/>
                  </a:cubicBezTo>
                  <a:cubicBezTo>
                    <a:pt x="1525" y="1992"/>
                    <a:pt x="1525" y="1985"/>
                    <a:pt x="1519" y="1979"/>
                  </a:cubicBezTo>
                  <a:cubicBezTo>
                    <a:pt x="1437" y="1935"/>
                    <a:pt x="1348" y="1897"/>
                    <a:pt x="1259" y="1859"/>
                  </a:cubicBezTo>
                  <a:cubicBezTo>
                    <a:pt x="1234" y="1846"/>
                    <a:pt x="1209" y="1827"/>
                    <a:pt x="1177" y="1814"/>
                  </a:cubicBezTo>
                  <a:cubicBezTo>
                    <a:pt x="1297" y="1643"/>
                    <a:pt x="1424" y="1479"/>
                    <a:pt x="1544" y="1314"/>
                  </a:cubicBezTo>
                  <a:close/>
                  <a:moveTo>
                    <a:pt x="2501" y="1840"/>
                  </a:moveTo>
                  <a:cubicBezTo>
                    <a:pt x="2507" y="1846"/>
                    <a:pt x="2513" y="1846"/>
                    <a:pt x="2520" y="1852"/>
                  </a:cubicBezTo>
                  <a:cubicBezTo>
                    <a:pt x="2463" y="1941"/>
                    <a:pt x="2406" y="2030"/>
                    <a:pt x="2349" y="2118"/>
                  </a:cubicBezTo>
                  <a:cubicBezTo>
                    <a:pt x="2342" y="2125"/>
                    <a:pt x="2336" y="2131"/>
                    <a:pt x="2330" y="2137"/>
                  </a:cubicBezTo>
                  <a:cubicBezTo>
                    <a:pt x="2279" y="2213"/>
                    <a:pt x="2235" y="2283"/>
                    <a:pt x="2184" y="2359"/>
                  </a:cubicBezTo>
                  <a:lnTo>
                    <a:pt x="2152" y="2340"/>
                  </a:lnTo>
                  <a:cubicBezTo>
                    <a:pt x="2203" y="2270"/>
                    <a:pt x="2254" y="2194"/>
                    <a:pt x="2304" y="2125"/>
                  </a:cubicBezTo>
                  <a:cubicBezTo>
                    <a:pt x="2368" y="2030"/>
                    <a:pt x="2437" y="1935"/>
                    <a:pt x="2501" y="1840"/>
                  </a:cubicBezTo>
                  <a:close/>
                  <a:moveTo>
                    <a:pt x="993" y="2194"/>
                  </a:moveTo>
                  <a:cubicBezTo>
                    <a:pt x="1012" y="2194"/>
                    <a:pt x="1025" y="2201"/>
                    <a:pt x="1044" y="2207"/>
                  </a:cubicBezTo>
                  <a:cubicBezTo>
                    <a:pt x="1158" y="2264"/>
                    <a:pt x="1278" y="2334"/>
                    <a:pt x="1367" y="2378"/>
                  </a:cubicBezTo>
                  <a:cubicBezTo>
                    <a:pt x="1240" y="2321"/>
                    <a:pt x="1120" y="2258"/>
                    <a:pt x="993" y="2194"/>
                  </a:cubicBezTo>
                  <a:close/>
                  <a:moveTo>
                    <a:pt x="993" y="2099"/>
                  </a:moveTo>
                  <a:lnTo>
                    <a:pt x="993" y="2099"/>
                  </a:lnTo>
                  <a:cubicBezTo>
                    <a:pt x="1025" y="2112"/>
                    <a:pt x="1057" y="2118"/>
                    <a:pt x="1088" y="2131"/>
                  </a:cubicBezTo>
                  <a:cubicBezTo>
                    <a:pt x="1373" y="2258"/>
                    <a:pt x="1665" y="2378"/>
                    <a:pt x="1962" y="2479"/>
                  </a:cubicBezTo>
                  <a:cubicBezTo>
                    <a:pt x="1967" y="2481"/>
                    <a:pt x="1970" y="2482"/>
                    <a:pt x="1974" y="2482"/>
                  </a:cubicBezTo>
                  <a:cubicBezTo>
                    <a:pt x="1993" y="2482"/>
                    <a:pt x="2005" y="2458"/>
                    <a:pt x="1994" y="2448"/>
                  </a:cubicBezTo>
                  <a:lnTo>
                    <a:pt x="2000" y="2448"/>
                  </a:lnTo>
                  <a:cubicBezTo>
                    <a:pt x="2003" y="2449"/>
                    <a:pt x="2005" y="2449"/>
                    <a:pt x="2008" y="2449"/>
                  </a:cubicBezTo>
                  <a:cubicBezTo>
                    <a:pt x="2019" y="2449"/>
                    <a:pt x="2032" y="2439"/>
                    <a:pt x="2032" y="2429"/>
                  </a:cubicBezTo>
                  <a:cubicBezTo>
                    <a:pt x="2032" y="2429"/>
                    <a:pt x="2038" y="2435"/>
                    <a:pt x="2038" y="2435"/>
                  </a:cubicBezTo>
                  <a:cubicBezTo>
                    <a:pt x="2019" y="2460"/>
                    <a:pt x="2007" y="2479"/>
                    <a:pt x="1988" y="2505"/>
                  </a:cubicBezTo>
                  <a:cubicBezTo>
                    <a:pt x="1886" y="2473"/>
                    <a:pt x="1791" y="2441"/>
                    <a:pt x="1690" y="2416"/>
                  </a:cubicBezTo>
                  <a:cubicBezTo>
                    <a:pt x="1684" y="2416"/>
                    <a:pt x="1677" y="2416"/>
                    <a:pt x="1677" y="2422"/>
                  </a:cubicBezTo>
                  <a:cubicBezTo>
                    <a:pt x="1475" y="2321"/>
                    <a:pt x="1272" y="2232"/>
                    <a:pt x="1063" y="2156"/>
                  </a:cubicBezTo>
                  <a:cubicBezTo>
                    <a:pt x="1044" y="2144"/>
                    <a:pt x="1025" y="2131"/>
                    <a:pt x="1000" y="2125"/>
                  </a:cubicBezTo>
                  <a:cubicBezTo>
                    <a:pt x="1000" y="2112"/>
                    <a:pt x="1000" y="2106"/>
                    <a:pt x="993" y="2099"/>
                  </a:cubicBezTo>
                  <a:close/>
                  <a:moveTo>
                    <a:pt x="2076" y="2454"/>
                  </a:moveTo>
                  <a:cubicBezTo>
                    <a:pt x="2089" y="2460"/>
                    <a:pt x="2095" y="2467"/>
                    <a:pt x="2108" y="2473"/>
                  </a:cubicBezTo>
                  <a:cubicBezTo>
                    <a:pt x="2095" y="2492"/>
                    <a:pt x="2083" y="2511"/>
                    <a:pt x="2064" y="2530"/>
                  </a:cubicBezTo>
                  <a:cubicBezTo>
                    <a:pt x="2057" y="2530"/>
                    <a:pt x="2045" y="2524"/>
                    <a:pt x="2032" y="2517"/>
                  </a:cubicBezTo>
                  <a:cubicBezTo>
                    <a:pt x="2051" y="2498"/>
                    <a:pt x="2064" y="2479"/>
                    <a:pt x="2076" y="2454"/>
                  </a:cubicBezTo>
                  <a:close/>
                  <a:moveTo>
                    <a:pt x="1766" y="2454"/>
                  </a:moveTo>
                  <a:cubicBezTo>
                    <a:pt x="1777" y="2454"/>
                    <a:pt x="1908" y="2508"/>
                    <a:pt x="1969" y="2530"/>
                  </a:cubicBezTo>
                  <a:cubicBezTo>
                    <a:pt x="1969" y="2536"/>
                    <a:pt x="1962" y="2543"/>
                    <a:pt x="1956" y="2549"/>
                  </a:cubicBezTo>
                  <a:cubicBezTo>
                    <a:pt x="1924" y="2530"/>
                    <a:pt x="1886" y="2517"/>
                    <a:pt x="1848" y="2498"/>
                  </a:cubicBezTo>
                  <a:cubicBezTo>
                    <a:pt x="1782" y="2466"/>
                    <a:pt x="1761" y="2454"/>
                    <a:pt x="1766" y="2454"/>
                  </a:cubicBezTo>
                  <a:close/>
                  <a:moveTo>
                    <a:pt x="2019" y="2549"/>
                  </a:moveTo>
                  <a:cubicBezTo>
                    <a:pt x="2026" y="2549"/>
                    <a:pt x="2038" y="2555"/>
                    <a:pt x="2051" y="2555"/>
                  </a:cubicBezTo>
                  <a:cubicBezTo>
                    <a:pt x="2045" y="2562"/>
                    <a:pt x="2045" y="2562"/>
                    <a:pt x="2045" y="2568"/>
                  </a:cubicBezTo>
                  <a:cubicBezTo>
                    <a:pt x="2032" y="2562"/>
                    <a:pt x="2019" y="2562"/>
                    <a:pt x="2013" y="2555"/>
                  </a:cubicBezTo>
                  <a:cubicBezTo>
                    <a:pt x="2013" y="2555"/>
                    <a:pt x="2013" y="2549"/>
                    <a:pt x="2019" y="2549"/>
                  </a:cubicBezTo>
                  <a:close/>
                  <a:moveTo>
                    <a:pt x="974" y="2302"/>
                  </a:moveTo>
                  <a:cubicBezTo>
                    <a:pt x="1000" y="2315"/>
                    <a:pt x="1025" y="2321"/>
                    <a:pt x="1044" y="2327"/>
                  </a:cubicBezTo>
                  <a:cubicBezTo>
                    <a:pt x="1133" y="2372"/>
                    <a:pt x="1215" y="2410"/>
                    <a:pt x="1297" y="2448"/>
                  </a:cubicBezTo>
                  <a:cubicBezTo>
                    <a:pt x="1297" y="2454"/>
                    <a:pt x="1304" y="2454"/>
                    <a:pt x="1310" y="2460"/>
                  </a:cubicBezTo>
                  <a:cubicBezTo>
                    <a:pt x="1386" y="2505"/>
                    <a:pt x="1468" y="2549"/>
                    <a:pt x="1544" y="2593"/>
                  </a:cubicBezTo>
                  <a:cubicBezTo>
                    <a:pt x="1475" y="2555"/>
                    <a:pt x="1399" y="2524"/>
                    <a:pt x="1329" y="2486"/>
                  </a:cubicBezTo>
                  <a:cubicBezTo>
                    <a:pt x="1209" y="2422"/>
                    <a:pt x="1095" y="2365"/>
                    <a:pt x="974" y="2302"/>
                  </a:cubicBezTo>
                  <a:close/>
                  <a:moveTo>
                    <a:pt x="1553" y="2600"/>
                  </a:moveTo>
                  <a:lnTo>
                    <a:pt x="1553" y="2600"/>
                  </a:lnTo>
                  <a:cubicBezTo>
                    <a:pt x="1559" y="2601"/>
                    <a:pt x="1564" y="2606"/>
                    <a:pt x="1570" y="2606"/>
                  </a:cubicBezTo>
                  <a:cubicBezTo>
                    <a:pt x="1566" y="2606"/>
                    <a:pt x="1559" y="2604"/>
                    <a:pt x="1553" y="2600"/>
                  </a:cubicBezTo>
                  <a:close/>
                  <a:moveTo>
                    <a:pt x="2241" y="2543"/>
                  </a:moveTo>
                  <a:cubicBezTo>
                    <a:pt x="2292" y="2574"/>
                    <a:pt x="2349" y="2612"/>
                    <a:pt x="2406" y="2644"/>
                  </a:cubicBezTo>
                  <a:cubicBezTo>
                    <a:pt x="2380" y="2638"/>
                    <a:pt x="2349" y="2625"/>
                    <a:pt x="2330" y="2619"/>
                  </a:cubicBezTo>
                  <a:cubicBezTo>
                    <a:pt x="2292" y="2606"/>
                    <a:pt x="2254" y="2593"/>
                    <a:pt x="2216" y="2581"/>
                  </a:cubicBezTo>
                  <a:cubicBezTo>
                    <a:pt x="2222" y="2568"/>
                    <a:pt x="2235" y="2555"/>
                    <a:pt x="2241" y="2543"/>
                  </a:cubicBezTo>
                  <a:close/>
                  <a:moveTo>
                    <a:pt x="2197" y="2606"/>
                  </a:moveTo>
                  <a:cubicBezTo>
                    <a:pt x="2247" y="2625"/>
                    <a:pt x="2298" y="2638"/>
                    <a:pt x="2342" y="2657"/>
                  </a:cubicBezTo>
                  <a:cubicBezTo>
                    <a:pt x="2292" y="2644"/>
                    <a:pt x="2247" y="2631"/>
                    <a:pt x="2197" y="2625"/>
                  </a:cubicBezTo>
                  <a:lnTo>
                    <a:pt x="2184" y="2625"/>
                  </a:lnTo>
                  <a:cubicBezTo>
                    <a:pt x="2190" y="2619"/>
                    <a:pt x="2197" y="2612"/>
                    <a:pt x="2197" y="2606"/>
                  </a:cubicBezTo>
                  <a:close/>
                  <a:moveTo>
                    <a:pt x="715" y="2296"/>
                  </a:moveTo>
                  <a:cubicBezTo>
                    <a:pt x="721" y="2302"/>
                    <a:pt x="727" y="2302"/>
                    <a:pt x="734" y="2308"/>
                  </a:cubicBezTo>
                  <a:cubicBezTo>
                    <a:pt x="632" y="2441"/>
                    <a:pt x="531" y="2568"/>
                    <a:pt x="430" y="2701"/>
                  </a:cubicBezTo>
                  <a:cubicBezTo>
                    <a:pt x="525" y="2562"/>
                    <a:pt x="620" y="2429"/>
                    <a:pt x="715" y="2296"/>
                  </a:cubicBezTo>
                  <a:close/>
                  <a:moveTo>
                    <a:pt x="2577" y="2777"/>
                  </a:moveTo>
                  <a:cubicBezTo>
                    <a:pt x="2589" y="2777"/>
                    <a:pt x="2596" y="2783"/>
                    <a:pt x="2608" y="2783"/>
                  </a:cubicBezTo>
                  <a:cubicBezTo>
                    <a:pt x="2608" y="2783"/>
                    <a:pt x="2608" y="2783"/>
                    <a:pt x="2608" y="2790"/>
                  </a:cubicBezTo>
                  <a:cubicBezTo>
                    <a:pt x="2596" y="2783"/>
                    <a:pt x="2589" y="2783"/>
                    <a:pt x="2577" y="2777"/>
                  </a:cubicBezTo>
                  <a:close/>
                  <a:moveTo>
                    <a:pt x="2159" y="2657"/>
                  </a:moveTo>
                  <a:cubicBezTo>
                    <a:pt x="2209" y="2676"/>
                    <a:pt x="2254" y="2695"/>
                    <a:pt x="2304" y="2707"/>
                  </a:cubicBezTo>
                  <a:cubicBezTo>
                    <a:pt x="2393" y="2745"/>
                    <a:pt x="2488" y="2777"/>
                    <a:pt x="2583" y="2809"/>
                  </a:cubicBezTo>
                  <a:cubicBezTo>
                    <a:pt x="2577" y="2815"/>
                    <a:pt x="2577" y="2815"/>
                    <a:pt x="2570" y="2821"/>
                  </a:cubicBezTo>
                  <a:cubicBezTo>
                    <a:pt x="2469" y="2790"/>
                    <a:pt x="2361" y="2758"/>
                    <a:pt x="2260" y="2733"/>
                  </a:cubicBezTo>
                  <a:cubicBezTo>
                    <a:pt x="2222" y="2714"/>
                    <a:pt x="2190" y="2695"/>
                    <a:pt x="2178" y="2695"/>
                  </a:cubicBezTo>
                  <a:cubicBezTo>
                    <a:pt x="2165" y="2688"/>
                    <a:pt x="2152" y="2682"/>
                    <a:pt x="2146" y="2682"/>
                  </a:cubicBezTo>
                  <a:cubicBezTo>
                    <a:pt x="2152" y="2676"/>
                    <a:pt x="2159" y="2669"/>
                    <a:pt x="2159" y="2657"/>
                  </a:cubicBezTo>
                  <a:close/>
                  <a:moveTo>
                    <a:pt x="2089" y="2764"/>
                  </a:moveTo>
                  <a:cubicBezTo>
                    <a:pt x="2133" y="2777"/>
                    <a:pt x="2184" y="2796"/>
                    <a:pt x="2235" y="2809"/>
                  </a:cubicBezTo>
                  <a:cubicBezTo>
                    <a:pt x="2260" y="2821"/>
                    <a:pt x="2285" y="2834"/>
                    <a:pt x="2317" y="2847"/>
                  </a:cubicBezTo>
                  <a:cubicBezTo>
                    <a:pt x="2235" y="2821"/>
                    <a:pt x="2159" y="2802"/>
                    <a:pt x="2083" y="2771"/>
                  </a:cubicBezTo>
                  <a:cubicBezTo>
                    <a:pt x="2083" y="2771"/>
                    <a:pt x="2083" y="2764"/>
                    <a:pt x="2089" y="2764"/>
                  </a:cubicBezTo>
                  <a:close/>
                  <a:moveTo>
                    <a:pt x="1810" y="2866"/>
                  </a:moveTo>
                  <a:cubicBezTo>
                    <a:pt x="1817" y="2872"/>
                    <a:pt x="1829" y="2878"/>
                    <a:pt x="1836" y="2878"/>
                  </a:cubicBezTo>
                  <a:cubicBezTo>
                    <a:pt x="1836" y="2885"/>
                    <a:pt x="1836" y="2885"/>
                    <a:pt x="1836" y="2885"/>
                  </a:cubicBezTo>
                  <a:cubicBezTo>
                    <a:pt x="1823" y="2878"/>
                    <a:pt x="1817" y="2878"/>
                    <a:pt x="1804" y="2878"/>
                  </a:cubicBezTo>
                  <a:cubicBezTo>
                    <a:pt x="1804" y="2872"/>
                    <a:pt x="1810" y="2872"/>
                    <a:pt x="1810" y="2866"/>
                  </a:cubicBezTo>
                  <a:close/>
                  <a:moveTo>
                    <a:pt x="2235" y="2765"/>
                  </a:moveTo>
                  <a:cubicBezTo>
                    <a:pt x="2292" y="2784"/>
                    <a:pt x="2393" y="2821"/>
                    <a:pt x="2469" y="2840"/>
                  </a:cubicBezTo>
                  <a:cubicBezTo>
                    <a:pt x="2488" y="2847"/>
                    <a:pt x="2513" y="2853"/>
                    <a:pt x="2532" y="2859"/>
                  </a:cubicBezTo>
                  <a:cubicBezTo>
                    <a:pt x="2526" y="2866"/>
                    <a:pt x="2520" y="2872"/>
                    <a:pt x="2507" y="2885"/>
                  </a:cubicBezTo>
                  <a:cubicBezTo>
                    <a:pt x="2419" y="2840"/>
                    <a:pt x="2330" y="2796"/>
                    <a:pt x="2235" y="2765"/>
                  </a:cubicBezTo>
                  <a:close/>
                  <a:moveTo>
                    <a:pt x="2399" y="2973"/>
                  </a:moveTo>
                  <a:lnTo>
                    <a:pt x="2399" y="2973"/>
                  </a:lnTo>
                  <a:cubicBezTo>
                    <a:pt x="2406" y="2980"/>
                    <a:pt x="2418" y="2980"/>
                    <a:pt x="2425" y="2986"/>
                  </a:cubicBezTo>
                  <a:cubicBezTo>
                    <a:pt x="2412" y="2986"/>
                    <a:pt x="2406" y="2980"/>
                    <a:pt x="2399" y="2973"/>
                  </a:cubicBezTo>
                  <a:close/>
                  <a:moveTo>
                    <a:pt x="1791" y="2897"/>
                  </a:moveTo>
                  <a:cubicBezTo>
                    <a:pt x="1798" y="2904"/>
                    <a:pt x="1810" y="2910"/>
                    <a:pt x="1817" y="2910"/>
                  </a:cubicBezTo>
                  <a:cubicBezTo>
                    <a:pt x="1772" y="2986"/>
                    <a:pt x="1722" y="3062"/>
                    <a:pt x="1677" y="3138"/>
                  </a:cubicBezTo>
                  <a:cubicBezTo>
                    <a:pt x="1652" y="3189"/>
                    <a:pt x="1601" y="3303"/>
                    <a:pt x="1538" y="3398"/>
                  </a:cubicBezTo>
                  <a:cubicBezTo>
                    <a:pt x="1525" y="3404"/>
                    <a:pt x="1519" y="3417"/>
                    <a:pt x="1513" y="3429"/>
                  </a:cubicBezTo>
                  <a:cubicBezTo>
                    <a:pt x="1481" y="3448"/>
                    <a:pt x="1456" y="3474"/>
                    <a:pt x="1430" y="3493"/>
                  </a:cubicBezTo>
                  <a:cubicBezTo>
                    <a:pt x="1424" y="3493"/>
                    <a:pt x="1418" y="3499"/>
                    <a:pt x="1418" y="3499"/>
                  </a:cubicBezTo>
                  <a:cubicBezTo>
                    <a:pt x="1437" y="3467"/>
                    <a:pt x="1456" y="3436"/>
                    <a:pt x="1475" y="3410"/>
                  </a:cubicBezTo>
                  <a:cubicBezTo>
                    <a:pt x="1506" y="3353"/>
                    <a:pt x="1544" y="3296"/>
                    <a:pt x="1582" y="3239"/>
                  </a:cubicBezTo>
                  <a:cubicBezTo>
                    <a:pt x="1652" y="3125"/>
                    <a:pt x="1722" y="3011"/>
                    <a:pt x="1791" y="2897"/>
                  </a:cubicBezTo>
                  <a:close/>
                  <a:moveTo>
                    <a:pt x="2340" y="1"/>
                  </a:moveTo>
                  <a:cubicBezTo>
                    <a:pt x="2331" y="1"/>
                    <a:pt x="2323" y="4"/>
                    <a:pt x="2317" y="9"/>
                  </a:cubicBezTo>
                  <a:cubicBezTo>
                    <a:pt x="2127" y="231"/>
                    <a:pt x="1943" y="446"/>
                    <a:pt x="1760" y="674"/>
                  </a:cubicBezTo>
                  <a:cubicBezTo>
                    <a:pt x="1677" y="630"/>
                    <a:pt x="1601" y="586"/>
                    <a:pt x="1519" y="541"/>
                  </a:cubicBezTo>
                  <a:cubicBezTo>
                    <a:pt x="1420" y="492"/>
                    <a:pt x="1235" y="347"/>
                    <a:pt x="1101" y="347"/>
                  </a:cubicBezTo>
                  <a:cubicBezTo>
                    <a:pt x="1081" y="347"/>
                    <a:pt x="1062" y="350"/>
                    <a:pt x="1044" y="358"/>
                  </a:cubicBezTo>
                  <a:cubicBezTo>
                    <a:pt x="1025" y="364"/>
                    <a:pt x="1012" y="383"/>
                    <a:pt x="1012" y="408"/>
                  </a:cubicBezTo>
                  <a:cubicBezTo>
                    <a:pt x="987" y="434"/>
                    <a:pt x="968" y="459"/>
                    <a:pt x="949" y="478"/>
                  </a:cubicBezTo>
                  <a:cubicBezTo>
                    <a:pt x="886" y="554"/>
                    <a:pt x="822" y="636"/>
                    <a:pt x="772" y="719"/>
                  </a:cubicBezTo>
                  <a:cubicBezTo>
                    <a:pt x="758" y="737"/>
                    <a:pt x="774" y="752"/>
                    <a:pt x="791" y="752"/>
                  </a:cubicBezTo>
                  <a:cubicBezTo>
                    <a:pt x="797" y="752"/>
                    <a:pt x="804" y="749"/>
                    <a:pt x="810" y="744"/>
                  </a:cubicBezTo>
                  <a:cubicBezTo>
                    <a:pt x="810" y="744"/>
                    <a:pt x="816" y="738"/>
                    <a:pt x="822" y="731"/>
                  </a:cubicBezTo>
                  <a:cubicBezTo>
                    <a:pt x="822" y="738"/>
                    <a:pt x="829" y="744"/>
                    <a:pt x="835" y="744"/>
                  </a:cubicBezTo>
                  <a:cubicBezTo>
                    <a:pt x="829" y="750"/>
                    <a:pt x="822" y="763"/>
                    <a:pt x="816" y="769"/>
                  </a:cubicBezTo>
                  <a:cubicBezTo>
                    <a:pt x="810" y="782"/>
                    <a:pt x="816" y="788"/>
                    <a:pt x="822" y="795"/>
                  </a:cubicBezTo>
                  <a:lnTo>
                    <a:pt x="784" y="795"/>
                  </a:lnTo>
                  <a:cubicBezTo>
                    <a:pt x="778" y="795"/>
                    <a:pt x="778" y="801"/>
                    <a:pt x="784" y="801"/>
                  </a:cubicBezTo>
                  <a:cubicBezTo>
                    <a:pt x="784" y="814"/>
                    <a:pt x="791" y="820"/>
                    <a:pt x="797" y="826"/>
                  </a:cubicBezTo>
                  <a:cubicBezTo>
                    <a:pt x="797" y="839"/>
                    <a:pt x="803" y="845"/>
                    <a:pt x="810" y="845"/>
                  </a:cubicBezTo>
                  <a:cubicBezTo>
                    <a:pt x="917" y="997"/>
                    <a:pt x="1152" y="1086"/>
                    <a:pt x="1304" y="1175"/>
                  </a:cubicBezTo>
                  <a:cubicBezTo>
                    <a:pt x="1316" y="1181"/>
                    <a:pt x="1329" y="1187"/>
                    <a:pt x="1342" y="1194"/>
                  </a:cubicBezTo>
                  <a:cubicBezTo>
                    <a:pt x="1209" y="1358"/>
                    <a:pt x="1082" y="1523"/>
                    <a:pt x="955" y="1694"/>
                  </a:cubicBezTo>
                  <a:cubicBezTo>
                    <a:pt x="778" y="1593"/>
                    <a:pt x="594" y="1472"/>
                    <a:pt x="398" y="1422"/>
                  </a:cubicBezTo>
                  <a:cubicBezTo>
                    <a:pt x="392" y="1409"/>
                    <a:pt x="379" y="1409"/>
                    <a:pt x="366" y="1409"/>
                  </a:cubicBezTo>
                  <a:cubicBezTo>
                    <a:pt x="354" y="1409"/>
                    <a:pt x="347" y="1403"/>
                    <a:pt x="341" y="1403"/>
                  </a:cubicBezTo>
                  <a:cubicBezTo>
                    <a:pt x="339" y="1402"/>
                    <a:pt x="336" y="1402"/>
                    <a:pt x="334" y="1402"/>
                  </a:cubicBezTo>
                  <a:cubicBezTo>
                    <a:pt x="319" y="1402"/>
                    <a:pt x="309" y="1418"/>
                    <a:pt x="309" y="1434"/>
                  </a:cubicBezTo>
                  <a:cubicBezTo>
                    <a:pt x="202" y="1517"/>
                    <a:pt x="69" y="1770"/>
                    <a:pt x="24" y="1865"/>
                  </a:cubicBezTo>
                  <a:cubicBezTo>
                    <a:pt x="18" y="1871"/>
                    <a:pt x="12" y="1884"/>
                    <a:pt x="12" y="1897"/>
                  </a:cubicBezTo>
                  <a:cubicBezTo>
                    <a:pt x="0" y="1919"/>
                    <a:pt x="19" y="1942"/>
                    <a:pt x="42" y="1942"/>
                  </a:cubicBezTo>
                  <a:cubicBezTo>
                    <a:pt x="44" y="1942"/>
                    <a:pt x="47" y="1942"/>
                    <a:pt x="50" y="1941"/>
                  </a:cubicBezTo>
                  <a:cubicBezTo>
                    <a:pt x="208" y="2061"/>
                    <a:pt x="417" y="2144"/>
                    <a:pt x="594" y="2232"/>
                  </a:cubicBezTo>
                  <a:cubicBezTo>
                    <a:pt x="601" y="2239"/>
                    <a:pt x="607" y="2239"/>
                    <a:pt x="607" y="2245"/>
                  </a:cubicBezTo>
                  <a:cubicBezTo>
                    <a:pt x="493" y="2410"/>
                    <a:pt x="373" y="2581"/>
                    <a:pt x="259" y="2758"/>
                  </a:cubicBezTo>
                  <a:cubicBezTo>
                    <a:pt x="246" y="2771"/>
                    <a:pt x="252" y="2809"/>
                    <a:pt x="271" y="2821"/>
                  </a:cubicBezTo>
                  <a:cubicBezTo>
                    <a:pt x="303" y="2840"/>
                    <a:pt x="328" y="2859"/>
                    <a:pt x="354" y="2878"/>
                  </a:cubicBezTo>
                  <a:cubicBezTo>
                    <a:pt x="366" y="2885"/>
                    <a:pt x="381" y="2890"/>
                    <a:pt x="394" y="2890"/>
                  </a:cubicBezTo>
                  <a:cubicBezTo>
                    <a:pt x="408" y="2890"/>
                    <a:pt x="420" y="2885"/>
                    <a:pt x="430" y="2872"/>
                  </a:cubicBezTo>
                  <a:cubicBezTo>
                    <a:pt x="550" y="2695"/>
                    <a:pt x="677" y="2517"/>
                    <a:pt x="803" y="2340"/>
                  </a:cubicBezTo>
                  <a:cubicBezTo>
                    <a:pt x="949" y="2416"/>
                    <a:pt x="1095" y="2492"/>
                    <a:pt x="1240" y="2568"/>
                  </a:cubicBezTo>
                  <a:cubicBezTo>
                    <a:pt x="1411" y="2657"/>
                    <a:pt x="1582" y="2745"/>
                    <a:pt x="1753" y="2834"/>
                  </a:cubicBezTo>
                  <a:cubicBezTo>
                    <a:pt x="1608" y="3049"/>
                    <a:pt x="1462" y="3271"/>
                    <a:pt x="1329" y="3493"/>
                  </a:cubicBezTo>
                  <a:cubicBezTo>
                    <a:pt x="1326" y="3491"/>
                    <a:pt x="1323" y="3491"/>
                    <a:pt x="1320" y="3491"/>
                  </a:cubicBezTo>
                  <a:cubicBezTo>
                    <a:pt x="1300" y="3491"/>
                    <a:pt x="1287" y="3526"/>
                    <a:pt x="1304" y="3537"/>
                  </a:cubicBezTo>
                  <a:cubicBezTo>
                    <a:pt x="1304" y="3537"/>
                    <a:pt x="1304" y="3543"/>
                    <a:pt x="1297" y="3550"/>
                  </a:cubicBezTo>
                  <a:cubicBezTo>
                    <a:pt x="1291" y="3562"/>
                    <a:pt x="1297" y="3588"/>
                    <a:pt x="1316" y="3594"/>
                  </a:cubicBezTo>
                  <a:cubicBezTo>
                    <a:pt x="1331" y="3604"/>
                    <a:pt x="1346" y="3608"/>
                    <a:pt x="1362" y="3608"/>
                  </a:cubicBezTo>
                  <a:cubicBezTo>
                    <a:pt x="1387" y="3608"/>
                    <a:pt x="1413" y="3597"/>
                    <a:pt x="1437" y="3581"/>
                  </a:cubicBezTo>
                  <a:lnTo>
                    <a:pt x="1437" y="3581"/>
                  </a:lnTo>
                  <a:lnTo>
                    <a:pt x="1430" y="3594"/>
                  </a:lnTo>
                  <a:cubicBezTo>
                    <a:pt x="1412" y="3617"/>
                    <a:pt x="1438" y="3644"/>
                    <a:pt x="1463" y="3644"/>
                  </a:cubicBezTo>
                  <a:cubicBezTo>
                    <a:pt x="1472" y="3644"/>
                    <a:pt x="1481" y="3641"/>
                    <a:pt x="1487" y="3632"/>
                  </a:cubicBezTo>
                  <a:cubicBezTo>
                    <a:pt x="1532" y="3569"/>
                    <a:pt x="1570" y="3512"/>
                    <a:pt x="1614" y="3448"/>
                  </a:cubicBezTo>
                  <a:cubicBezTo>
                    <a:pt x="1722" y="3284"/>
                    <a:pt x="1836" y="3125"/>
                    <a:pt x="1950" y="2967"/>
                  </a:cubicBezTo>
                  <a:cubicBezTo>
                    <a:pt x="1981" y="2980"/>
                    <a:pt x="2013" y="2992"/>
                    <a:pt x="2051" y="3011"/>
                  </a:cubicBezTo>
                  <a:cubicBezTo>
                    <a:pt x="2146" y="3062"/>
                    <a:pt x="2203" y="3144"/>
                    <a:pt x="2292" y="3201"/>
                  </a:cubicBezTo>
                  <a:cubicBezTo>
                    <a:pt x="2330" y="3220"/>
                    <a:pt x="2361" y="3227"/>
                    <a:pt x="2393" y="3227"/>
                  </a:cubicBezTo>
                  <a:cubicBezTo>
                    <a:pt x="2399" y="3230"/>
                    <a:pt x="2409" y="3233"/>
                    <a:pt x="2419" y="3233"/>
                  </a:cubicBezTo>
                  <a:cubicBezTo>
                    <a:pt x="2430" y="3233"/>
                    <a:pt x="2441" y="3230"/>
                    <a:pt x="2450" y="3220"/>
                  </a:cubicBezTo>
                  <a:cubicBezTo>
                    <a:pt x="2457" y="3231"/>
                    <a:pt x="2469" y="3237"/>
                    <a:pt x="2482" y="3237"/>
                  </a:cubicBezTo>
                  <a:cubicBezTo>
                    <a:pt x="2493" y="3237"/>
                    <a:pt x="2505" y="3232"/>
                    <a:pt x="2513" y="3220"/>
                  </a:cubicBezTo>
                  <a:cubicBezTo>
                    <a:pt x="2532" y="3189"/>
                    <a:pt x="2558" y="3163"/>
                    <a:pt x="2577" y="3132"/>
                  </a:cubicBezTo>
                  <a:cubicBezTo>
                    <a:pt x="2577" y="3132"/>
                    <a:pt x="2583" y="3125"/>
                    <a:pt x="2583" y="3125"/>
                  </a:cubicBezTo>
                  <a:cubicBezTo>
                    <a:pt x="2640" y="3043"/>
                    <a:pt x="2703" y="2954"/>
                    <a:pt x="2760" y="2872"/>
                  </a:cubicBezTo>
                  <a:cubicBezTo>
                    <a:pt x="2760" y="2872"/>
                    <a:pt x="2760" y="2872"/>
                    <a:pt x="2760" y="2866"/>
                  </a:cubicBezTo>
                  <a:cubicBezTo>
                    <a:pt x="2773" y="2866"/>
                    <a:pt x="2779" y="2853"/>
                    <a:pt x="2773" y="2847"/>
                  </a:cubicBezTo>
                  <a:cubicBezTo>
                    <a:pt x="2773" y="2840"/>
                    <a:pt x="2773" y="2840"/>
                    <a:pt x="2767" y="2834"/>
                  </a:cubicBezTo>
                  <a:cubicBezTo>
                    <a:pt x="2767" y="2821"/>
                    <a:pt x="2754" y="2809"/>
                    <a:pt x="2741" y="2802"/>
                  </a:cubicBezTo>
                  <a:cubicBezTo>
                    <a:pt x="2741" y="2796"/>
                    <a:pt x="2735" y="2790"/>
                    <a:pt x="2729" y="2783"/>
                  </a:cubicBezTo>
                  <a:lnTo>
                    <a:pt x="2729" y="2783"/>
                  </a:lnTo>
                  <a:cubicBezTo>
                    <a:pt x="2748" y="2790"/>
                    <a:pt x="2767" y="2790"/>
                    <a:pt x="2786" y="2790"/>
                  </a:cubicBezTo>
                  <a:cubicBezTo>
                    <a:pt x="2811" y="2790"/>
                    <a:pt x="2824" y="2764"/>
                    <a:pt x="2811" y="2745"/>
                  </a:cubicBezTo>
                  <a:cubicBezTo>
                    <a:pt x="2710" y="2587"/>
                    <a:pt x="2482" y="2517"/>
                    <a:pt x="2323" y="2435"/>
                  </a:cubicBezTo>
                  <a:cubicBezTo>
                    <a:pt x="2437" y="2264"/>
                    <a:pt x="2558" y="2099"/>
                    <a:pt x="2672" y="1935"/>
                  </a:cubicBezTo>
                  <a:cubicBezTo>
                    <a:pt x="2849" y="2030"/>
                    <a:pt x="3045" y="2156"/>
                    <a:pt x="3235" y="2201"/>
                  </a:cubicBezTo>
                  <a:cubicBezTo>
                    <a:pt x="3235" y="2207"/>
                    <a:pt x="3235" y="2207"/>
                    <a:pt x="3229" y="2213"/>
                  </a:cubicBezTo>
                  <a:cubicBezTo>
                    <a:pt x="3219" y="2228"/>
                    <a:pt x="3232" y="2243"/>
                    <a:pt x="3247" y="2243"/>
                  </a:cubicBezTo>
                  <a:cubicBezTo>
                    <a:pt x="3252" y="2243"/>
                    <a:pt x="3256" y="2242"/>
                    <a:pt x="3261" y="2239"/>
                  </a:cubicBezTo>
                  <a:cubicBezTo>
                    <a:pt x="3267" y="2226"/>
                    <a:pt x="3280" y="2220"/>
                    <a:pt x="3286" y="2207"/>
                  </a:cubicBezTo>
                  <a:cubicBezTo>
                    <a:pt x="3305" y="2207"/>
                    <a:pt x="3311" y="2194"/>
                    <a:pt x="3318" y="2182"/>
                  </a:cubicBezTo>
                  <a:cubicBezTo>
                    <a:pt x="3324" y="2169"/>
                    <a:pt x="3330" y="2163"/>
                    <a:pt x="3343" y="2150"/>
                  </a:cubicBezTo>
                  <a:cubicBezTo>
                    <a:pt x="3346" y="2153"/>
                    <a:pt x="3349" y="2155"/>
                    <a:pt x="3353" y="2155"/>
                  </a:cubicBezTo>
                  <a:cubicBezTo>
                    <a:pt x="3356" y="2155"/>
                    <a:pt x="3359" y="2153"/>
                    <a:pt x="3362" y="2150"/>
                  </a:cubicBezTo>
                  <a:cubicBezTo>
                    <a:pt x="3375" y="2131"/>
                    <a:pt x="3387" y="2106"/>
                    <a:pt x="3400" y="2087"/>
                  </a:cubicBezTo>
                  <a:cubicBezTo>
                    <a:pt x="3476" y="1998"/>
                    <a:pt x="3539" y="1909"/>
                    <a:pt x="3603" y="1814"/>
                  </a:cubicBezTo>
                  <a:cubicBezTo>
                    <a:pt x="3609" y="1814"/>
                    <a:pt x="3609" y="1814"/>
                    <a:pt x="3615" y="1821"/>
                  </a:cubicBezTo>
                  <a:cubicBezTo>
                    <a:pt x="3617" y="1821"/>
                    <a:pt x="3619" y="1821"/>
                    <a:pt x="3621" y="1821"/>
                  </a:cubicBezTo>
                  <a:cubicBezTo>
                    <a:pt x="3642" y="1821"/>
                    <a:pt x="3652" y="1788"/>
                    <a:pt x="3628" y="1776"/>
                  </a:cubicBezTo>
                  <a:cubicBezTo>
                    <a:pt x="3634" y="1770"/>
                    <a:pt x="3634" y="1764"/>
                    <a:pt x="3641" y="1757"/>
                  </a:cubicBezTo>
                  <a:cubicBezTo>
                    <a:pt x="3647" y="1751"/>
                    <a:pt x="3641" y="1732"/>
                    <a:pt x="3628" y="1732"/>
                  </a:cubicBezTo>
                  <a:cubicBezTo>
                    <a:pt x="3552" y="1700"/>
                    <a:pt x="3476" y="1669"/>
                    <a:pt x="3394" y="1631"/>
                  </a:cubicBezTo>
                  <a:cubicBezTo>
                    <a:pt x="3394" y="1631"/>
                    <a:pt x="3387" y="1631"/>
                    <a:pt x="3387" y="1624"/>
                  </a:cubicBezTo>
                  <a:lnTo>
                    <a:pt x="3387" y="1624"/>
                  </a:lnTo>
                  <a:cubicBezTo>
                    <a:pt x="3400" y="1631"/>
                    <a:pt x="3413" y="1637"/>
                    <a:pt x="3425" y="1637"/>
                  </a:cubicBezTo>
                  <a:cubicBezTo>
                    <a:pt x="3427" y="1638"/>
                    <a:pt x="3429" y="1638"/>
                    <a:pt x="3430" y="1638"/>
                  </a:cubicBezTo>
                  <a:cubicBezTo>
                    <a:pt x="3440" y="1638"/>
                    <a:pt x="3443" y="1624"/>
                    <a:pt x="3432" y="1624"/>
                  </a:cubicBezTo>
                  <a:cubicBezTo>
                    <a:pt x="3400" y="1605"/>
                    <a:pt x="3368" y="1593"/>
                    <a:pt x="3337" y="1580"/>
                  </a:cubicBezTo>
                  <a:cubicBezTo>
                    <a:pt x="3261" y="1529"/>
                    <a:pt x="3178" y="1485"/>
                    <a:pt x="3096" y="1441"/>
                  </a:cubicBezTo>
                  <a:cubicBezTo>
                    <a:pt x="3102" y="1434"/>
                    <a:pt x="3109" y="1422"/>
                    <a:pt x="3115" y="1415"/>
                  </a:cubicBezTo>
                  <a:cubicBezTo>
                    <a:pt x="3254" y="1270"/>
                    <a:pt x="3400" y="1124"/>
                    <a:pt x="3438" y="934"/>
                  </a:cubicBezTo>
                  <a:cubicBezTo>
                    <a:pt x="3476" y="890"/>
                    <a:pt x="3470" y="833"/>
                    <a:pt x="3444" y="782"/>
                  </a:cubicBezTo>
                  <a:cubicBezTo>
                    <a:pt x="3444" y="776"/>
                    <a:pt x="3444" y="776"/>
                    <a:pt x="3438" y="769"/>
                  </a:cubicBezTo>
                  <a:cubicBezTo>
                    <a:pt x="3419" y="738"/>
                    <a:pt x="3394" y="706"/>
                    <a:pt x="3368" y="681"/>
                  </a:cubicBezTo>
                  <a:cubicBezTo>
                    <a:pt x="3360" y="672"/>
                    <a:pt x="3347" y="667"/>
                    <a:pt x="3334" y="667"/>
                  </a:cubicBezTo>
                  <a:cubicBezTo>
                    <a:pt x="3318" y="667"/>
                    <a:pt x="3303" y="674"/>
                    <a:pt x="3292" y="687"/>
                  </a:cubicBezTo>
                  <a:cubicBezTo>
                    <a:pt x="3140" y="883"/>
                    <a:pt x="3007" y="1099"/>
                    <a:pt x="2855" y="1308"/>
                  </a:cubicBezTo>
                  <a:cubicBezTo>
                    <a:pt x="2703" y="1213"/>
                    <a:pt x="2545" y="1118"/>
                    <a:pt x="2387" y="1029"/>
                  </a:cubicBezTo>
                  <a:cubicBezTo>
                    <a:pt x="2393" y="1023"/>
                    <a:pt x="2393" y="1016"/>
                    <a:pt x="2387" y="1010"/>
                  </a:cubicBezTo>
                  <a:cubicBezTo>
                    <a:pt x="2355" y="997"/>
                    <a:pt x="2330" y="985"/>
                    <a:pt x="2298" y="978"/>
                  </a:cubicBezTo>
                  <a:cubicBezTo>
                    <a:pt x="2273" y="959"/>
                    <a:pt x="2247" y="947"/>
                    <a:pt x="2216" y="928"/>
                  </a:cubicBezTo>
                  <a:cubicBezTo>
                    <a:pt x="2127" y="877"/>
                    <a:pt x="2038" y="826"/>
                    <a:pt x="1950" y="776"/>
                  </a:cubicBezTo>
                  <a:cubicBezTo>
                    <a:pt x="2108" y="567"/>
                    <a:pt x="2273" y="364"/>
                    <a:pt x="2437" y="155"/>
                  </a:cubicBezTo>
                  <a:cubicBezTo>
                    <a:pt x="2450" y="149"/>
                    <a:pt x="2450" y="136"/>
                    <a:pt x="2444" y="123"/>
                  </a:cubicBezTo>
                  <a:cubicBezTo>
                    <a:pt x="2418" y="85"/>
                    <a:pt x="2393" y="47"/>
                    <a:pt x="2368" y="16"/>
                  </a:cubicBezTo>
                  <a:cubicBezTo>
                    <a:pt x="2361" y="5"/>
                    <a:pt x="2350" y="1"/>
                    <a:pt x="2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129528" y="3752383"/>
              <a:ext cx="111168" cy="127361"/>
            </a:xfrm>
            <a:custGeom>
              <a:avLst/>
              <a:gdLst/>
              <a:ahLst/>
              <a:cxnLst/>
              <a:rect l="l" t="t" r="r" b="b"/>
              <a:pathLst>
                <a:path w="3206" h="3673" extrusionOk="0">
                  <a:moveTo>
                    <a:pt x="1280" y="335"/>
                  </a:moveTo>
                  <a:lnTo>
                    <a:pt x="1280" y="335"/>
                  </a:lnTo>
                  <a:cubicBezTo>
                    <a:pt x="1261" y="436"/>
                    <a:pt x="1249" y="538"/>
                    <a:pt x="1230" y="639"/>
                  </a:cubicBezTo>
                  <a:cubicBezTo>
                    <a:pt x="1217" y="721"/>
                    <a:pt x="1198" y="797"/>
                    <a:pt x="1185" y="873"/>
                  </a:cubicBezTo>
                  <a:lnTo>
                    <a:pt x="1160" y="873"/>
                  </a:lnTo>
                  <a:cubicBezTo>
                    <a:pt x="1198" y="696"/>
                    <a:pt x="1242" y="512"/>
                    <a:pt x="1280" y="335"/>
                  </a:cubicBezTo>
                  <a:close/>
                  <a:moveTo>
                    <a:pt x="2566" y="411"/>
                  </a:moveTo>
                  <a:cubicBezTo>
                    <a:pt x="2579" y="563"/>
                    <a:pt x="2528" y="728"/>
                    <a:pt x="2490" y="880"/>
                  </a:cubicBezTo>
                  <a:cubicBezTo>
                    <a:pt x="2503" y="759"/>
                    <a:pt x="2515" y="645"/>
                    <a:pt x="2534" y="525"/>
                  </a:cubicBezTo>
                  <a:cubicBezTo>
                    <a:pt x="2541" y="487"/>
                    <a:pt x="2547" y="449"/>
                    <a:pt x="2553" y="411"/>
                  </a:cubicBezTo>
                  <a:close/>
                  <a:moveTo>
                    <a:pt x="2465" y="291"/>
                  </a:moveTo>
                  <a:cubicBezTo>
                    <a:pt x="2471" y="297"/>
                    <a:pt x="2477" y="297"/>
                    <a:pt x="2484" y="303"/>
                  </a:cubicBezTo>
                  <a:cubicBezTo>
                    <a:pt x="2414" y="512"/>
                    <a:pt x="2357" y="721"/>
                    <a:pt x="2313" y="930"/>
                  </a:cubicBezTo>
                  <a:lnTo>
                    <a:pt x="2306" y="930"/>
                  </a:lnTo>
                  <a:cubicBezTo>
                    <a:pt x="2351" y="715"/>
                    <a:pt x="2414" y="506"/>
                    <a:pt x="2465" y="291"/>
                  </a:cubicBezTo>
                  <a:close/>
                  <a:moveTo>
                    <a:pt x="2420" y="753"/>
                  </a:moveTo>
                  <a:cubicBezTo>
                    <a:pt x="2408" y="816"/>
                    <a:pt x="2401" y="873"/>
                    <a:pt x="2389" y="937"/>
                  </a:cubicBezTo>
                  <a:lnTo>
                    <a:pt x="2376" y="937"/>
                  </a:lnTo>
                  <a:cubicBezTo>
                    <a:pt x="2389" y="873"/>
                    <a:pt x="2401" y="816"/>
                    <a:pt x="2420" y="753"/>
                  </a:cubicBezTo>
                  <a:close/>
                  <a:moveTo>
                    <a:pt x="330" y="981"/>
                  </a:moveTo>
                  <a:cubicBezTo>
                    <a:pt x="330" y="987"/>
                    <a:pt x="324" y="987"/>
                    <a:pt x="318" y="994"/>
                  </a:cubicBezTo>
                  <a:cubicBezTo>
                    <a:pt x="318" y="987"/>
                    <a:pt x="318" y="987"/>
                    <a:pt x="318" y="981"/>
                  </a:cubicBezTo>
                  <a:close/>
                  <a:moveTo>
                    <a:pt x="356" y="981"/>
                  </a:moveTo>
                  <a:cubicBezTo>
                    <a:pt x="375" y="981"/>
                    <a:pt x="400" y="987"/>
                    <a:pt x="419" y="987"/>
                  </a:cubicBezTo>
                  <a:cubicBezTo>
                    <a:pt x="391" y="997"/>
                    <a:pt x="360" y="1003"/>
                    <a:pt x="345" y="1003"/>
                  </a:cubicBezTo>
                  <a:cubicBezTo>
                    <a:pt x="340" y="1003"/>
                    <a:pt x="337" y="1002"/>
                    <a:pt x="337" y="1000"/>
                  </a:cubicBezTo>
                  <a:cubicBezTo>
                    <a:pt x="337" y="994"/>
                    <a:pt x="343" y="994"/>
                    <a:pt x="356" y="981"/>
                  </a:cubicBezTo>
                  <a:close/>
                  <a:moveTo>
                    <a:pt x="723" y="1006"/>
                  </a:moveTo>
                  <a:cubicBezTo>
                    <a:pt x="698" y="1019"/>
                    <a:pt x="679" y="1025"/>
                    <a:pt x="653" y="1032"/>
                  </a:cubicBezTo>
                  <a:cubicBezTo>
                    <a:pt x="666" y="1025"/>
                    <a:pt x="679" y="1013"/>
                    <a:pt x="691" y="1006"/>
                  </a:cubicBezTo>
                  <a:close/>
                  <a:moveTo>
                    <a:pt x="387" y="1013"/>
                  </a:moveTo>
                  <a:lnTo>
                    <a:pt x="387" y="1013"/>
                  </a:lnTo>
                  <a:cubicBezTo>
                    <a:pt x="368" y="1025"/>
                    <a:pt x="343" y="1038"/>
                    <a:pt x="318" y="1057"/>
                  </a:cubicBezTo>
                  <a:cubicBezTo>
                    <a:pt x="318" y="1044"/>
                    <a:pt x="318" y="1038"/>
                    <a:pt x="318" y="1025"/>
                  </a:cubicBezTo>
                  <a:cubicBezTo>
                    <a:pt x="343" y="1025"/>
                    <a:pt x="368" y="1019"/>
                    <a:pt x="387" y="1013"/>
                  </a:cubicBezTo>
                  <a:close/>
                  <a:moveTo>
                    <a:pt x="470" y="994"/>
                  </a:moveTo>
                  <a:cubicBezTo>
                    <a:pt x="501" y="1000"/>
                    <a:pt x="533" y="1000"/>
                    <a:pt x="552" y="1006"/>
                  </a:cubicBezTo>
                  <a:cubicBezTo>
                    <a:pt x="527" y="1013"/>
                    <a:pt x="501" y="1025"/>
                    <a:pt x="470" y="1032"/>
                  </a:cubicBezTo>
                  <a:cubicBezTo>
                    <a:pt x="402" y="1053"/>
                    <a:pt x="358" y="1069"/>
                    <a:pt x="349" y="1069"/>
                  </a:cubicBezTo>
                  <a:cubicBezTo>
                    <a:pt x="340" y="1069"/>
                    <a:pt x="370" y="1052"/>
                    <a:pt x="451" y="1006"/>
                  </a:cubicBezTo>
                  <a:cubicBezTo>
                    <a:pt x="457" y="1000"/>
                    <a:pt x="463" y="1000"/>
                    <a:pt x="470" y="994"/>
                  </a:cubicBezTo>
                  <a:close/>
                  <a:moveTo>
                    <a:pt x="1262" y="1052"/>
                  </a:moveTo>
                  <a:lnTo>
                    <a:pt x="1262" y="1052"/>
                  </a:lnTo>
                  <a:cubicBezTo>
                    <a:pt x="1239" y="1058"/>
                    <a:pt x="1216" y="1064"/>
                    <a:pt x="1188" y="1069"/>
                  </a:cubicBezTo>
                  <a:lnTo>
                    <a:pt x="1188" y="1069"/>
                  </a:lnTo>
                  <a:cubicBezTo>
                    <a:pt x="1192" y="1068"/>
                    <a:pt x="1192" y="1062"/>
                    <a:pt x="1192" y="1057"/>
                  </a:cubicBezTo>
                  <a:cubicBezTo>
                    <a:pt x="1217" y="1057"/>
                    <a:pt x="1240" y="1055"/>
                    <a:pt x="1262" y="1052"/>
                  </a:cubicBezTo>
                  <a:close/>
                  <a:moveTo>
                    <a:pt x="1483" y="1032"/>
                  </a:moveTo>
                  <a:cubicBezTo>
                    <a:pt x="1553" y="1038"/>
                    <a:pt x="1622" y="1038"/>
                    <a:pt x="1692" y="1044"/>
                  </a:cubicBezTo>
                  <a:lnTo>
                    <a:pt x="1755" y="1044"/>
                  </a:lnTo>
                  <a:cubicBezTo>
                    <a:pt x="1724" y="1051"/>
                    <a:pt x="1686" y="1057"/>
                    <a:pt x="1654" y="1063"/>
                  </a:cubicBezTo>
                  <a:cubicBezTo>
                    <a:pt x="1527" y="1070"/>
                    <a:pt x="1407" y="1076"/>
                    <a:pt x="1280" y="1082"/>
                  </a:cubicBezTo>
                  <a:cubicBezTo>
                    <a:pt x="1297" y="1077"/>
                    <a:pt x="1294" y="1052"/>
                    <a:pt x="1277" y="1050"/>
                  </a:cubicBezTo>
                  <a:lnTo>
                    <a:pt x="1277" y="1050"/>
                  </a:lnTo>
                  <a:cubicBezTo>
                    <a:pt x="1289" y="1048"/>
                    <a:pt x="1300" y="1046"/>
                    <a:pt x="1312" y="1044"/>
                  </a:cubicBezTo>
                  <a:cubicBezTo>
                    <a:pt x="1369" y="1044"/>
                    <a:pt x="1426" y="1038"/>
                    <a:pt x="1483" y="1032"/>
                  </a:cubicBezTo>
                  <a:close/>
                  <a:moveTo>
                    <a:pt x="1154" y="1063"/>
                  </a:moveTo>
                  <a:cubicBezTo>
                    <a:pt x="1154" y="1070"/>
                    <a:pt x="1154" y="1076"/>
                    <a:pt x="1154" y="1082"/>
                  </a:cubicBezTo>
                  <a:cubicBezTo>
                    <a:pt x="1141" y="1082"/>
                    <a:pt x="1128" y="1082"/>
                    <a:pt x="1116" y="1089"/>
                  </a:cubicBezTo>
                  <a:cubicBezTo>
                    <a:pt x="1122" y="1076"/>
                    <a:pt x="1122" y="1070"/>
                    <a:pt x="1122" y="1063"/>
                  </a:cubicBezTo>
                  <a:close/>
                  <a:moveTo>
                    <a:pt x="3136" y="1051"/>
                  </a:moveTo>
                  <a:cubicBezTo>
                    <a:pt x="3136" y="1057"/>
                    <a:pt x="3136" y="1070"/>
                    <a:pt x="3136" y="1089"/>
                  </a:cubicBezTo>
                  <a:cubicBezTo>
                    <a:pt x="3130" y="1086"/>
                    <a:pt x="3125" y="1084"/>
                    <a:pt x="3120" y="1084"/>
                  </a:cubicBezTo>
                  <a:cubicBezTo>
                    <a:pt x="3115" y="1084"/>
                    <a:pt x="3111" y="1086"/>
                    <a:pt x="3104" y="1089"/>
                  </a:cubicBezTo>
                  <a:cubicBezTo>
                    <a:pt x="3104" y="1089"/>
                    <a:pt x="3098" y="1095"/>
                    <a:pt x="3098" y="1095"/>
                  </a:cubicBezTo>
                  <a:cubicBezTo>
                    <a:pt x="3098" y="1082"/>
                    <a:pt x="3098" y="1070"/>
                    <a:pt x="3098" y="1051"/>
                  </a:cubicBezTo>
                  <a:close/>
                  <a:moveTo>
                    <a:pt x="2566" y="1101"/>
                  </a:moveTo>
                  <a:cubicBezTo>
                    <a:pt x="2566" y="1101"/>
                    <a:pt x="2572" y="1108"/>
                    <a:pt x="2572" y="1108"/>
                  </a:cubicBezTo>
                  <a:lnTo>
                    <a:pt x="2522" y="1108"/>
                  </a:lnTo>
                  <a:cubicBezTo>
                    <a:pt x="2534" y="1108"/>
                    <a:pt x="2547" y="1101"/>
                    <a:pt x="2566" y="1101"/>
                  </a:cubicBezTo>
                  <a:close/>
                  <a:moveTo>
                    <a:pt x="242" y="994"/>
                  </a:moveTo>
                  <a:cubicBezTo>
                    <a:pt x="248" y="994"/>
                    <a:pt x="254" y="1000"/>
                    <a:pt x="254" y="1000"/>
                  </a:cubicBezTo>
                  <a:cubicBezTo>
                    <a:pt x="248" y="1044"/>
                    <a:pt x="235" y="1095"/>
                    <a:pt x="223" y="1146"/>
                  </a:cubicBezTo>
                  <a:cubicBezTo>
                    <a:pt x="223" y="1139"/>
                    <a:pt x="223" y="1133"/>
                    <a:pt x="223" y="1127"/>
                  </a:cubicBezTo>
                  <a:cubicBezTo>
                    <a:pt x="229" y="1101"/>
                    <a:pt x="235" y="1044"/>
                    <a:pt x="242" y="994"/>
                  </a:cubicBezTo>
                  <a:close/>
                  <a:moveTo>
                    <a:pt x="508" y="1044"/>
                  </a:moveTo>
                  <a:lnTo>
                    <a:pt x="508" y="1044"/>
                  </a:lnTo>
                  <a:cubicBezTo>
                    <a:pt x="438" y="1089"/>
                    <a:pt x="368" y="1133"/>
                    <a:pt x="337" y="1146"/>
                  </a:cubicBezTo>
                  <a:cubicBezTo>
                    <a:pt x="330" y="1152"/>
                    <a:pt x="330" y="1152"/>
                    <a:pt x="330" y="1158"/>
                  </a:cubicBezTo>
                  <a:cubicBezTo>
                    <a:pt x="324" y="1158"/>
                    <a:pt x="318" y="1165"/>
                    <a:pt x="311" y="1165"/>
                  </a:cubicBezTo>
                  <a:cubicBezTo>
                    <a:pt x="318" y="1146"/>
                    <a:pt x="318" y="1120"/>
                    <a:pt x="318" y="1101"/>
                  </a:cubicBezTo>
                  <a:cubicBezTo>
                    <a:pt x="381" y="1082"/>
                    <a:pt x="444" y="1070"/>
                    <a:pt x="508" y="1044"/>
                  </a:cubicBezTo>
                  <a:close/>
                  <a:moveTo>
                    <a:pt x="1141" y="1133"/>
                  </a:moveTo>
                  <a:cubicBezTo>
                    <a:pt x="1141" y="1146"/>
                    <a:pt x="1135" y="1158"/>
                    <a:pt x="1135" y="1171"/>
                  </a:cubicBezTo>
                  <a:lnTo>
                    <a:pt x="1103" y="1171"/>
                  </a:lnTo>
                  <a:cubicBezTo>
                    <a:pt x="1103" y="1158"/>
                    <a:pt x="1103" y="1146"/>
                    <a:pt x="1109" y="1133"/>
                  </a:cubicBezTo>
                  <a:close/>
                  <a:moveTo>
                    <a:pt x="2104" y="1063"/>
                  </a:moveTo>
                  <a:cubicBezTo>
                    <a:pt x="2123" y="1063"/>
                    <a:pt x="2135" y="1070"/>
                    <a:pt x="2148" y="1070"/>
                  </a:cubicBezTo>
                  <a:cubicBezTo>
                    <a:pt x="2135" y="1070"/>
                    <a:pt x="2129" y="1082"/>
                    <a:pt x="2135" y="1095"/>
                  </a:cubicBezTo>
                  <a:cubicBezTo>
                    <a:pt x="1882" y="1095"/>
                    <a:pt x="1635" y="1127"/>
                    <a:pt x="1388" y="1171"/>
                  </a:cubicBezTo>
                  <a:cubicBezTo>
                    <a:pt x="1477" y="1146"/>
                    <a:pt x="1565" y="1127"/>
                    <a:pt x="1660" y="1108"/>
                  </a:cubicBezTo>
                  <a:cubicBezTo>
                    <a:pt x="1806" y="1095"/>
                    <a:pt x="1958" y="1082"/>
                    <a:pt x="2104" y="1063"/>
                  </a:cubicBezTo>
                  <a:close/>
                  <a:moveTo>
                    <a:pt x="1369" y="1127"/>
                  </a:moveTo>
                  <a:cubicBezTo>
                    <a:pt x="1312" y="1139"/>
                    <a:pt x="1261" y="1158"/>
                    <a:pt x="1211" y="1177"/>
                  </a:cubicBezTo>
                  <a:cubicBezTo>
                    <a:pt x="1198" y="1171"/>
                    <a:pt x="1185" y="1165"/>
                    <a:pt x="1173" y="1165"/>
                  </a:cubicBezTo>
                  <a:cubicBezTo>
                    <a:pt x="1173" y="1158"/>
                    <a:pt x="1173" y="1146"/>
                    <a:pt x="1179" y="1133"/>
                  </a:cubicBezTo>
                  <a:cubicBezTo>
                    <a:pt x="1242" y="1133"/>
                    <a:pt x="1306" y="1127"/>
                    <a:pt x="1369" y="1127"/>
                  </a:cubicBezTo>
                  <a:close/>
                  <a:moveTo>
                    <a:pt x="1952" y="1146"/>
                  </a:moveTo>
                  <a:lnTo>
                    <a:pt x="1952" y="1146"/>
                  </a:lnTo>
                  <a:cubicBezTo>
                    <a:pt x="1907" y="1152"/>
                    <a:pt x="1863" y="1158"/>
                    <a:pt x="1812" y="1165"/>
                  </a:cubicBezTo>
                  <a:cubicBezTo>
                    <a:pt x="1768" y="1171"/>
                    <a:pt x="1717" y="1171"/>
                    <a:pt x="1667" y="1177"/>
                  </a:cubicBezTo>
                  <a:cubicBezTo>
                    <a:pt x="1762" y="1165"/>
                    <a:pt x="1857" y="1152"/>
                    <a:pt x="1952" y="1146"/>
                  </a:cubicBezTo>
                  <a:close/>
                  <a:moveTo>
                    <a:pt x="3060" y="1057"/>
                  </a:moveTo>
                  <a:cubicBezTo>
                    <a:pt x="3060" y="1082"/>
                    <a:pt x="3060" y="1101"/>
                    <a:pt x="3054" y="1120"/>
                  </a:cubicBezTo>
                  <a:cubicBezTo>
                    <a:pt x="3035" y="1139"/>
                    <a:pt x="3016" y="1158"/>
                    <a:pt x="2997" y="1177"/>
                  </a:cubicBezTo>
                  <a:cubicBezTo>
                    <a:pt x="3009" y="1165"/>
                    <a:pt x="3009" y="1139"/>
                    <a:pt x="2990" y="1133"/>
                  </a:cubicBezTo>
                  <a:cubicBezTo>
                    <a:pt x="3003" y="1133"/>
                    <a:pt x="3016" y="1127"/>
                    <a:pt x="3028" y="1127"/>
                  </a:cubicBezTo>
                  <a:cubicBezTo>
                    <a:pt x="3066" y="1120"/>
                    <a:pt x="3066" y="1076"/>
                    <a:pt x="3041" y="1070"/>
                  </a:cubicBezTo>
                  <a:cubicBezTo>
                    <a:pt x="3041" y="1070"/>
                    <a:pt x="3041" y="1063"/>
                    <a:pt x="3041" y="1063"/>
                  </a:cubicBezTo>
                  <a:cubicBezTo>
                    <a:pt x="3047" y="1063"/>
                    <a:pt x="3054" y="1057"/>
                    <a:pt x="3060" y="1057"/>
                  </a:cubicBezTo>
                  <a:close/>
                  <a:moveTo>
                    <a:pt x="976" y="1013"/>
                  </a:moveTo>
                  <a:cubicBezTo>
                    <a:pt x="970" y="1025"/>
                    <a:pt x="970" y="1032"/>
                    <a:pt x="970" y="1044"/>
                  </a:cubicBezTo>
                  <a:cubicBezTo>
                    <a:pt x="957" y="1044"/>
                    <a:pt x="945" y="1051"/>
                    <a:pt x="932" y="1057"/>
                  </a:cubicBezTo>
                  <a:lnTo>
                    <a:pt x="913" y="1057"/>
                  </a:lnTo>
                  <a:cubicBezTo>
                    <a:pt x="862" y="1076"/>
                    <a:pt x="824" y="1089"/>
                    <a:pt x="805" y="1089"/>
                  </a:cubicBezTo>
                  <a:cubicBezTo>
                    <a:pt x="660" y="1127"/>
                    <a:pt x="508" y="1165"/>
                    <a:pt x="362" y="1184"/>
                  </a:cubicBezTo>
                  <a:cubicBezTo>
                    <a:pt x="337" y="1190"/>
                    <a:pt x="318" y="1190"/>
                    <a:pt x="311" y="1190"/>
                  </a:cubicBezTo>
                  <a:cubicBezTo>
                    <a:pt x="324" y="1184"/>
                    <a:pt x="356" y="1177"/>
                    <a:pt x="387" y="1165"/>
                  </a:cubicBezTo>
                  <a:cubicBezTo>
                    <a:pt x="387" y="1165"/>
                    <a:pt x="394" y="1158"/>
                    <a:pt x="400" y="1158"/>
                  </a:cubicBezTo>
                  <a:cubicBezTo>
                    <a:pt x="558" y="1114"/>
                    <a:pt x="717" y="1063"/>
                    <a:pt x="875" y="1013"/>
                  </a:cubicBezTo>
                  <a:close/>
                  <a:moveTo>
                    <a:pt x="2971" y="1190"/>
                  </a:moveTo>
                  <a:lnTo>
                    <a:pt x="2965" y="1196"/>
                  </a:lnTo>
                  <a:cubicBezTo>
                    <a:pt x="2946" y="1196"/>
                    <a:pt x="2921" y="1203"/>
                    <a:pt x="2895" y="1203"/>
                  </a:cubicBezTo>
                  <a:cubicBezTo>
                    <a:pt x="2921" y="1196"/>
                    <a:pt x="2946" y="1196"/>
                    <a:pt x="2971" y="1190"/>
                  </a:cubicBezTo>
                  <a:close/>
                  <a:moveTo>
                    <a:pt x="818" y="1127"/>
                  </a:moveTo>
                  <a:cubicBezTo>
                    <a:pt x="824" y="1127"/>
                    <a:pt x="824" y="1133"/>
                    <a:pt x="831" y="1133"/>
                  </a:cubicBezTo>
                  <a:lnTo>
                    <a:pt x="900" y="1133"/>
                  </a:lnTo>
                  <a:cubicBezTo>
                    <a:pt x="818" y="1152"/>
                    <a:pt x="736" y="1177"/>
                    <a:pt x="660" y="1196"/>
                  </a:cubicBezTo>
                  <a:cubicBezTo>
                    <a:pt x="641" y="1203"/>
                    <a:pt x="622" y="1209"/>
                    <a:pt x="603" y="1209"/>
                  </a:cubicBezTo>
                  <a:cubicBezTo>
                    <a:pt x="666" y="1184"/>
                    <a:pt x="736" y="1152"/>
                    <a:pt x="799" y="1133"/>
                  </a:cubicBezTo>
                  <a:cubicBezTo>
                    <a:pt x="799" y="1133"/>
                    <a:pt x="805" y="1127"/>
                    <a:pt x="818" y="1127"/>
                  </a:cubicBezTo>
                  <a:close/>
                  <a:moveTo>
                    <a:pt x="2262" y="1215"/>
                  </a:moveTo>
                  <a:cubicBezTo>
                    <a:pt x="2262" y="1215"/>
                    <a:pt x="2256" y="1222"/>
                    <a:pt x="2256" y="1222"/>
                  </a:cubicBezTo>
                  <a:cubicBezTo>
                    <a:pt x="2256" y="1222"/>
                    <a:pt x="2256" y="1222"/>
                    <a:pt x="2256" y="1215"/>
                  </a:cubicBezTo>
                  <a:close/>
                  <a:moveTo>
                    <a:pt x="2224" y="1222"/>
                  </a:moveTo>
                  <a:lnTo>
                    <a:pt x="2224" y="1241"/>
                  </a:lnTo>
                  <a:cubicBezTo>
                    <a:pt x="2180" y="1234"/>
                    <a:pt x="2142" y="1234"/>
                    <a:pt x="2104" y="1234"/>
                  </a:cubicBezTo>
                  <a:cubicBezTo>
                    <a:pt x="2142" y="1228"/>
                    <a:pt x="2186" y="1228"/>
                    <a:pt x="2224" y="1222"/>
                  </a:cubicBezTo>
                  <a:close/>
                  <a:moveTo>
                    <a:pt x="945" y="1165"/>
                  </a:moveTo>
                  <a:lnTo>
                    <a:pt x="945" y="1165"/>
                  </a:lnTo>
                  <a:cubicBezTo>
                    <a:pt x="938" y="1177"/>
                    <a:pt x="938" y="1190"/>
                    <a:pt x="932" y="1209"/>
                  </a:cubicBezTo>
                  <a:cubicBezTo>
                    <a:pt x="818" y="1222"/>
                    <a:pt x="704" y="1234"/>
                    <a:pt x="590" y="1253"/>
                  </a:cubicBezTo>
                  <a:cubicBezTo>
                    <a:pt x="672" y="1228"/>
                    <a:pt x="761" y="1209"/>
                    <a:pt x="843" y="1190"/>
                  </a:cubicBezTo>
                  <a:lnTo>
                    <a:pt x="945" y="1165"/>
                  </a:lnTo>
                  <a:close/>
                  <a:moveTo>
                    <a:pt x="596" y="1171"/>
                  </a:moveTo>
                  <a:lnTo>
                    <a:pt x="596" y="1171"/>
                  </a:lnTo>
                  <a:cubicBezTo>
                    <a:pt x="495" y="1209"/>
                    <a:pt x="394" y="1247"/>
                    <a:pt x="292" y="1285"/>
                  </a:cubicBezTo>
                  <a:cubicBezTo>
                    <a:pt x="292" y="1279"/>
                    <a:pt x="292" y="1272"/>
                    <a:pt x="292" y="1260"/>
                  </a:cubicBezTo>
                  <a:cubicBezTo>
                    <a:pt x="299" y="1247"/>
                    <a:pt x="299" y="1234"/>
                    <a:pt x="305" y="1222"/>
                  </a:cubicBezTo>
                  <a:cubicBezTo>
                    <a:pt x="400" y="1209"/>
                    <a:pt x="495" y="1190"/>
                    <a:pt x="596" y="1171"/>
                  </a:cubicBezTo>
                  <a:close/>
                  <a:moveTo>
                    <a:pt x="1318" y="1285"/>
                  </a:moveTo>
                  <a:cubicBezTo>
                    <a:pt x="1280" y="1291"/>
                    <a:pt x="1242" y="1298"/>
                    <a:pt x="1198" y="1304"/>
                  </a:cubicBezTo>
                  <a:lnTo>
                    <a:pt x="1192" y="1304"/>
                  </a:lnTo>
                  <a:cubicBezTo>
                    <a:pt x="1192" y="1304"/>
                    <a:pt x="1185" y="1298"/>
                    <a:pt x="1185" y="1291"/>
                  </a:cubicBezTo>
                  <a:lnTo>
                    <a:pt x="1204" y="1291"/>
                  </a:lnTo>
                  <a:cubicBezTo>
                    <a:pt x="1242" y="1291"/>
                    <a:pt x="1280" y="1285"/>
                    <a:pt x="1318" y="1285"/>
                  </a:cubicBezTo>
                  <a:close/>
                  <a:moveTo>
                    <a:pt x="223" y="1273"/>
                  </a:moveTo>
                  <a:cubicBezTo>
                    <a:pt x="223" y="1285"/>
                    <a:pt x="223" y="1304"/>
                    <a:pt x="216" y="1317"/>
                  </a:cubicBezTo>
                  <a:lnTo>
                    <a:pt x="210" y="1317"/>
                  </a:lnTo>
                  <a:cubicBezTo>
                    <a:pt x="216" y="1304"/>
                    <a:pt x="223" y="1291"/>
                    <a:pt x="223" y="1273"/>
                  </a:cubicBezTo>
                  <a:close/>
                  <a:moveTo>
                    <a:pt x="926" y="1253"/>
                  </a:moveTo>
                  <a:cubicBezTo>
                    <a:pt x="919" y="1266"/>
                    <a:pt x="919" y="1279"/>
                    <a:pt x="913" y="1298"/>
                  </a:cubicBezTo>
                  <a:cubicBezTo>
                    <a:pt x="843" y="1304"/>
                    <a:pt x="774" y="1317"/>
                    <a:pt x="755" y="1317"/>
                  </a:cubicBezTo>
                  <a:cubicBezTo>
                    <a:pt x="723" y="1320"/>
                    <a:pt x="690" y="1320"/>
                    <a:pt x="656" y="1320"/>
                  </a:cubicBezTo>
                  <a:cubicBezTo>
                    <a:pt x="623" y="1320"/>
                    <a:pt x="590" y="1320"/>
                    <a:pt x="558" y="1323"/>
                  </a:cubicBezTo>
                  <a:cubicBezTo>
                    <a:pt x="571" y="1317"/>
                    <a:pt x="584" y="1317"/>
                    <a:pt x="590" y="1317"/>
                  </a:cubicBezTo>
                  <a:cubicBezTo>
                    <a:pt x="704" y="1291"/>
                    <a:pt x="812" y="1266"/>
                    <a:pt x="926" y="1253"/>
                  </a:cubicBezTo>
                  <a:close/>
                  <a:moveTo>
                    <a:pt x="2940" y="1266"/>
                  </a:moveTo>
                  <a:cubicBezTo>
                    <a:pt x="2940" y="1266"/>
                    <a:pt x="2940" y="1272"/>
                    <a:pt x="2940" y="1279"/>
                  </a:cubicBezTo>
                  <a:cubicBezTo>
                    <a:pt x="2933" y="1285"/>
                    <a:pt x="2927" y="1298"/>
                    <a:pt x="2927" y="1304"/>
                  </a:cubicBezTo>
                  <a:cubicBezTo>
                    <a:pt x="2921" y="1310"/>
                    <a:pt x="2921" y="1317"/>
                    <a:pt x="2921" y="1323"/>
                  </a:cubicBezTo>
                  <a:cubicBezTo>
                    <a:pt x="2756" y="1329"/>
                    <a:pt x="2598" y="1336"/>
                    <a:pt x="2433" y="1336"/>
                  </a:cubicBezTo>
                  <a:cubicBezTo>
                    <a:pt x="2439" y="1329"/>
                    <a:pt x="2439" y="1323"/>
                    <a:pt x="2439" y="1323"/>
                  </a:cubicBezTo>
                  <a:cubicBezTo>
                    <a:pt x="2509" y="1310"/>
                    <a:pt x="2585" y="1304"/>
                    <a:pt x="2648" y="1298"/>
                  </a:cubicBezTo>
                  <a:cubicBezTo>
                    <a:pt x="2667" y="1298"/>
                    <a:pt x="2693" y="1291"/>
                    <a:pt x="2718" y="1291"/>
                  </a:cubicBezTo>
                  <a:cubicBezTo>
                    <a:pt x="2794" y="1285"/>
                    <a:pt x="2870" y="1272"/>
                    <a:pt x="2940" y="1266"/>
                  </a:cubicBezTo>
                  <a:close/>
                  <a:moveTo>
                    <a:pt x="2192" y="1323"/>
                  </a:moveTo>
                  <a:cubicBezTo>
                    <a:pt x="2180" y="1329"/>
                    <a:pt x="2167" y="1336"/>
                    <a:pt x="2161" y="1342"/>
                  </a:cubicBezTo>
                  <a:lnTo>
                    <a:pt x="1776" y="1342"/>
                  </a:lnTo>
                  <a:cubicBezTo>
                    <a:pt x="1913" y="1333"/>
                    <a:pt x="2052" y="1328"/>
                    <a:pt x="2192" y="1323"/>
                  </a:cubicBezTo>
                  <a:close/>
                  <a:moveTo>
                    <a:pt x="907" y="1348"/>
                  </a:moveTo>
                  <a:cubicBezTo>
                    <a:pt x="907" y="1355"/>
                    <a:pt x="900" y="1361"/>
                    <a:pt x="900" y="1367"/>
                  </a:cubicBezTo>
                  <a:cubicBezTo>
                    <a:pt x="894" y="1367"/>
                    <a:pt x="894" y="1367"/>
                    <a:pt x="888" y="1374"/>
                  </a:cubicBezTo>
                  <a:cubicBezTo>
                    <a:pt x="881" y="1374"/>
                    <a:pt x="875" y="1380"/>
                    <a:pt x="869" y="1386"/>
                  </a:cubicBezTo>
                  <a:cubicBezTo>
                    <a:pt x="812" y="1386"/>
                    <a:pt x="761" y="1393"/>
                    <a:pt x="704" y="1393"/>
                  </a:cubicBezTo>
                  <a:lnTo>
                    <a:pt x="679" y="1393"/>
                  </a:lnTo>
                  <a:cubicBezTo>
                    <a:pt x="660" y="1393"/>
                    <a:pt x="641" y="1386"/>
                    <a:pt x="622" y="1386"/>
                  </a:cubicBezTo>
                  <a:cubicBezTo>
                    <a:pt x="710" y="1374"/>
                    <a:pt x="793" y="1361"/>
                    <a:pt x="881" y="1348"/>
                  </a:cubicBezTo>
                  <a:close/>
                  <a:moveTo>
                    <a:pt x="444" y="1310"/>
                  </a:moveTo>
                  <a:lnTo>
                    <a:pt x="444" y="1310"/>
                  </a:lnTo>
                  <a:cubicBezTo>
                    <a:pt x="406" y="1323"/>
                    <a:pt x="368" y="1329"/>
                    <a:pt x="330" y="1342"/>
                  </a:cubicBezTo>
                  <a:cubicBezTo>
                    <a:pt x="311" y="1348"/>
                    <a:pt x="311" y="1380"/>
                    <a:pt x="330" y="1380"/>
                  </a:cubicBezTo>
                  <a:cubicBezTo>
                    <a:pt x="301" y="1386"/>
                    <a:pt x="271" y="1392"/>
                    <a:pt x="242" y="1398"/>
                  </a:cubicBezTo>
                  <a:lnTo>
                    <a:pt x="242" y="1398"/>
                  </a:lnTo>
                  <a:cubicBezTo>
                    <a:pt x="248" y="1379"/>
                    <a:pt x="254" y="1361"/>
                    <a:pt x="261" y="1348"/>
                  </a:cubicBezTo>
                  <a:cubicBezTo>
                    <a:pt x="273" y="1348"/>
                    <a:pt x="280" y="1348"/>
                    <a:pt x="280" y="1342"/>
                  </a:cubicBezTo>
                  <a:cubicBezTo>
                    <a:pt x="337" y="1329"/>
                    <a:pt x="394" y="1323"/>
                    <a:pt x="444" y="1310"/>
                  </a:cubicBezTo>
                  <a:close/>
                  <a:moveTo>
                    <a:pt x="3035" y="1253"/>
                  </a:moveTo>
                  <a:cubicBezTo>
                    <a:pt x="3028" y="1298"/>
                    <a:pt x="3016" y="1348"/>
                    <a:pt x="3003" y="1399"/>
                  </a:cubicBezTo>
                  <a:cubicBezTo>
                    <a:pt x="3003" y="1399"/>
                    <a:pt x="2997" y="1393"/>
                    <a:pt x="2990" y="1393"/>
                  </a:cubicBezTo>
                  <a:lnTo>
                    <a:pt x="2965" y="1393"/>
                  </a:lnTo>
                  <a:cubicBezTo>
                    <a:pt x="2984" y="1380"/>
                    <a:pt x="2990" y="1355"/>
                    <a:pt x="2978" y="1336"/>
                  </a:cubicBezTo>
                  <a:cubicBezTo>
                    <a:pt x="2990" y="1317"/>
                    <a:pt x="3003" y="1298"/>
                    <a:pt x="3016" y="1279"/>
                  </a:cubicBezTo>
                  <a:cubicBezTo>
                    <a:pt x="3022" y="1266"/>
                    <a:pt x="3028" y="1260"/>
                    <a:pt x="3028" y="1253"/>
                  </a:cubicBezTo>
                  <a:close/>
                  <a:moveTo>
                    <a:pt x="2313" y="1418"/>
                  </a:moveTo>
                  <a:cubicBezTo>
                    <a:pt x="2313" y="1418"/>
                    <a:pt x="2313" y="1418"/>
                    <a:pt x="2313" y="1424"/>
                  </a:cubicBezTo>
                  <a:lnTo>
                    <a:pt x="2300" y="1424"/>
                  </a:lnTo>
                  <a:cubicBezTo>
                    <a:pt x="2300" y="1424"/>
                    <a:pt x="2300" y="1418"/>
                    <a:pt x="2300" y="1418"/>
                  </a:cubicBezTo>
                  <a:close/>
                  <a:moveTo>
                    <a:pt x="2192" y="1424"/>
                  </a:moveTo>
                  <a:cubicBezTo>
                    <a:pt x="2192" y="1431"/>
                    <a:pt x="2192" y="1443"/>
                    <a:pt x="2186" y="1450"/>
                  </a:cubicBezTo>
                  <a:cubicBezTo>
                    <a:pt x="2015" y="1450"/>
                    <a:pt x="1844" y="1443"/>
                    <a:pt x="1667" y="1443"/>
                  </a:cubicBezTo>
                  <a:cubicBezTo>
                    <a:pt x="1844" y="1437"/>
                    <a:pt x="2015" y="1431"/>
                    <a:pt x="2192" y="1424"/>
                  </a:cubicBezTo>
                  <a:close/>
                  <a:moveTo>
                    <a:pt x="2237" y="1424"/>
                  </a:moveTo>
                  <a:cubicBezTo>
                    <a:pt x="2237" y="1431"/>
                    <a:pt x="2237" y="1443"/>
                    <a:pt x="2230" y="1450"/>
                  </a:cubicBezTo>
                  <a:lnTo>
                    <a:pt x="2218" y="1450"/>
                  </a:lnTo>
                  <a:cubicBezTo>
                    <a:pt x="2218" y="1443"/>
                    <a:pt x="2224" y="1431"/>
                    <a:pt x="2224" y="1424"/>
                  </a:cubicBezTo>
                  <a:close/>
                  <a:moveTo>
                    <a:pt x="3041" y="1380"/>
                  </a:moveTo>
                  <a:cubicBezTo>
                    <a:pt x="3041" y="1412"/>
                    <a:pt x="3035" y="1437"/>
                    <a:pt x="3035" y="1469"/>
                  </a:cubicBezTo>
                  <a:cubicBezTo>
                    <a:pt x="3028" y="1469"/>
                    <a:pt x="3022" y="1462"/>
                    <a:pt x="3016" y="1462"/>
                  </a:cubicBezTo>
                  <a:cubicBezTo>
                    <a:pt x="3022" y="1437"/>
                    <a:pt x="3035" y="1412"/>
                    <a:pt x="3041" y="1380"/>
                  </a:cubicBezTo>
                  <a:close/>
                  <a:moveTo>
                    <a:pt x="2287" y="1570"/>
                  </a:moveTo>
                  <a:cubicBezTo>
                    <a:pt x="2281" y="1595"/>
                    <a:pt x="2281" y="1621"/>
                    <a:pt x="2275" y="1646"/>
                  </a:cubicBezTo>
                  <a:cubicBezTo>
                    <a:pt x="2275" y="1621"/>
                    <a:pt x="2281" y="1595"/>
                    <a:pt x="2281" y="1570"/>
                  </a:cubicBezTo>
                  <a:close/>
                  <a:moveTo>
                    <a:pt x="907" y="1526"/>
                  </a:moveTo>
                  <a:lnTo>
                    <a:pt x="907" y="1526"/>
                  </a:lnTo>
                  <a:cubicBezTo>
                    <a:pt x="869" y="1735"/>
                    <a:pt x="831" y="1937"/>
                    <a:pt x="799" y="2140"/>
                  </a:cubicBezTo>
                  <a:lnTo>
                    <a:pt x="774" y="2140"/>
                  </a:lnTo>
                  <a:cubicBezTo>
                    <a:pt x="818" y="1937"/>
                    <a:pt x="862" y="1735"/>
                    <a:pt x="907" y="1526"/>
                  </a:cubicBezTo>
                  <a:close/>
                  <a:moveTo>
                    <a:pt x="1027" y="1532"/>
                  </a:moveTo>
                  <a:cubicBezTo>
                    <a:pt x="1046" y="1532"/>
                    <a:pt x="1059" y="1532"/>
                    <a:pt x="1071" y="1538"/>
                  </a:cubicBezTo>
                  <a:cubicBezTo>
                    <a:pt x="1033" y="1741"/>
                    <a:pt x="995" y="1944"/>
                    <a:pt x="957" y="2146"/>
                  </a:cubicBezTo>
                  <a:lnTo>
                    <a:pt x="919" y="2146"/>
                  </a:lnTo>
                  <a:cubicBezTo>
                    <a:pt x="951" y="1944"/>
                    <a:pt x="989" y="1735"/>
                    <a:pt x="1027" y="1532"/>
                  </a:cubicBezTo>
                  <a:close/>
                  <a:moveTo>
                    <a:pt x="1109" y="1538"/>
                  </a:moveTo>
                  <a:cubicBezTo>
                    <a:pt x="1268" y="1545"/>
                    <a:pt x="1420" y="1551"/>
                    <a:pt x="1578" y="1557"/>
                  </a:cubicBezTo>
                  <a:cubicBezTo>
                    <a:pt x="1774" y="1564"/>
                    <a:pt x="1971" y="1564"/>
                    <a:pt x="2167" y="1570"/>
                  </a:cubicBezTo>
                  <a:cubicBezTo>
                    <a:pt x="2148" y="1697"/>
                    <a:pt x="2129" y="1817"/>
                    <a:pt x="2110" y="1944"/>
                  </a:cubicBezTo>
                  <a:cubicBezTo>
                    <a:pt x="2104" y="2020"/>
                    <a:pt x="2091" y="2096"/>
                    <a:pt x="2078" y="2172"/>
                  </a:cubicBezTo>
                  <a:cubicBezTo>
                    <a:pt x="1996" y="2172"/>
                    <a:pt x="1914" y="2172"/>
                    <a:pt x="1831" y="2165"/>
                  </a:cubicBezTo>
                  <a:cubicBezTo>
                    <a:pt x="1831" y="2159"/>
                    <a:pt x="1831" y="2146"/>
                    <a:pt x="1812" y="2146"/>
                  </a:cubicBezTo>
                  <a:cubicBezTo>
                    <a:pt x="1705" y="2146"/>
                    <a:pt x="1603" y="2153"/>
                    <a:pt x="1496" y="2159"/>
                  </a:cubicBezTo>
                  <a:lnTo>
                    <a:pt x="1394" y="2159"/>
                  </a:lnTo>
                  <a:cubicBezTo>
                    <a:pt x="1401" y="2153"/>
                    <a:pt x="1394" y="2140"/>
                    <a:pt x="1388" y="2140"/>
                  </a:cubicBezTo>
                  <a:cubicBezTo>
                    <a:pt x="1293" y="2140"/>
                    <a:pt x="1198" y="2146"/>
                    <a:pt x="1103" y="2153"/>
                  </a:cubicBezTo>
                  <a:cubicBezTo>
                    <a:pt x="1071" y="2146"/>
                    <a:pt x="1040" y="2146"/>
                    <a:pt x="1008" y="2146"/>
                  </a:cubicBezTo>
                  <a:cubicBezTo>
                    <a:pt x="1040" y="1944"/>
                    <a:pt x="1071" y="1741"/>
                    <a:pt x="1109" y="1538"/>
                  </a:cubicBezTo>
                  <a:close/>
                  <a:moveTo>
                    <a:pt x="2218" y="1570"/>
                  </a:moveTo>
                  <a:cubicBezTo>
                    <a:pt x="2205" y="1678"/>
                    <a:pt x="2199" y="1779"/>
                    <a:pt x="2186" y="1887"/>
                  </a:cubicBezTo>
                  <a:cubicBezTo>
                    <a:pt x="2186" y="1893"/>
                    <a:pt x="2186" y="1906"/>
                    <a:pt x="2186" y="1912"/>
                  </a:cubicBezTo>
                  <a:cubicBezTo>
                    <a:pt x="2173" y="2001"/>
                    <a:pt x="2161" y="2089"/>
                    <a:pt x="2148" y="2172"/>
                  </a:cubicBezTo>
                  <a:lnTo>
                    <a:pt x="2116" y="2172"/>
                  </a:lnTo>
                  <a:cubicBezTo>
                    <a:pt x="2129" y="2083"/>
                    <a:pt x="2142" y="2001"/>
                    <a:pt x="2154" y="1912"/>
                  </a:cubicBezTo>
                  <a:cubicBezTo>
                    <a:pt x="2167" y="1798"/>
                    <a:pt x="2186" y="1684"/>
                    <a:pt x="2199" y="1570"/>
                  </a:cubicBezTo>
                  <a:close/>
                  <a:moveTo>
                    <a:pt x="774" y="2286"/>
                  </a:moveTo>
                  <a:cubicBezTo>
                    <a:pt x="774" y="2286"/>
                    <a:pt x="774" y="2292"/>
                    <a:pt x="774" y="2292"/>
                  </a:cubicBezTo>
                  <a:lnTo>
                    <a:pt x="717" y="2292"/>
                  </a:lnTo>
                  <a:cubicBezTo>
                    <a:pt x="736" y="2292"/>
                    <a:pt x="755" y="2286"/>
                    <a:pt x="774" y="2286"/>
                  </a:cubicBezTo>
                  <a:close/>
                  <a:moveTo>
                    <a:pt x="932" y="2279"/>
                  </a:moveTo>
                  <a:cubicBezTo>
                    <a:pt x="932" y="2279"/>
                    <a:pt x="932" y="2286"/>
                    <a:pt x="932" y="2286"/>
                  </a:cubicBezTo>
                  <a:cubicBezTo>
                    <a:pt x="919" y="2286"/>
                    <a:pt x="907" y="2286"/>
                    <a:pt x="894" y="2292"/>
                  </a:cubicBezTo>
                  <a:cubicBezTo>
                    <a:pt x="894" y="2286"/>
                    <a:pt x="894" y="2286"/>
                    <a:pt x="900" y="2279"/>
                  </a:cubicBezTo>
                  <a:close/>
                  <a:moveTo>
                    <a:pt x="387" y="2279"/>
                  </a:moveTo>
                  <a:cubicBezTo>
                    <a:pt x="362" y="2292"/>
                    <a:pt x="343" y="2311"/>
                    <a:pt x="324" y="2336"/>
                  </a:cubicBezTo>
                  <a:cubicBezTo>
                    <a:pt x="324" y="2317"/>
                    <a:pt x="330" y="2298"/>
                    <a:pt x="330" y="2279"/>
                  </a:cubicBezTo>
                  <a:close/>
                  <a:moveTo>
                    <a:pt x="672" y="2336"/>
                  </a:moveTo>
                  <a:cubicBezTo>
                    <a:pt x="653" y="2343"/>
                    <a:pt x="628" y="2349"/>
                    <a:pt x="609" y="2355"/>
                  </a:cubicBezTo>
                  <a:cubicBezTo>
                    <a:pt x="615" y="2349"/>
                    <a:pt x="622" y="2343"/>
                    <a:pt x="634" y="2336"/>
                  </a:cubicBezTo>
                  <a:close/>
                  <a:moveTo>
                    <a:pt x="926" y="2336"/>
                  </a:moveTo>
                  <a:cubicBezTo>
                    <a:pt x="926" y="2336"/>
                    <a:pt x="919" y="2343"/>
                    <a:pt x="919" y="2349"/>
                  </a:cubicBezTo>
                  <a:cubicBezTo>
                    <a:pt x="913" y="2349"/>
                    <a:pt x="900" y="2349"/>
                    <a:pt x="894" y="2355"/>
                  </a:cubicBezTo>
                  <a:cubicBezTo>
                    <a:pt x="894" y="2349"/>
                    <a:pt x="888" y="2349"/>
                    <a:pt x="888" y="2343"/>
                  </a:cubicBezTo>
                  <a:cubicBezTo>
                    <a:pt x="888" y="2343"/>
                    <a:pt x="888" y="2343"/>
                    <a:pt x="888" y="2336"/>
                  </a:cubicBezTo>
                  <a:close/>
                  <a:moveTo>
                    <a:pt x="2287" y="2311"/>
                  </a:moveTo>
                  <a:cubicBezTo>
                    <a:pt x="2351" y="2317"/>
                    <a:pt x="2414" y="2324"/>
                    <a:pt x="2477" y="2330"/>
                  </a:cubicBezTo>
                  <a:cubicBezTo>
                    <a:pt x="2452" y="2336"/>
                    <a:pt x="2427" y="2336"/>
                    <a:pt x="2401" y="2343"/>
                  </a:cubicBezTo>
                  <a:cubicBezTo>
                    <a:pt x="2357" y="2349"/>
                    <a:pt x="2319" y="2349"/>
                    <a:pt x="2281" y="2355"/>
                  </a:cubicBezTo>
                  <a:cubicBezTo>
                    <a:pt x="2281" y="2343"/>
                    <a:pt x="2287" y="2330"/>
                    <a:pt x="2287" y="2311"/>
                  </a:cubicBezTo>
                  <a:close/>
                  <a:moveTo>
                    <a:pt x="1515" y="2336"/>
                  </a:moveTo>
                  <a:cubicBezTo>
                    <a:pt x="1464" y="2343"/>
                    <a:pt x="1413" y="2349"/>
                    <a:pt x="1363" y="2355"/>
                  </a:cubicBezTo>
                  <a:cubicBezTo>
                    <a:pt x="1280" y="2362"/>
                    <a:pt x="1198" y="2368"/>
                    <a:pt x="1122" y="2368"/>
                  </a:cubicBezTo>
                  <a:cubicBezTo>
                    <a:pt x="1249" y="2355"/>
                    <a:pt x="1382" y="2343"/>
                    <a:pt x="1515" y="2336"/>
                  </a:cubicBezTo>
                  <a:close/>
                  <a:moveTo>
                    <a:pt x="2724" y="2362"/>
                  </a:moveTo>
                  <a:cubicBezTo>
                    <a:pt x="2712" y="2368"/>
                    <a:pt x="2705" y="2368"/>
                    <a:pt x="2693" y="2368"/>
                  </a:cubicBezTo>
                  <a:cubicBezTo>
                    <a:pt x="2705" y="2368"/>
                    <a:pt x="2712" y="2362"/>
                    <a:pt x="2724" y="2362"/>
                  </a:cubicBezTo>
                  <a:close/>
                  <a:moveTo>
                    <a:pt x="761" y="2368"/>
                  </a:moveTo>
                  <a:cubicBezTo>
                    <a:pt x="755" y="2368"/>
                    <a:pt x="742" y="2374"/>
                    <a:pt x="736" y="2374"/>
                  </a:cubicBezTo>
                  <a:lnTo>
                    <a:pt x="710" y="2374"/>
                  </a:lnTo>
                  <a:cubicBezTo>
                    <a:pt x="729" y="2374"/>
                    <a:pt x="748" y="2368"/>
                    <a:pt x="761" y="2368"/>
                  </a:cubicBezTo>
                  <a:close/>
                  <a:moveTo>
                    <a:pt x="2135" y="2311"/>
                  </a:moveTo>
                  <a:cubicBezTo>
                    <a:pt x="2129" y="2336"/>
                    <a:pt x="2129" y="2355"/>
                    <a:pt x="2129" y="2381"/>
                  </a:cubicBezTo>
                  <a:cubicBezTo>
                    <a:pt x="2116" y="2381"/>
                    <a:pt x="2104" y="2387"/>
                    <a:pt x="2091" y="2387"/>
                  </a:cubicBezTo>
                  <a:cubicBezTo>
                    <a:pt x="2097" y="2362"/>
                    <a:pt x="2097" y="2336"/>
                    <a:pt x="2104" y="2311"/>
                  </a:cubicBezTo>
                  <a:close/>
                  <a:moveTo>
                    <a:pt x="2433" y="2368"/>
                  </a:moveTo>
                  <a:cubicBezTo>
                    <a:pt x="2382" y="2381"/>
                    <a:pt x="2332" y="2393"/>
                    <a:pt x="2281" y="2406"/>
                  </a:cubicBezTo>
                  <a:lnTo>
                    <a:pt x="2275" y="2406"/>
                  </a:lnTo>
                  <a:cubicBezTo>
                    <a:pt x="2275" y="2400"/>
                    <a:pt x="2275" y="2393"/>
                    <a:pt x="2275" y="2387"/>
                  </a:cubicBezTo>
                  <a:cubicBezTo>
                    <a:pt x="2332" y="2381"/>
                    <a:pt x="2382" y="2374"/>
                    <a:pt x="2433" y="2368"/>
                  </a:cubicBezTo>
                  <a:close/>
                  <a:moveTo>
                    <a:pt x="558" y="2412"/>
                  </a:moveTo>
                  <a:cubicBezTo>
                    <a:pt x="571" y="2412"/>
                    <a:pt x="590" y="2419"/>
                    <a:pt x="603" y="2419"/>
                  </a:cubicBezTo>
                  <a:cubicBezTo>
                    <a:pt x="584" y="2419"/>
                    <a:pt x="558" y="2425"/>
                    <a:pt x="539" y="2431"/>
                  </a:cubicBezTo>
                  <a:cubicBezTo>
                    <a:pt x="546" y="2425"/>
                    <a:pt x="546" y="2419"/>
                    <a:pt x="552" y="2412"/>
                  </a:cubicBezTo>
                  <a:close/>
                  <a:moveTo>
                    <a:pt x="2123" y="2412"/>
                  </a:moveTo>
                  <a:lnTo>
                    <a:pt x="2123" y="2425"/>
                  </a:lnTo>
                  <a:cubicBezTo>
                    <a:pt x="2110" y="2425"/>
                    <a:pt x="2097" y="2431"/>
                    <a:pt x="2091" y="2431"/>
                  </a:cubicBezTo>
                  <a:cubicBezTo>
                    <a:pt x="2091" y="2425"/>
                    <a:pt x="2091" y="2425"/>
                    <a:pt x="2091" y="2419"/>
                  </a:cubicBezTo>
                  <a:cubicBezTo>
                    <a:pt x="2104" y="2419"/>
                    <a:pt x="2110" y="2412"/>
                    <a:pt x="2123" y="2412"/>
                  </a:cubicBezTo>
                  <a:close/>
                  <a:moveTo>
                    <a:pt x="2040" y="2425"/>
                  </a:moveTo>
                  <a:cubicBezTo>
                    <a:pt x="2040" y="2431"/>
                    <a:pt x="2040" y="2438"/>
                    <a:pt x="2040" y="2444"/>
                  </a:cubicBezTo>
                  <a:cubicBezTo>
                    <a:pt x="1996" y="2450"/>
                    <a:pt x="1958" y="2450"/>
                    <a:pt x="1920" y="2450"/>
                  </a:cubicBezTo>
                  <a:cubicBezTo>
                    <a:pt x="1888" y="2451"/>
                    <a:pt x="1865" y="2452"/>
                    <a:pt x="1850" y="2452"/>
                  </a:cubicBezTo>
                  <a:cubicBezTo>
                    <a:pt x="1754" y="2452"/>
                    <a:pt x="1958" y="2436"/>
                    <a:pt x="2040" y="2425"/>
                  </a:cubicBezTo>
                  <a:close/>
                  <a:moveTo>
                    <a:pt x="520" y="2457"/>
                  </a:moveTo>
                  <a:cubicBezTo>
                    <a:pt x="520" y="2457"/>
                    <a:pt x="520" y="2457"/>
                    <a:pt x="520" y="2463"/>
                  </a:cubicBezTo>
                  <a:lnTo>
                    <a:pt x="514" y="2463"/>
                  </a:lnTo>
                  <a:cubicBezTo>
                    <a:pt x="520" y="2463"/>
                    <a:pt x="520" y="2457"/>
                    <a:pt x="520" y="2457"/>
                  </a:cubicBezTo>
                  <a:close/>
                  <a:moveTo>
                    <a:pt x="2712" y="2393"/>
                  </a:moveTo>
                  <a:cubicBezTo>
                    <a:pt x="2712" y="2400"/>
                    <a:pt x="2712" y="2406"/>
                    <a:pt x="2705" y="2412"/>
                  </a:cubicBezTo>
                  <a:cubicBezTo>
                    <a:pt x="2598" y="2431"/>
                    <a:pt x="2490" y="2450"/>
                    <a:pt x="2389" y="2469"/>
                  </a:cubicBezTo>
                  <a:cubicBezTo>
                    <a:pt x="2344" y="2476"/>
                    <a:pt x="2313" y="2476"/>
                    <a:pt x="2300" y="2476"/>
                  </a:cubicBezTo>
                  <a:lnTo>
                    <a:pt x="2268" y="2476"/>
                  </a:lnTo>
                  <a:cubicBezTo>
                    <a:pt x="2268" y="2469"/>
                    <a:pt x="2268" y="2463"/>
                    <a:pt x="2268" y="2457"/>
                  </a:cubicBezTo>
                  <a:cubicBezTo>
                    <a:pt x="2319" y="2444"/>
                    <a:pt x="2370" y="2438"/>
                    <a:pt x="2414" y="2431"/>
                  </a:cubicBezTo>
                  <a:cubicBezTo>
                    <a:pt x="2515" y="2419"/>
                    <a:pt x="2617" y="2406"/>
                    <a:pt x="2712" y="2393"/>
                  </a:cubicBezTo>
                  <a:close/>
                  <a:moveTo>
                    <a:pt x="128" y="2235"/>
                  </a:moveTo>
                  <a:cubicBezTo>
                    <a:pt x="115" y="2279"/>
                    <a:pt x="109" y="2324"/>
                    <a:pt x="102" y="2368"/>
                  </a:cubicBezTo>
                  <a:cubicBezTo>
                    <a:pt x="96" y="2412"/>
                    <a:pt x="83" y="2457"/>
                    <a:pt x="77" y="2501"/>
                  </a:cubicBezTo>
                  <a:cubicBezTo>
                    <a:pt x="77" y="2400"/>
                    <a:pt x="90" y="2292"/>
                    <a:pt x="115" y="2235"/>
                  </a:cubicBezTo>
                  <a:close/>
                  <a:moveTo>
                    <a:pt x="2693" y="2463"/>
                  </a:moveTo>
                  <a:cubicBezTo>
                    <a:pt x="2686" y="2469"/>
                    <a:pt x="2686" y="2482"/>
                    <a:pt x="2680" y="2495"/>
                  </a:cubicBezTo>
                  <a:cubicBezTo>
                    <a:pt x="2604" y="2495"/>
                    <a:pt x="2529" y="2498"/>
                    <a:pt x="2456" y="2505"/>
                  </a:cubicBezTo>
                  <a:lnTo>
                    <a:pt x="2456" y="2505"/>
                  </a:lnTo>
                  <a:cubicBezTo>
                    <a:pt x="2510" y="2498"/>
                    <a:pt x="2572" y="2488"/>
                    <a:pt x="2623" y="2476"/>
                  </a:cubicBezTo>
                  <a:cubicBezTo>
                    <a:pt x="2648" y="2469"/>
                    <a:pt x="2667" y="2463"/>
                    <a:pt x="2693" y="2463"/>
                  </a:cubicBezTo>
                  <a:close/>
                  <a:moveTo>
                    <a:pt x="210" y="2254"/>
                  </a:moveTo>
                  <a:cubicBezTo>
                    <a:pt x="204" y="2265"/>
                    <a:pt x="204" y="2281"/>
                    <a:pt x="216" y="2281"/>
                  </a:cubicBezTo>
                  <a:cubicBezTo>
                    <a:pt x="218" y="2281"/>
                    <a:pt x="220" y="2280"/>
                    <a:pt x="223" y="2279"/>
                  </a:cubicBezTo>
                  <a:lnTo>
                    <a:pt x="254" y="2279"/>
                  </a:lnTo>
                  <a:cubicBezTo>
                    <a:pt x="229" y="2362"/>
                    <a:pt x="197" y="2438"/>
                    <a:pt x="159" y="2507"/>
                  </a:cubicBezTo>
                  <a:cubicBezTo>
                    <a:pt x="159" y="2463"/>
                    <a:pt x="166" y="2419"/>
                    <a:pt x="172" y="2374"/>
                  </a:cubicBezTo>
                  <a:cubicBezTo>
                    <a:pt x="178" y="2336"/>
                    <a:pt x="185" y="2292"/>
                    <a:pt x="191" y="2254"/>
                  </a:cubicBezTo>
                  <a:close/>
                  <a:moveTo>
                    <a:pt x="2059" y="2311"/>
                  </a:moveTo>
                  <a:cubicBezTo>
                    <a:pt x="2053" y="2336"/>
                    <a:pt x="2047" y="2368"/>
                    <a:pt x="2047" y="2393"/>
                  </a:cubicBezTo>
                  <a:cubicBezTo>
                    <a:pt x="1945" y="2412"/>
                    <a:pt x="1844" y="2431"/>
                    <a:pt x="1736" y="2450"/>
                  </a:cubicBezTo>
                  <a:cubicBezTo>
                    <a:pt x="1736" y="2450"/>
                    <a:pt x="1730" y="2457"/>
                    <a:pt x="1730" y="2463"/>
                  </a:cubicBezTo>
                  <a:cubicBezTo>
                    <a:pt x="1508" y="2463"/>
                    <a:pt x="1280" y="2476"/>
                    <a:pt x="1059" y="2507"/>
                  </a:cubicBezTo>
                  <a:cubicBezTo>
                    <a:pt x="1040" y="2507"/>
                    <a:pt x="1014" y="2501"/>
                    <a:pt x="995" y="2501"/>
                  </a:cubicBezTo>
                  <a:cubicBezTo>
                    <a:pt x="989" y="2495"/>
                    <a:pt x="983" y="2495"/>
                    <a:pt x="976" y="2488"/>
                  </a:cubicBezTo>
                  <a:cubicBezTo>
                    <a:pt x="1008" y="2482"/>
                    <a:pt x="1040" y="2476"/>
                    <a:pt x="1071" y="2469"/>
                  </a:cubicBezTo>
                  <a:cubicBezTo>
                    <a:pt x="1388" y="2457"/>
                    <a:pt x="1698" y="2425"/>
                    <a:pt x="2015" y="2387"/>
                  </a:cubicBezTo>
                  <a:cubicBezTo>
                    <a:pt x="2040" y="2381"/>
                    <a:pt x="2040" y="2343"/>
                    <a:pt x="2021" y="2336"/>
                  </a:cubicBezTo>
                  <a:lnTo>
                    <a:pt x="2028" y="2336"/>
                  </a:lnTo>
                  <a:cubicBezTo>
                    <a:pt x="2047" y="2336"/>
                    <a:pt x="2053" y="2317"/>
                    <a:pt x="2047" y="2311"/>
                  </a:cubicBezTo>
                  <a:close/>
                  <a:moveTo>
                    <a:pt x="710" y="2533"/>
                  </a:moveTo>
                  <a:cubicBezTo>
                    <a:pt x="710" y="2539"/>
                    <a:pt x="710" y="2539"/>
                    <a:pt x="717" y="2539"/>
                  </a:cubicBezTo>
                  <a:cubicBezTo>
                    <a:pt x="704" y="2539"/>
                    <a:pt x="685" y="2545"/>
                    <a:pt x="672" y="2545"/>
                  </a:cubicBezTo>
                  <a:lnTo>
                    <a:pt x="672" y="2545"/>
                  </a:lnTo>
                  <a:cubicBezTo>
                    <a:pt x="685" y="2545"/>
                    <a:pt x="698" y="2539"/>
                    <a:pt x="710" y="2533"/>
                  </a:cubicBezTo>
                  <a:close/>
                  <a:moveTo>
                    <a:pt x="2667" y="2558"/>
                  </a:moveTo>
                  <a:cubicBezTo>
                    <a:pt x="2667" y="2558"/>
                    <a:pt x="2667" y="2564"/>
                    <a:pt x="2661" y="2564"/>
                  </a:cubicBezTo>
                  <a:lnTo>
                    <a:pt x="2642" y="2564"/>
                  </a:lnTo>
                  <a:cubicBezTo>
                    <a:pt x="2655" y="2564"/>
                    <a:pt x="2661" y="2558"/>
                    <a:pt x="2667" y="2558"/>
                  </a:cubicBezTo>
                  <a:close/>
                  <a:moveTo>
                    <a:pt x="1198" y="2562"/>
                  </a:moveTo>
                  <a:cubicBezTo>
                    <a:pt x="1286" y="2562"/>
                    <a:pt x="1369" y="2564"/>
                    <a:pt x="1432" y="2564"/>
                  </a:cubicBezTo>
                  <a:cubicBezTo>
                    <a:pt x="1293" y="2571"/>
                    <a:pt x="1160" y="2571"/>
                    <a:pt x="1021" y="2571"/>
                  </a:cubicBezTo>
                  <a:lnTo>
                    <a:pt x="1014" y="2571"/>
                  </a:lnTo>
                  <a:cubicBezTo>
                    <a:pt x="1033" y="2564"/>
                    <a:pt x="1052" y="2564"/>
                    <a:pt x="1065" y="2564"/>
                  </a:cubicBezTo>
                  <a:cubicBezTo>
                    <a:pt x="1109" y="2562"/>
                    <a:pt x="1154" y="2562"/>
                    <a:pt x="1198" y="2562"/>
                  </a:cubicBezTo>
                  <a:close/>
                  <a:moveTo>
                    <a:pt x="2490" y="2552"/>
                  </a:moveTo>
                  <a:cubicBezTo>
                    <a:pt x="2414" y="2564"/>
                    <a:pt x="2332" y="2583"/>
                    <a:pt x="2249" y="2590"/>
                  </a:cubicBezTo>
                  <a:cubicBezTo>
                    <a:pt x="2249" y="2583"/>
                    <a:pt x="2249" y="2583"/>
                    <a:pt x="2249" y="2583"/>
                  </a:cubicBezTo>
                  <a:cubicBezTo>
                    <a:pt x="2300" y="2571"/>
                    <a:pt x="2351" y="2564"/>
                    <a:pt x="2401" y="2558"/>
                  </a:cubicBezTo>
                  <a:cubicBezTo>
                    <a:pt x="2433" y="2552"/>
                    <a:pt x="2458" y="2552"/>
                    <a:pt x="2490" y="2552"/>
                  </a:cubicBezTo>
                  <a:close/>
                  <a:moveTo>
                    <a:pt x="2655" y="2621"/>
                  </a:moveTo>
                  <a:cubicBezTo>
                    <a:pt x="2655" y="2621"/>
                    <a:pt x="2655" y="2621"/>
                    <a:pt x="2655" y="2628"/>
                  </a:cubicBezTo>
                  <a:lnTo>
                    <a:pt x="2623" y="2628"/>
                  </a:lnTo>
                  <a:cubicBezTo>
                    <a:pt x="2636" y="2621"/>
                    <a:pt x="2642" y="2621"/>
                    <a:pt x="2655" y="2621"/>
                  </a:cubicBezTo>
                  <a:close/>
                  <a:moveTo>
                    <a:pt x="1401" y="2659"/>
                  </a:moveTo>
                  <a:cubicBezTo>
                    <a:pt x="1407" y="2659"/>
                    <a:pt x="1413" y="2666"/>
                    <a:pt x="1420" y="2666"/>
                  </a:cubicBezTo>
                  <a:cubicBezTo>
                    <a:pt x="1508" y="2672"/>
                    <a:pt x="1603" y="2672"/>
                    <a:pt x="1692" y="2678"/>
                  </a:cubicBezTo>
                  <a:lnTo>
                    <a:pt x="1052" y="2678"/>
                  </a:lnTo>
                  <a:cubicBezTo>
                    <a:pt x="1078" y="2672"/>
                    <a:pt x="1103" y="2672"/>
                    <a:pt x="1128" y="2666"/>
                  </a:cubicBezTo>
                  <a:cubicBezTo>
                    <a:pt x="1217" y="2666"/>
                    <a:pt x="1312" y="2666"/>
                    <a:pt x="1401" y="2659"/>
                  </a:cubicBezTo>
                  <a:close/>
                  <a:moveTo>
                    <a:pt x="216" y="2558"/>
                  </a:moveTo>
                  <a:cubicBezTo>
                    <a:pt x="216" y="2564"/>
                    <a:pt x="216" y="2564"/>
                    <a:pt x="210" y="2564"/>
                  </a:cubicBezTo>
                  <a:cubicBezTo>
                    <a:pt x="197" y="2577"/>
                    <a:pt x="204" y="2602"/>
                    <a:pt x="216" y="2609"/>
                  </a:cubicBezTo>
                  <a:cubicBezTo>
                    <a:pt x="216" y="2634"/>
                    <a:pt x="216" y="2653"/>
                    <a:pt x="210" y="2672"/>
                  </a:cubicBezTo>
                  <a:cubicBezTo>
                    <a:pt x="172" y="2678"/>
                    <a:pt x="134" y="2678"/>
                    <a:pt x="96" y="2685"/>
                  </a:cubicBezTo>
                  <a:cubicBezTo>
                    <a:pt x="96" y="2678"/>
                    <a:pt x="96" y="2678"/>
                    <a:pt x="102" y="2672"/>
                  </a:cubicBezTo>
                  <a:cubicBezTo>
                    <a:pt x="106" y="2674"/>
                    <a:pt x="110" y="2675"/>
                    <a:pt x="114" y="2675"/>
                  </a:cubicBezTo>
                  <a:cubicBezTo>
                    <a:pt x="125" y="2675"/>
                    <a:pt x="137" y="2669"/>
                    <a:pt x="147" y="2659"/>
                  </a:cubicBezTo>
                  <a:cubicBezTo>
                    <a:pt x="172" y="2621"/>
                    <a:pt x="191" y="2590"/>
                    <a:pt x="210" y="2558"/>
                  </a:cubicBezTo>
                  <a:close/>
                  <a:moveTo>
                    <a:pt x="2724" y="2685"/>
                  </a:moveTo>
                  <a:cubicBezTo>
                    <a:pt x="2724" y="2685"/>
                    <a:pt x="2724" y="2685"/>
                    <a:pt x="2724" y="2691"/>
                  </a:cubicBezTo>
                  <a:cubicBezTo>
                    <a:pt x="2724" y="2691"/>
                    <a:pt x="2718" y="2685"/>
                    <a:pt x="2718" y="2685"/>
                  </a:cubicBezTo>
                  <a:close/>
                  <a:moveTo>
                    <a:pt x="2085" y="2799"/>
                  </a:moveTo>
                  <a:cubicBezTo>
                    <a:pt x="2072" y="2805"/>
                    <a:pt x="2059" y="2805"/>
                    <a:pt x="2053" y="2805"/>
                  </a:cubicBezTo>
                  <a:cubicBezTo>
                    <a:pt x="2053" y="2805"/>
                    <a:pt x="2053" y="2799"/>
                    <a:pt x="2053" y="2799"/>
                  </a:cubicBezTo>
                  <a:close/>
                  <a:moveTo>
                    <a:pt x="837" y="2792"/>
                  </a:moveTo>
                  <a:cubicBezTo>
                    <a:pt x="812" y="2951"/>
                    <a:pt x="780" y="3115"/>
                    <a:pt x="748" y="3274"/>
                  </a:cubicBezTo>
                  <a:cubicBezTo>
                    <a:pt x="767" y="3115"/>
                    <a:pt x="793" y="2951"/>
                    <a:pt x="818" y="2792"/>
                  </a:cubicBezTo>
                  <a:close/>
                  <a:moveTo>
                    <a:pt x="2078" y="2830"/>
                  </a:moveTo>
                  <a:lnTo>
                    <a:pt x="2078" y="2830"/>
                  </a:lnTo>
                  <a:cubicBezTo>
                    <a:pt x="2072" y="2919"/>
                    <a:pt x="2066" y="3008"/>
                    <a:pt x="2059" y="3096"/>
                  </a:cubicBezTo>
                  <a:cubicBezTo>
                    <a:pt x="2053" y="3153"/>
                    <a:pt x="2066" y="3280"/>
                    <a:pt x="2047" y="3394"/>
                  </a:cubicBezTo>
                  <a:cubicBezTo>
                    <a:pt x="2047" y="3407"/>
                    <a:pt x="2040" y="3419"/>
                    <a:pt x="2040" y="3432"/>
                  </a:cubicBezTo>
                  <a:cubicBezTo>
                    <a:pt x="2028" y="3464"/>
                    <a:pt x="2015" y="3495"/>
                    <a:pt x="1996" y="3527"/>
                  </a:cubicBezTo>
                  <a:cubicBezTo>
                    <a:pt x="1996" y="3533"/>
                    <a:pt x="1990" y="3533"/>
                    <a:pt x="1990" y="3540"/>
                  </a:cubicBezTo>
                  <a:cubicBezTo>
                    <a:pt x="1990" y="3502"/>
                    <a:pt x="1996" y="3470"/>
                    <a:pt x="1996" y="3432"/>
                  </a:cubicBezTo>
                  <a:cubicBezTo>
                    <a:pt x="2002" y="3369"/>
                    <a:pt x="2009" y="3299"/>
                    <a:pt x="2015" y="3229"/>
                  </a:cubicBezTo>
                  <a:cubicBezTo>
                    <a:pt x="2028" y="3103"/>
                    <a:pt x="2034" y="2970"/>
                    <a:pt x="2047" y="2837"/>
                  </a:cubicBezTo>
                  <a:cubicBezTo>
                    <a:pt x="2059" y="2837"/>
                    <a:pt x="2066" y="2837"/>
                    <a:pt x="2078" y="2830"/>
                  </a:cubicBezTo>
                  <a:close/>
                  <a:moveTo>
                    <a:pt x="1232" y="1"/>
                  </a:moveTo>
                  <a:cubicBezTo>
                    <a:pt x="1217" y="1"/>
                    <a:pt x="1203" y="11"/>
                    <a:pt x="1198" y="25"/>
                  </a:cubicBezTo>
                  <a:cubicBezTo>
                    <a:pt x="1128" y="303"/>
                    <a:pt x="1065" y="588"/>
                    <a:pt x="1002" y="867"/>
                  </a:cubicBezTo>
                  <a:cubicBezTo>
                    <a:pt x="913" y="867"/>
                    <a:pt x="824" y="867"/>
                    <a:pt x="736" y="861"/>
                  </a:cubicBezTo>
                  <a:cubicBezTo>
                    <a:pt x="669" y="861"/>
                    <a:pt x="557" y="843"/>
                    <a:pt x="451" y="843"/>
                  </a:cubicBezTo>
                  <a:cubicBezTo>
                    <a:pt x="357" y="843"/>
                    <a:pt x="268" y="857"/>
                    <a:pt x="223" y="911"/>
                  </a:cubicBezTo>
                  <a:cubicBezTo>
                    <a:pt x="210" y="930"/>
                    <a:pt x="210" y="949"/>
                    <a:pt x="223" y="968"/>
                  </a:cubicBezTo>
                  <a:cubicBezTo>
                    <a:pt x="210" y="1006"/>
                    <a:pt x="204" y="1038"/>
                    <a:pt x="197" y="1063"/>
                  </a:cubicBezTo>
                  <a:cubicBezTo>
                    <a:pt x="172" y="1165"/>
                    <a:pt x="159" y="1260"/>
                    <a:pt x="147" y="1361"/>
                  </a:cubicBezTo>
                  <a:cubicBezTo>
                    <a:pt x="147" y="1377"/>
                    <a:pt x="156" y="1383"/>
                    <a:pt x="166" y="1383"/>
                  </a:cubicBezTo>
                  <a:cubicBezTo>
                    <a:pt x="177" y="1383"/>
                    <a:pt x="188" y="1377"/>
                    <a:pt x="191" y="1367"/>
                  </a:cubicBezTo>
                  <a:cubicBezTo>
                    <a:pt x="197" y="1361"/>
                    <a:pt x="197" y="1355"/>
                    <a:pt x="197" y="1348"/>
                  </a:cubicBezTo>
                  <a:cubicBezTo>
                    <a:pt x="204" y="1355"/>
                    <a:pt x="210" y="1355"/>
                    <a:pt x="216" y="1355"/>
                  </a:cubicBezTo>
                  <a:cubicBezTo>
                    <a:pt x="216" y="1361"/>
                    <a:pt x="210" y="1374"/>
                    <a:pt x="210" y="1386"/>
                  </a:cubicBezTo>
                  <a:cubicBezTo>
                    <a:pt x="210" y="1393"/>
                    <a:pt x="216" y="1405"/>
                    <a:pt x="229" y="1405"/>
                  </a:cubicBezTo>
                  <a:cubicBezTo>
                    <a:pt x="216" y="1412"/>
                    <a:pt x="204" y="1412"/>
                    <a:pt x="197" y="1418"/>
                  </a:cubicBezTo>
                  <a:cubicBezTo>
                    <a:pt x="191" y="1424"/>
                    <a:pt x="191" y="1424"/>
                    <a:pt x="197" y="1431"/>
                  </a:cubicBezTo>
                  <a:cubicBezTo>
                    <a:pt x="204" y="1437"/>
                    <a:pt x="210" y="1443"/>
                    <a:pt x="223" y="1443"/>
                  </a:cubicBezTo>
                  <a:cubicBezTo>
                    <a:pt x="223" y="1450"/>
                    <a:pt x="229" y="1456"/>
                    <a:pt x="242" y="1456"/>
                  </a:cubicBezTo>
                  <a:cubicBezTo>
                    <a:pt x="406" y="1538"/>
                    <a:pt x="653" y="1513"/>
                    <a:pt x="831" y="1526"/>
                  </a:cubicBezTo>
                  <a:lnTo>
                    <a:pt x="869" y="1526"/>
                  </a:lnTo>
                  <a:cubicBezTo>
                    <a:pt x="831" y="1728"/>
                    <a:pt x="793" y="1937"/>
                    <a:pt x="755" y="2140"/>
                  </a:cubicBezTo>
                  <a:cubicBezTo>
                    <a:pt x="645" y="2137"/>
                    <a:pt x="528" y="2127"/>
                    <a:pt x="411" y="2127"/>
                  </a:cubicBezTo>
                  <a:cubicBezTo>
                    <a:pt x="317" y="2127"/>
                    <a:pt x="224" y="2133"/>
                    <a:pt x="134" y="2153"/>
                  </a:cubicBezTo>
                  <a:cubicBezTo>
                    <a:pt x="130" y="2151"/>
                    <a:pt x="127" y="2150"/>
                    <a:pt x="123" y="2150"/>
                  </a:cubicBezTo>
                  <a:cubicBezTo>
                    <a:pt x="114" y="2150"/>
                    <a:pt x="107" y="2155"/>
                    <a:pt x="102" y="2159"/>
                  </a:cubicBezTo>
                  <a:cubicBezTo>
                    <a:pt x="96" y="2159"/>
                    <a:pt x="83" y="2165"/>
                    <a:pt x="77" y="2165"/>
                  </a:cubicBezTo>
                  <a:cubicBezTo>
                    <a:pt x="58" y="2172"/>
                    <a:pt x="52" y="2191"/>
                    <a:pt x="64" y="2210"/>
                  </a:cubicBezTo>
                  <a:cubicBezTo>
                    <a:pt x="1" y="2330"/>
                    <a:pt x="1" y="2615"/>
                    <a:pt x="7" y="2723"/>
                  </a:cubicBezTo>
                  <a:cubicBezTo>
                    <a:pt x="1" y="2729"/>
                    <a:pt x="1" y="2742"/>
                    <a:pt x="7" y="2754"/>
                  </a:cubicBezTo>
                  <a:cubicBezTo>
                    <a:pt x="7" y="2774"/>
                    <a:pt x="22" y="2784"/>
                    <a:pt x="38" y="2784"/>
                  </a:cubicBezTo>
                  <a:cubicBezTo>
                    <a:pt x="47" y="2784"/>
                    <a:pt x="57" y="2781"/>
                    <a:pt x="64" y="2773"/>
                  </a:cubicBezTo>
                  <a:cubicBezTo>
                    <a:pt x="154" y="2791"/>
                    <a:pt x="249" y="2795"/>
                    <a:pt x="344" y="2795"/>
                  </a:cubicBezTo>
                  <a:cubicBezTo>
                    <a:pt x="432" y="2795"/>
                    <a:pt x="520" y="2791"/>
                    <a:pt x="605" y="2791"/>
                  </a:cubicBezTo>
                  <a:cubicBezTo>
                    <a:pt x="630" y="2791"/>
                    <a:pt x="655" y="2792"/>
                    <a:pt x="679" y="2792"/>
                  </a:cubicBezTo>
                  <a:lnTo>
                    <a:pt x="698" y="2792"/>
                  </a:lnTo>
                  <a:cubicBezTo>
                    <a:pt x="672" y="2995"/>
                    <a:pt x="647" y="3198"/>
                    <a:pt x="622" y="3407"/>
                  </a:cubicBezTo>
                  <a:cubicBezTo>
                    <a:pt x="615" y="3426"/>
                    <a:pt x="641" y="3457"/>
                    <a:pt x="660" y="3457"/>
                  </a:cubicBezTo>
                  <a:cubicBezTo>
                    <a:pt x="698" y="3464"/>
                    <a:pt x="729" y="3470"/>
                    <a:pt x="761" y="3470"/>
                  </a:cubicBezTo>
                  <a:cubicBezTo>
                    <a:pt x="765" y="3471"/>
                    <a:pt x="770" y="3472"/>
                    <a:pt x="774" y="3472"/>
                  </a:cubicBezTo>
                  <a:cubicBezTo>
                    <a:pt x="798" y="3472"/>
                    <a:pt x="824" y="3459"/>
                    <a:pt x="824" y="3432"/>
                  </a:cubicBezTo>
                  <a:cubicBezTo>
                    <a:pt x="856" y="3217"/>
                    <a:pt x="888" y="3008"/>
                    <a:pt x="913" y="2792"/>
                  </a:cubicBezTo>
                  <a:lnTo>
                    <a:pt x="1407" y="2792"/>
                  </a:lnTo>
                  <a:cubicBezTo>
                    <a:pt x="1603" y="2792"/>
                    <a:pt x="1793" y="2799"/>
                    <a:pt x="1990" y="2799"/>
                  </a:cubicBezTo>
                  <a:cubicBezTo>
                    <a:pt x="1958" y="3052"/>
                    <a:pt x="1926" y="3312"/>
                    <a:pt x="1914" y="3571"/>
                  </a:cubicBezTo>
                  <a:lnTo>
                    <a:pt x="1907" y="3571"/>
                  </a:lnTo>
                  <a:cubicBezTo>
                    <a:pt x="1882" y="3578"/>
                    <a:pt x="1882" y="3622"/>
                    <a:pt x="1907" y="3622"/>
                  </a:cubicBezTo>
                  <a:cubicBezTo>
                    <a:pt x="1907" y="3628"/>
                    <a:pt x="1907" y="3628"/>
                    <a:pt x="1907" y="3635"/>
                  </a:cubicBezTo>
                  <a:cubicBezTo>
                    <a:pt x="1907" y="3654"/>
                    <a:pt x="1926" y="3673"/>
                    <a:pt x="1945" y="3673"/>
                  </a:cubicBezTo>
                  <a:cubicBezTo>
                    <a:pt x="1990" y="3673"/>
                    <a:pt x="2021" y="3647"/>
                    <a:pt x="2047" y="3609"/>
                  </a:cubicBezTo>
                  <a:cubicBezTo>
                    <a:pt x="2047" y="3609"/>
                    <a:pt x="2047" y="3616"/>
                    <a:pt x="2047" y="3616"/>
                  </a:cubicBezTo>
                  <a:cubicBezTo>
                    <a:pt x="2043" y="3640"/>
                    <a:pt x="2063" y="3653"/>
                    <a:pt x="2083" y="3653"/>
                  </a:cubicBezTo>
                  <a:cubicBezTo>
                    <a:pt x="2098" y="3653"/>
                    <a:pt x="2113" y="3645"/>
                    <a:pt x="2116" y="3628"/>
                  </a:cubicBezTo>
                  <a:cubicBezTo>
                    <a:pt x="2123" y="3552"/>
                    <a:pt x="2135" y="3476"/>
                    <a:pt x="2142" y="3407"/>
                  </a:cubicBezTo>
                  <a:cubicBezTo>
                    <a:pt x="2167" y="3210"/>
                    <a:pt x="2192" y="3014"/>
                    <a:pt x="2218" y="2824"/>
                  </a:cubicBezTo>
                  <a:cubicBezTo>
                    <a:pt x="2256" y="2818"/>
                    <a:pt x="2294" y="2818"/>
                    <a:pt x="2332" y="2818"/>
                  </a:cubicBezTo>
                  <a:cubicBezTo>
                    <a:pt x="2439" y="2818"/>
                    <a:pt x="2528" y="2862"/>
                    <a:pt x="2629" y="2875"/>
                  </a:cubicBezTo>
                  <a:cubicBezTo>
                    <a:pt x="2674" y="2875"/>
                    <a:pt x="2705" y="2868"/>
                    <a:pt x="2737" y="2849"/>
                  </a:cubicBezTo>
                  <a:cubicBezTo>
                    <a:pt x="2740" y="2851"/>
                    <a:pt x="2744" y="2851"/>
                    <a:pt x="2747" y="2851"/>
                  </a:cubicBezTo>
                  <a:cubicBezTo>
                    <a:pt x="2762" y="2851"/>
                    <a:pt x="2776" y="2840"/>
                    <a:pt x="2781" y="2824"/>
                  </a:cubicBezTo>
                  <a:cubicBezTo>
                    <a:pt x="2787" y="2826"/>
                    <a:pt x="2793" y="2826"/>
                    <a:pt x="2798" y="2826"/>
                  </a:cubicBezTo>
                  <a:cubicBezTo>
                    <a:pt x="2817" y="2826"/>
                    <a:pt x="2833" y="2817"/>
                    <a:pt x="2838" y="2792"/>
                  </a:cubicBezTo>
                  <a:cubicBezTo>
                    <a:pt x="2845" y="2754"/>
                    <a:pt x="2851" y="2716"/>
                    <a:pt x="2857" y="2685"/>
                  </a:cubicBezTo>
                  <a:cubicBezTo>
                    <a:pt x="2857" y="2678"/>
                    <a:pt x="2857" y="2678"/>
                    <a:pt x="2857" y="2672"/>
                  </a:cubicBezTo>
                  <a:cubicBezTo>
                    <a:pt x="2870" y="2571"/>
                    <a:pt x="2889" y="2469"/>
                    <a:pt x="2902" y="2368"/>
                  </a:cubicBezTo>
                  <a:cubicBezTo>
                    <a:pt x="2902" y="2368"/>
                    <a:pt x="2902" y="2368"/>
                    <a:pt x="2902" y="2362"/>
                  </a:cubicBezTo>
                  <a:cubicBezTo>
                    <a:pt x="2914" y="2362"/>
                    <a:pt x="2908" y="2343"/>
                    <a:pt x="2902" y="2336"/>
                  </a:cubicBezTo>
                  <a:cubicBezTo>
                    <a:pt x="2895" y="2336"/>
                    <a:pt x="2895" y="2336"/>
                    <a:pt x="2889" y="2330"/>
                  </a:cubicBezTo>
                  <a:cubicBezTo>
                    <a:pt x="2883" y="2324"/>
                    <a:pt x="2870" y="2317"/>
                    <a:pt x="2851" y="2317"/>
                  </a:cubicBezTo>
                  <a:cubicBezTo>
                    <a:pt x="2845" y="2311"/>
                    <a:pt x="2838" y="2311"/>
                    <a:pt x="2832" y="2305"/>
                  </a:cubicBezTo>
                  <a:cubicBezTo>
                    <a:pt x="2851" y="2298"/>
                    <a:pt x="2870" y="2292"/>
                    <a:pt x="2889" y="2286"/>
                  </a:cubicBezTo>
                  <a:cubicBezTo>
                    <a:pt x="2908" y="2273"/>
                    <a:pt x="2902" y="2241"/>
                    <a:pt x="2889" y="2235"/>
                  </a:cubicBezTo>
                  <a:cubicBezTo>
                    <a:pt x="2797" y="2182"/>
                    <a:pt x="2686" y="2171"/>
                    <a:pt x="2573" y="2171"/>
                  </a:cubicBezTo>
                  <a:cubicBezTo>
                    <a:pt x="2483" y="2171"/>
                    <a:pt x="2391" y="2178"/>
                    <a:pt x="2306" y="2178"/>
                  </a:cubicBezTo>
                  <a:cubicBezTo>
                    <a:pt x="2338" y="1975"/>
                    <a:pt x="2363" y="1773"/>
                    <a:pt x="2395" y="1570"/>
                  </a:cubicBezTo>
                  <a:cubicBezTo>
                    <a:pt x="2502" y="1573"/>
                    <a:pt x="2615" y="1582"/>
                    <a:pt x="2728" y="1582"/>
                  </a:cubicBezTo>
                  <a:cubicBezTo>
                    <a:pt x="2829" y="1582"/>
                    <a:pt x="2929" y="1575"/>
                    <a:pt x="3022" y="1551"/>
                  </a:cubicBezTo>
                  <a:lnTo>
                    <a:pt x="3022" y="1551"/>
                  </a:lnTo>
                  <a:cubicBezTo>
                    <a:pt x="3016" y="1557"/>
                    <a:pt x="3016" y="1564"/>
                    <a:pt x="3016" y="1564"/>
                  </a:cubicBezTo>
                  <a:cubicBezTo>
                    <a:pt x="3016" y="1579"/>
                    <a:pt x="3028" y="1590"/>
                    <a:pt x="3038" y="1590"/>
                  </a:cubicBezTo>
                  <a:cubicBezTo>
                    <a:pt x="3045" y="1590"/>
                    <a:pt x="3051" y="1586"/>
                    <a:pt x="3054" y="1576"/>
                  </a:cubicBezTo>
                  <a:cubicBezTo>
                    <a:pt x="3060" y="1564"/>
                    <a:pt x="3060" y="1551"/>
                    <a:pt x="3066" y="1538"/>
                  </a:cubicBezTo>
                  <a:cubicBezTo>
                    <a:pt x="3079" y="1532"/>
                    <a:pt x="3085" y="1513"/>
                    <a:pt x="3079" y="1500"/>
                  </a:cubicBezTo>
                  <a:cubicBezTo>
                    <a:pt x="3085" y="1488"/>
                    <a:pt x="3085" y="1475"/>
                    <a:pt x="3092" y="1462"/>
                  </a:cubicBezTo>
                  <a:cubicBezTo>
                    <a:pt x="3098" y="1462"/>
                    <a:pt x="3104" y="1462"/>
                    <a:pt x="3104" y="1456"/>
                  </a:cubicBezTo>
                  <a:cubicBezTo>
                    <a:pt x="3111" y="1424"/>
                    <a:pt x="3111" y="1399"/>
                    <a:pt x="3111" y="1374"/>
                  </a:cubicBezTo>
                  <a:cubicBezTo>
                    <a:pt x="3136" y="1266"/>
                    <a:pt x="3155" y="1158"/>
                    <a:pt x="3168" y="1044"/>
                  </a:cubicBezTo>
                  <a:lnTo>
                    <a:pt x="3180" y="1044"/>
                  </a:lnTo>
                  <a:cubicBezTo>
                    <a:pt x="3206" y="1038"/>
                    <a:pt x="3199" y="1000"/>
                    <a:pt x="3174" y="1000"/>
                  </a:cubicBezTo>
                  <a:cubicBezTo>
                    <a:pt x="3174" y="987"/>
                    <a:pt x="3174" y="981"/>
                    <a:pt x="3174" y="975"/>
                  </a:cubicBezTo>
                  <a:cubicBezTo>
                    <a:pt x="3174" y="968"/>
                    <a:pt x="3161" y="956"/>
                    <a:pt x="3155" y="956"/>
                  </a:cubicBezTo>
                  <a:cubicBezTo>
                    <a:pt x="3066" y="962"/>
                    <a:pt x="2984" y="968"/>
                    <a:pt x="2902" y="975"/>
                  </a:cubicBezTo>
                  <a:lnTo>
                    <a:pt x="2889" y="975"/>
                  </a:lnTo>
                  <a:cubicBezTo>
                    <a:pt x="2902" y="975"/>
                    <a:pt x="2914" y="968"/>
                    <a:pt x="2927" y="968"/>
                  </a:cubicBezTo>
                  <a:cubicBezTo>
                    <a:pt x="2940" y="968"/>
                    <a:pt x="2940" y="949"/>
                    <a:pt x="2927" y="949"/>
                  </a:cubicBezTo>
                  <a:cubicBezTo>
                    <a:pt x="2895" y="949"/>
                    <a:pt x="2857" y="956"/>
                    <a:pt x="2819" y="962"/>
                  </a:cubicBezTo>
                  <a:cubicBezTo>
                    <a:pt x="2731" y="943"/>
                    <a:pt x="2636" y="943"/>
                    <a:pt x="2547" y="943"/>
                  </a:cubicBezTo>
                  <a:cubicBezTo>
                    <a:pt x="2547" y="930"/>
                    <a:pt x="2553" y="918"/>
                    <a:pt x="2553" y="911"/>
                  </a:cubicBezTo>
                  <a:cubicBezTo>
                    <a:pt x="2610" y="721"/>
                    <a:pt x="2674" y="519"/>
                    <a:pt x="2617" y="335"/>
                  </a:cubicBezTo>
                  <a:cubicBezTo>
                    <a:pt x="2629" y="278"/>
                    <a:pt x="2604" y="234"/>
                    <a:pt x="2560" y="196"/>
                  </a:cubicBezTo>
                  <a:cubicBezTo>
                    <a:pt x="2553" y="196"/>
                    <a:pt x="2547" y="189"/>
                    <a:pt x="2547" y="189"/>
                  </a:cubicBezTo>
                  <a:cubicBezTo>
                    <a:pt x="2515" y="170"/>
                    <a:pt x="2477" y="151"/>
                    <a:pt x="2439" y="139"/>
                  </a:cubicBezTo>
                  <a:cubicBezTo>
                    <a:pt x="2436" y="138"/>
                    <a:pt x="2433" y="138"/>
                    <a:pt x="2429" y="138"/>
                  </a:cubicBezTo>
                  <a:cubicBezTo>
                    <a:pt x="2406" y="138"/>
                    <a:pt x="2381" y="155"/>
                    <a:pt x="2376" y="177"/>
                  </a:cubicBezTo>
                  <a:cubicBezTo>
                    <a:pt x="2332" y="424"/>
                    <a:pt x="2306" y="677"/>
                    <a:pt x="2275" y="930"/>
                  </a:cubicBezTo>
                  <a:cubicBezTo>
                    <a:pt x="2091" y="918"/>
                    <a:pt x="1907" y="905"/>
                    <a:pt x="1724" y="899"/>
                  </a:cubicBezTo>
                  <a:cubicBezTo>
                    <a:pt x="1729" y="894"/>
                    <a:pt x="1730" y="884"/>
                    <a:pt x="1723" y="884"/>
                  </a:cubicBezTo>
                  <a:cubicBezTo>
                    <a:pt x="1722" y="884"/>
                    <a:pt x="1720" y="885"/>
                    <a:pt x="1717" y="886"/>
                  </a:cubicBezTo>
                  <a:cubicBezTo>
                    <a:pt x="1686" y="886"/>
                    <a:pt x="1654" y="892"/>
                    <a:pt x="1622" y="892"/>
                  </a:cubicBezTo>
                  <a:cubicBezTo>
                    <a:pt x="1591" y="892"/>
                    <a:pt x="1565" y="886"/>
                    <a:pt x="1534" y="886"/>
                  </a:cubicBezTo>
                  <a:cubicBezTo>
                    <a:pt x="1426" y="886"/>
                    <a:pt x="1325" y="880"/>
                    <a:pt x="1223" y="873"/>
                  </a:cubicBezTo>
                  <a:cubicBezTo>
                    <a:pt x="1274" y="614"/>
                    <a:pt x="1325" y="360"/>
                    <a:pt x="1375" y="101"/>
                  </a:cubicBezTo>
                  <a:cubicBezTo>
                    <a:pt x="1382" y="88"/>
                    <a:pt x="1375" y="75"/>
                    <a:pt x="1363" y="69"/>
                  </a:cubicBezTo>
                  <a:cubicBezTo>
                    <a:pt x="1325" y="44"/>
                    <a:pt x="1287" y="25"/>
                    <a:pt x="1249" y="6"/>
                  </a:cubicBezTo>
                  <a:cubicBezTo>
                    <a:pt x="1243" y="2"/>
                    <a:pt x="1238" y="1"/>
                    <a:pt x="1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6533645" y="4427193"/>
              <a:ext cx="173236" cy="207391"/>
            </a:xfrm>
            <a:custGeom>
              <a:avLst/>
              <a:gdLst/>
              <a:ahLst/>
              <a:cxnLst/>
              <a:rect l="l" t="t" r="r" b="b"/>
              <a:pathLst>
                <a:path w="4996" h="5981" extrusionOk="0">
                  <a:moveTo>
                    <a:pt x="3788" y="419"/>
                  </a:moveTo>
                  <a:cubicBezTo>
                    <a:pt x="3845" y="672"/>
                    <a:pt x="3807" y="951"/>
                    <a:pt x="3775" y="1211"/>
                  </a:cubicBezTo>
                  <a:cubicBezTo>
                    <a:pt x="3769" y="1014"/>
                    <a:pt x="3769" y="818"/>
                    <a:pt x="3762" y="622"/>
                  </a:cubicBezTo>
                  <a:cubicBezTo>
                    <a:pt x="3762" y="558"/>
                    <a:pt x="3769" y="489"/>
                    <a:pt x="3769" y="419"/>
                  </a:cubicBezTo>
                  <a:close/>
                  <a:moveTo>
                    <a:pt x="3629" y="1027"/>
                  </a:moveTo>
                  <a:cubicBezTo>
                    <a:pt x="3623" y="1128"/>
                    <a:pt x="3623" y="1236"/>
                    <a:pt x="3623" y="1337"/>
                  </a:cubicBezTo>
                  <a:lnTo>
                    <a:pt x="3604" y="1337"/>
                  </a:lnTo>
                  <a:cubicBezTo>
                    <a:pt x="3610" y="1236"/>
                    <a:pt x="3617" y="1128"/>
                    <a:pt x="3629" y="1027"/>
                  </a:cubicBezTo>
                  <a:close/>
                  <a:moveTo>
                    <a:pt x="3585" y="242"/>
                  </a:moveTo>
                  <a:lnTo>
                    <a:pt x="3623" y="267"/>
                  </a:lnTo>
                  <a:cubicBezTo>
                    <a:pt x="3560" y="628"/>
                    <a:pt x="3522" y="989"/>
                    <a:pt x="3503" y="1350"/>
                  </a:cubicBezTo>
                  <a:lnTo>
                    <a:pt x="3484" y="1350"/>
                  </a:lnTo>
                  <a:cubicBezTo>
                    <a:pt x="3509" y="976"/>
                    <a:pt x="3553" y="615"/>
                    <a:pt x="3585" y="242"/>
                  </a:cubicBezTo>
                  <a:close/>
                  <a:moveTo>
                    <a:pt x="4890" y="1337"/>
                  </a:moveTo>
                  <a:cubicBezTo>
                    <a:pt x="4896" y="1356"/>
                    <a:pt x="4896" y="1375"/>
                    <a:pt x="4896" y="1401"/>
                  </a:cubicBezTo>
                  <a:cubicBezTo>
                    <a:pt x="4883" y="1401"/>
                    <a:pt x="4864" y="1401"/>
                    <a:pt x="4852" y="1413"/>
                  </a:cubicBezTo>
                  <a:cubicBezTo>
                    <a:pt x="4845" y="1420"/>
                    <a:pt x="4845" y="1420"/>
                    <a:pt x="4839" y="1426"/>
                  </a:cubicBezTo>
                  <a:cubicBezTo>
                    <a:pt x="4839" y="1401"/>
                    <a:pt x="4833" y="1382"/>
                    <a:pt x="4833" y="1356"/>
                  </a:cubicBezTo>
                  <a:cubicBezTo>
                    <a:pt x="4852" y="1350"/>
                    <a:pt x="4871" y="1344"/>
                    <a:pt x="4890" y="1337"/>
                  </a:cubicBezTo>
                  <a:close/>
                  <a:moveTo>
                    <a:pt x="1641" y="609"/>
                  </a:moveTo>
                  <a:lnTo>
                    <a:pt x="1641" y="609"/>
                  </a:lnTo>
                  <a:cubicBezTo>
                    <a:pt x="1634" y="780"/>
                    <a:pt x="1634" y="957"/>
                    <a:pt x="1628" y="1128"/>
                  </a:cubicBezTo>
                  <a:cubicBezTo>
                    <a:pt x="1622" y="1261"/>
                    <a:pt x="1622" y="1394"/>
                    <a:pt x="1615" y="1527"/>
                  </a:cubicBezTo>
                  <a:cubicBezTo>
                    <a:pt x="1603" y="1527"/>
                    <a:pt x="1590" y="1527"/>
                    <a:pt x="1577" y="1534"/>
                  </a:cubicBezTo>
                  <a:cubicBezTo>
                    <a:pt x="1596" y="1223"/>
                    <a:pt x="1615" y="919"/>
                    <a:pt x="1641" y="609"/>
                  </a:cubicBezTo>
                  <a:close/>
                  <a:moveTo>
                    <a:pt x="3971" y="1572"/>
                  </a:moveTo>
                  <a:cubicBezTo>
                    <a:pt x="3941" y="1578"/>
                    <a:pt x="3910" y="1584"/>
                    <a:pt x="3873" y="1590"/>
                  </a:cubicBezTo>
                  <a:lnTo>
                    <a:pt x="3873" y="1590"/>
                  </a:lnTo>
                  <a:cubicBezTo>
                    <a:pt x="3878" y="1588"/>
                    <a:pt x="3883" y="1584"/>
                    <a:pt x="3883" y="1584"/>
                  </a:cubicBezTo>
                  <a:cubicBezTo>
                    <a:pt x="3908" y="1578"/>
                    <a:pt x="3933" y="1578"/>
                    <a:pt x="3952" y="1572"/>
                  </a:cubicBezTo>
                  <a:close/>
                  <a:moveTo>
                    <a:pt x="4769" y="1375"/>
                  </a:moveTo>
                  <a:cubicBezTo>
                    <a:pt x="4769" y="1413"/>
                    <a:pt x="4776" y="1445"/>
                    <a:pt x="4776" y="1483"/>
                  </a:cubicBezTo>
                  <a:cubicBezTo>
                    <a:pt x="4744" y="1515"/>
                    <a:pt x="4719" y="1553"/>
                    <a:pt x="4693" y="1591"/>
                  </a:cubicBezTo>
                  <a:cubicBezTo>
                    <a:pt x="4693" y="1591"/>
                    <a:pt x="4693" y="1591"/>
                    <a:pt x="4693" y="1584"/>
                  </a:cubicBezTo>
                  <a:cubicBezTo>
                    <a:pt x="4706" y="1559"/>
                    <a:pt x="4700" y="1527"/>
                    <a:pt x="4674" y="1515"/>
                  </a:cubicBezTo>
                  <a:cubicBezTo>
                    <a:pt x="4693" y="1508"/>
                    <a:pt x="4712" y="1502"/>
                    <a:pt x="4738" y="1496"/>
                  </a:cubicBezTo>
                  <a:cubicBezTo>
                    <a:pt x="4788" y="1477"/>
                    <a:pt x="4782" y="1401"/>
                    <a:pt x="4731" y="1401"/>
                  </a:cubicBezTo>
                  <a:cubicBezTo>
                    <a:pt x="4731" y="1394"/>
                    <a:pt x="4731" y="1388"/>
                    <a:pt x="4731" y="1388"/>
                  </a:cubicBezTo>
                  <a:cubicBezTo>
                    <a:pt x="4744" y="1382"/>
                    <a:pt x="4757" y="1382"/>
                    <a:pt x="4769" y="1375"/>
                  </a:cubicBezTo>
                  <a:close/>
                  <a:moveTo>
                    <a:pt x="4649" y="1610"/>
                  </a:moveTo>
                  <a:cubicBezTo>
                    <a:pt x="4649" y="1616"/>
                    <a:pt x="4649" y="1622"/>
                    <a:pt x="4649" y="1629"/>
                  </a:cubicBezTo>
                  <a:cubicBezTo>
                    <a:pt x="4611" y="1635"/>
                    <a:pt x="4573" y="1648"/>
                    <a:pt x="4529" y="1654"/>
                  </a:cubicBezTo>
                  <a:cubicBezTo>
                    <a:pt x="4573" y="1641"/>
                    <a:pt x="4611" y="1629"/>
                    <a:pt x="4649" y="1610"/>
                  </a:cubicBezTo>
                  <a:close/>
                  <a:moveTo>
                    <a:pt x="3857" y="1686"/>
                  </a:moveTo>
                  <a:cubicBezTo>
                    <a:pt x="3851" y="1686"/>
                    <a:pt x="3838" y="1692"/>
                    <a:pt x="3832" y="1692"/>
                  </a:cubicBezTo>
                  <a:cubicBezTo>
                    <a:pt x="3832" y="1692"/>
                    <a:pt x="3832" y="1692"/>
                    <a:pt x="3832" y="1686"/>
                  </a:cubicBezTo>
                  <a:close/>
                  <a:moveTo>
                    <a:pt x="3484" y="1831"/>
                  </a:moveTo>
                  <a:cubicBezTo>
                    <a:pt x="3477" y="1838"/>
                    <a:pt x="3477" y="1838"/>
                    <a:pt x="3471" y="1844"/>
                  </a:cubicBezTo>
                  <a:cubicBezTo>
                    <a:pt x="3471" y="1844"/>
                    <a:pt x="3471" y="1838"/>
                    <a:pt x="3471" y="1838"/>
                  </a:cubicBezTo>
                  <a:cubicBezTo>
                    <a:pt x="3477" y="1831"/>
                    <a:pt x="3484" y="1831"/>
                    <a:pt x="3484" y="1831"/>
                  </a:cubicBezTo>
                  <a:close/>
                  <a:moveTo>
                    <a:pt x="2597" y="1673"/>
                  </a:moveTo>
                  <a:cubicBezTo>
                    <a:pt x="2546" y="1686"/>
                    <a:pt x="2489" y="1705"/>
                    <a:pt x="2439" y="1724"/>
                  </a:cubicBezTo>
                  <a:cubicBezTo>
                    <a:pt x="2230" y="1768"/>
                    <a:pt x="2027" y="1812"/>
                    <a:pt x="1824" y="1850"/>
                  </a:cubicBezTo>
                  <a:cubicBezTo>
                    <a:pt x="1847" y="1839"/>
                    <a:pt x="1834" y="1798"/>
                    <a:pt x="1809" y="1798"/>
                  </a:cubicBezTo>
                  <a:cubicBezTo>
                    <a:pt x="1806" y="1798"/>
                    <a:pt x="1802" y="1798"/>
                    <a:pt x="1799" y="1800"/>
                  </a:cubicBezTo>
                  <a:cubicBezTo>
                    <a:pt x="1755" y="1819"/>
                    <a:pt x="1710" y="1838"/>
                    <a:pt x="1666" y="1850"/>
                  </a:cubicBezTo>
                  <a:cubicBezTo>
                    <a:pt x="1666" y="1844"/>
                    <a:pt x="1666" y="1838"/>
                    <a:pt x="1666" y="1831"/>
                  </a:cubicBezTo>
                  <a:cubicBezTo>
                    <a:pt x="1736" y="1812"/>
                    <a:pt x="1805" y="1793"/>
                    <a:pt x="1862" y="1781"/>
                  </a:cubicBezTo>
                  <a:cubicBezTo>
                    <a:pt x="1957" y="1762"/>
                    <a:pt x="2052" y="1736"/>
                    <a:pt x="2147" y="1717"/>
                  </a:cubicBezTo>
                  <a:cubicBezTo>
                    <a:pt x="2261" y="1705"/>
                    <a:pt x="2375" y="1692"/>
                    <a:pt x="2496" y="1679"/>
                  </a:cubicBezTo>
                  <a:cubicBezTo>
                    <a:pt x="2527" y="1679"/>
                    <a:pt x="2565" y="1673"/>
                    <a:pt x="2597" y="1673"/>
                  </a:cubicBezTo>
                  <a:close/>
                  <a:moveTo>
                    <a:pt x="1609" y="1844"/>
                  </a:moveTo>
                  <a:cubicBezTo>
                    <a:pt x="1609" y="1857"/>
                    <a:pt x="1609" y="1863"/>
                    <a:pt x="1603" y="1876"/>
                  </a:cubicBezTo>
                  <a:cubicBezTo>
                    <a:pt x="1590" y="1882"/>
                    <a:pt x="1571" y="1888"/>
                    <a:pt x="1552" y="1895"/>
                  </a:cubicBezTo>
                  <a:cubicBezTo>
                    <a:pt x="1552" y="1882"/>
                    <a:pt x="1552" y="1869"/>
                    <a:pt x="1552" y="1850"/>
                  </a:cubicBezTo>
                  <a:cubicBezTo>
                    <a:pt x="1571" y="1850"/>
                    <a:pt x="1590" y="1844"/>
                    <a:pt x="1609" y="1844"/>
                  </a:cubicBezTo>
                  <a:close/>
                  <a:moveTo>
                    <a:pt x="2952" y="1793"/>
                  </a:moveTo>
                  <a:lnTo>
                    <a:pt x="2952" y="1793"/>
                  </a:lnTo>
                  <a:cubicBezTo>
                    <a:pt x="2876" y="1812"/>
                    <a:pt x="2800" y="1838"/>
                    <a:pt x="2730" y="1857"/>
                  </a:cubicBezTo>
                  <a:cubicBezTo>
                    <a:pt x="2666" y="1871"/>
                    <a:pt x="2603" y="1882"/>
                    <a:pt x="2539" y="1898"/>
                  </a:cubicBezTo>
                  <a:lnTo>
                    <a:pt x="2539" y="1898"/>
                  </a:lnTo>
                  <a:cubicBezTo>
                    <a:pt x="2677" y="1860"/>
                    <a:pt x="2812" y="1827"/>
                    <a:pt x="2952" y="1793"/>
                  </a:cubicBezTo>
                  <a:close/>
                  <a:moveTo>
                    <a:pt x="3420" y="1850"/>
                  </a:moveTo>
                  <a:lnTo>
                    <a:pt x="3420" y="1876"/>
                  </a:lnTo>
                  <a:cubicBezTo>
                    <a:pt x="3357" y="1888"/>
                    <a:pt x="3287" y="1895"/>
                    <a:pt x="3218" y="1901"/>
                  </a:cubicBezTo>
                  <a:cubicBezTo>
                    <a:pt x="3287" y="1882"/>
                    <a:pt x="3357" y="1869"/>
                    <a:pt x="3420" y="1850"/>
                  </a:cubicBezTo>
                  <a:close/>
                  <a:moveTo>
                    <a:pt x="881" y="1863"/>
                  </a:moveTo>
                  <a:cubicBezTo>
                    <a:pt x="843" y="1882"/>
                    <a:pt x="805" y="1901"/>
                    <a:pt x="767" y="1920"/>
                  </a:cubicBezTo>
                  <a:cubicBezTo>
                    <a:pt x="786" y="1901"/>
                    <a:pt x="811" y="1882"/>
                    <a:pt x="830" y="1869"/>
                  </a:cubicBezTo>
                  <a:cubicBezTo>
                    <a:pt x="843" y="1863"/>
                    <a:pt x="862" y="1863"/>
                    <a:pt x="881" y="1863"/>
                  </a:cubicBezTo>
                  <a:close/>
                  <a:moveTo>
                    <a:pt x="222" y="1914"/>
                  </a:moveTo>
                  <a:cubicBezTo>
                    <a:pt x="216" y="1920"/>
                    <a:pt x="209" y="1926"/>
                    <a:pt x="197" y="1933"/>
                  </a:cubicBezTo>
                  <a:cubicBezTo>
                    <a:pt x="197" y="1926"/>
                    <a:pt x="197" y="1926"/>
                    <a:pt x="197" y="1920"/>
                  </a:cubicBezTo>
                  <a:cubicBezTo>
                    <a:pt x="203" y="1914"/>
                    <a:pt x="216" y="1914"/>
                    <a:pt x="222" y="1914"/>
                  </a:cubicBezTo>
                  <a:close/>
                  <a:moveTo>
                    <a:pt x="368" y="1901"/>
                  </a:moveTo>
                  <a:cubicBezTo>
                    <a:pt x="319" y="1925"/>
                    <a:pt x="271" y="1945"/>
                    <a:pt x="248" y="1945"/>
                  </a:cubicBezTo>
                  <a:cubicBezTo>
                    <a:pt x="241" y="1945"/>
                    <a:pt x="236" y="1943"/>
                    <a:pt x="235" y="1939"/>
                  </a:cubicBezTo>
                  <a:cubicBezTo>
                    <a:pt x="235" y="1939"/>
                    <a:pt x="247" y="1926"/>
                    <a:pt x="266" y="1907"/>
                  </a:cubicBezTo>
                  <a:cubicBezTo>
                    <a:pt x="298" y="1907"/>
                    <a:pt x="330" y="1901"/>
                    <a:pt x="368" y="1901"/>
                  </a:cubicBezTo>
                  <a:close/>
                  <a:moveTo>
                    <a:pt x="4776" y="1698"/>
                  </a:moveTo>
                  <a:cubicBezTo>
                    <a:pt x="4769" y="1787"/>
                    <a:pt x="4763" y="1869"/>
                    <a:pt x="4757" y="1952"/>
                  </a:cubicBezTo>
                  <a:cubicBezTo>
                    <a:pt x="4750" y="1952"/>
                    <a:pt x="4738" y="1945"/>
                    <a:pt x="4731" y="1945"/>
                  </a:cubicBezTo>
                  <a:cubicBezTo>
                    <a:pt x="4719" y="1952"/>
                    <a:pt x="4706" y="1952"/>
                    <a:pt x="4693" y="1952"/>
                  </a:cubicBezTo>
                  <a:cubicBezTo>
                    <a:pt x="4725" y="1926"/>
                    <a:pt x="4725" y="1882"/>
                    <a:pt x="4700" y="1857"/>
                  </a:cubicBezTo>
                  <a:cubicBezTo>
                    <a:pt x="4719" y="1819"/>
                    <a:pt x="4731" y="1781"/>
                    <a:pt x="4744" y="1749"/>
                  </a:cubicBezTo>
                  <a:cubicBezTo>
                    <a:pt x="4750" y="1730"/>
                    <a:pt x="4757" y="1717"/>
                    <a:pt x="4763" y="1705"/>
                  </a:cubicBezTo>
                  <a:cubicBezTo>
                    <a:pt x="4769" y="1705"/>
                    <a:pt x="4769" y="1698"/>
                    <a:pt x="4776" y="1698"/>
                  </a:cubicBezTo>
                  <a:close/>
                  <a:moveTo>
                    <a:pt x="3256" y="1616"/>
                  </a:moveTo>
                  <a:cubicBezTo>
                    <a:pt x="3237" y="1622"/>
                    <a:pt x="3230" y="1641"/>
                    <a:pt x="3243" y="1654"/>
                  </a:cubicBezTo>
                  <a:cubicBezTo>
                    <a:pt x="2825" y="1724"/>
                    <a:pt x="2420" y="1838"/>
                    <a:pt x="2021" y="1964"/>
                  </a:cubicBezTo>
                  <a:cubicBezTo>
                    <a:pt x="2160" y="1907"/>
                    <a:pt x="2306" y="1850"/>
                    <a:pt x="2458" y="1800"/>
                  </a:cubicBezTo>
                  <a:cubicBezTo>
                    <a:pt x="2698" y="1743"/>
                    <a:pt x="2945" y="1679"/>
                    <a:pt x="3186" y="1616"/>
                  </a:cubicBezTo>
                  <a:close/>
                  <a:moveTo>
                    <a:pt x="4624" y="1743"/>
                  </a:moveTo>
                  <a:lnTo>
                    <a:pt x="4624" y="1743"/>
                  </a:lnTo>
                  <a:cubicBezTo>
                    <a:pt x="4617" y="1755"/>
                    <a:pt x="4617" y="1762"/>
                    <a:pt x="4617" y="1768"/>
                  </a:cubicBezTo>
                  <a:cubicBezTo>
                    <a:pt x="4611" y="1787"/>
                    <a:pt x="4605" y="1800"/>
                    <a:pt x="4605" y="1819"/>
                  </a:cubicBezTo>
                  <a:cubicBezTo>
                    <a:pt x="4598" y="1831"/>
                    <a:pt x="4598" y="1838"/>
                    <a:pt x="4598" y="1850"/>
                  </a:cubicBezTo>
                  <a:cubicBezTo>
                    <a:pt x="4332" y="1901"/>
                    <a:pt x="4066" y="1945"/>
                    <a:pt x="3800" y="1990"/>
                  </a:cubicBezTo>
                  <a:cubicBezTo>
                    <a:pt x="3800" y="1977"/>
                    <a:pt x="3800" y="1971"/>
                    <a:pt x="3800" y="1958"/>
                  </a:cubicBezTo>
                  <a:cubicBezTo>
                    <a:pt x="3914" y="1926"/>
                    <a:pt x="4035" y="1901"/>
                    <a:pt x="4136" y="1876"/>
                  </a:cubicBezTo>
                  <a:cubicBezTo>
                    <a:pt x="4180" y="1863"/>
                    <a:pt x="4218" y="1850"/>
                    <a:pt x="4256" y="1844"/>
                  </a:cubicBezTo>
                  <a:cubicBezTo>
                    <a:pt x="4377" y="1812"/>
                    <a:pt x="4503" y="1781"/>
                    <a:pt x="4624" y="1743"/>
                  </a:cubicBezTo>
                  <a:close/>
                  <a:moveTo>
                    <a:pt x="1976" y="1901"/>
                  </a:moveTo>
                  <a:lnTo>
                    <a:pt x="1976" y="1901"/>
                  </a:lnTo>
                  <a:cubicBezTo>
                    <a:pt x="1894" y="1939"/>
                    <a:pt x="1805" y="1977"/>
                    <a:pt x="1723" y="2021"/>
                  </a:cubicBezTo>
                  <a:cubicBezTo>
                    <a:pt x="1710" y="2015"/>
                    <a:pt x="1685" y="2015"/>
                    <a:pt x="1660" y="2015"/>
                  </a:cubicBezTo>
                  <a:cubicBezTo>
                    <a:pt x="1660" y="1996"/>
                    <a:pt x="1660" y="1977"/>
                    <a:pt x="1660" y="1958"/>
                  </a:cubicBezTo>
                  <a:cubicBezTo>
                    <a:pt x="1767" y="1939"/>
                    <a:pt x="1869" y="1920"/>
                    <a:pt x="1976" y="1901"/>
                  </a:cubicBezTo>
                  <a:close/>
                  <a:moveTo>
                    <a:pt x="323" y="1952"/>
                  </a:moveTo>
                  <a:lnTo>
                    <a:pt x="323" y="1952"/>
                  </a:lnTo>
                  <a:cubicBezTo>
                    <a:pt x="292" y="1977"/>
                    <a:pt x="254" y="2009"/>
                    <a:pt x="222" y="2040"/>
                  </a:cubicBezTo>
                  <a:cubicBezTo>
                    <a:pt x="222" y="2021"/>
                    <a:pt x="216" y="2009"/>
                    <a:pt x="216" y="1990"/>
                  </a:cubicBezTo>
                  <a:cubicBezTo>
                    <a:pt x="254" y="1977"/>
                    <a:pt x="292" y="1964"/>
                    <a:pt x="323" y="1952"/>
                  </a:cubicBezTo>
                  <a:close/>
                  <a:moveTo>
                    <a:pt x="1603" y="1971"/>
                  </a:moveTo>
                  <a:cubicBezTo>
                    <a:pt x="1603" y="1990"/>
                    <a:pt x="1603" y="2009"/>
                    <a:pt x="1603" y="2028"/>
                  </a:cubicBezTo>
                  <a:cubicBezTo>
                    <a:pt x="1584" y="2034"/>
                    <a:pt x="1565" y="2040"/>
                    <a:pt x="1546" y="2047"/>
                  </a:cubicBezTo>
                  <a:cubicBezTo>
                    <a:pt x="1546" y="2021"/>
                    <a:pt x="1546" y="2002"/>
                    <a:pt x="1546" y="1977"/>
                  </a:cubicBezTo>
                  <a:cubicBezTo>
                    <a:pt x="1565" y="1977"/>
                    <a:pt x="1584" y="1971"/>
                    <a:pt x="1603" y="1971"/>
                  </a:cubicBezTo>
                  <a:close/>
                  <a:moveTo>
                    <a:pt x="596" y="1895"/>
                  </a:moveTo>
                  <a:cubicBezTo>
                    <a:pt x="551" y="1920"/>
                    <a:pt x="507" y="1939"/>
                    <a:pt x="463" y="1964"/>
                  </a:cubicBezTo>
                  <a:cubicBezTo>
                    <a:pt x="355" y="2015"/>
                    <a:pt x="287" y="2050"/>
                    <a:pt x="275" y="2050"/>
                  </a:cubicBezTo>
                  <a:cubicBezTo>
                    <a:pt x="263" y="2050"/>
                    <a:pt x="307" y="2015"/>
                    <a:pt x="425" y="1926"/>
                  </a:cubicBezTo>
                  <a:cubicBezTo>
                    <a:pt x="437" y="1914"/>
                    <a:pt x="444" y="1907"/>
                    <a:pt x="456" y="1901"/>
                  </a:cubicBezTo>
                  <a:cubicBezTo>
                    <a:pt x="513" y="1895"/>
                    <a:pt x="564" y="1895"/>
                    <a:pt x="596" y="1895"/>
                  </a:cubicBezTo>
                  <a:close/>
                  <a:moveTo>
                    <a:pt x="4820" y="1914"/>
                  </a:moveTo>
                  <a:cubicBezTo>
                    <a:pt x="4820" y="1964"/>
                    <a:pt x="4820" y="2009"/>
                    <a:pt x="4820" y="2059"/>
                  </a:cubicBezTo>
                  <a:lnTo>
                    <a:pt x="4788" y="2059"/>
                  </a:lnTo>
                  <a:cubicBezTo>
                    <a:pt x="4801" y="2009"/>
                    <a:pt x="4814" y="1964"/>
                    <a:pt x="4820" y="1914"/>
                  </a:cubicBezTo>
                  <a:close/>
                  <a:moveTo>
                    <a:pt x="3617" y="2148"/>
                  </a:moveTo>
                  <a:cubicBezTo>
                    <a:pt x="3617" y="2154"/>
                    <a:pt x="3617" y="2161"/>
                    <a:pt x="3617" y="2161"/>
                  </a:cubicBezTo>
                  <a:cubicBezTo>
                    <a:pt x="3610" y="2167"/>
                    <a:pt x="3604" y="2167"/>
                    <a:pt x="3598" y="2167"/>
                  </a:cubicBezTo>
                  <a:cubicBezTo>
                    <a:pt x="3591" y="2167"/>
                    <a:pt x="3591" y="2161"/>
                    <a:pt x="3591" y="2154"/>
                  </a:cubicBezTo>
                  <a:lnTo>
                    <a:pt x="3598" y="2154"/>
                  </a:lnTo>
                  <a:cubicBezTo>
                    <a:pt x="3604" y="2154"/>
                    <a:pt x="3610" y="2148"/>
                    <a:pt x="3617" y="2148"/>
                  </a:cubicBezTo>
                  <a:close/>
                  <a:moveTo>
                    <a:pt x="3389" y="2021"/>
                  </a:moveTo>
                  <a:lnTo>
                    <a:pt x="3389" y="2021"/>
                  </a:lnTo>
                  <a:cubicBezTo>
                    <a:pt x="3370" y="2034"/>
                    <a:pt x="3357" y="2053"/>
                    <a:pt x="3338" y="2066"/>
                  </a:cubicBezTo>
                  <a:cubicBezTo>
                    <a:pt x="3338" y="2066"/>
                    <a:pt x="3338" y="2072"/>
                    <a:pt x="3338" y="2072"/>
                  </a:cubicBezTo>
                  <a:cubicBezTo>
                    <a:pt x="3116" y="2097"/>
                    <a:pt x="2888" y="2129"/>
                    <a:pt x="2667" y="2167"/>
                  </a:cubicBezTo>
                  <a:cubicBezTo>
                    <a:pt x="2629" y="2173"/>
                    <a:pt x="2591" y="2180"/>
                    <a:pt x="2553" y="2186"/>
                  </a:cubicBezTo>
                  <a:cubicBezTo>
                    <a:pt x="2831" y="2135"/>
                    <a:pt x="3110" y="2078"/>
                    <a:pt x="3389" y="2021"/>
                  </a:cubicBezTo>
                  <a:close/>
                  <a:moveTo>
                    <a:pt x="102" y="1958"/>
                  </a:moveTo>
                  <a:cubicBezTo>
                    <a:pt x="95" y="2040"/>
                    <a:pt x="89" y="2123"/>
                    <a:pt x="76" y="2205"/>
                  </a:cubicBezTo>
                  <a:cubicBezTo>
                    <a:pt x="76" y="2199"/>
                    <a:pt x="76" y="2192"/>
                    <a:pt x="76" y="2186"/>
                  </a:cubicBezTo>
                  <a:cubicBezTo>
                    <a:pt x="76" y="2135"/>
                    <a:pt x="76" y="2040"/>
                    <a:pt x="83" y="1958"/>
                  </a:cubicBezTo>
                  <a:close/>
                  <a:moveTo>
                    <a:pt x="532" y="1977"/>
                  </a:moveTo>
                  <a:lnTo>
                    <a:pt x="532" y="1977"/>
                  </a:lnTo>
                  <a:cubicBezTo>
                    <a:pt x="425" y="2066"/>
                    <a:pt x="323" y="2154"/>
                    <a:pt x="266" y="2186"/>
                  </a:cubicBezTo>
                  <a:cubicBezTo>
                    <a:pt x="260" y="2192"/>
                    <a:pt x="260" y="2199"/>
                    <a:pt x="260" y="2205"/>
                  </a:cubicBezTo>
                  <a:cubicBezTo>
                    <a:pt x="254" y="2211"/>
                    <a:pt x="247" y="2218"/>
                    <a:pt x="235" y="2218"/>
                  </a:cubicBezTo>
                  <a:cubicBezTo>
                    <a:pt x="235" y="2186"/>
                    <a:pt x="235" y="2148"/>
                    <a:pt x="235" y="2116"/>
                  </a:cubicBezTo>
                  <a:cubicBezTo>
                    <a:pt x="336" y="2072"/>
                    <a:pt x="431" y="2028"/>
                    <a:pt x="532" y="1977"/>
                  </a:cubicBezTo>
                  <a:close/>
                  <a:moveTo>
                    <a:pt x="1204" y="2028"/>
                  </a:moveTo>
                  <a:cubicBezTo>
                    <a:pt x="1071" y="2085"/>
                    <a:pt x="944" y="2142"/>
                    <a:pt x="817" y="2192"/>
                  </a:cubicBezTo>
                  <a:cubicBezTo>
                    <a:pt x="786" y="2205"/>
                    <a:pt x="760" y="2218"/>
                    <a:pt x="729" y="2224"/>
                  </a:cubicBezTo>
                  <a:cubicBezTo>
                    <a:pt x="830" y="2161"/>
                    <a:pt x="931" y="2097"/>
                    <a:pt x="1033" y="2053"/>
                  </a:cubicBezTo>
                  <a:cubicBezTo>
                    <a:pt x="1039" y="2047"/>
                    <a:pt x="1052" y="2040"/>
                    <a:pt x="1064" y="2034"/>
                  </a:cubicBezTo>
                  <a:cubicBezTo>
                    <a:pt x="1071" y="2040"/>
                    <a:pt x="1077" y="2040"/>
                    <a:pt x="1090" y="2040"/>
                  </a:cubicBezTo>
                  <a:cubicBezTo>
                    <a:pt x="1128" y="2034"/>
                    <a:pt x="1166" y="2028"/>
                    <a:pt x="1204" y="2028"/>
                  </a:cubicBezTo>
                  <a:close/>
                  <a:moveTo>
                    <a:pt x="3490" y="2180"/>
                  </a:moveTo>
                  <a:cubicBezTo>
                    <a:pt x="3490" y="2199"/>
                    <a:pt x="3490" y="2211"/>
                    <a:pt x="3490" y="2230"/>
                  </a:cubicBezTo>
                  <a:lnTo>
                    <a:pt x="3465" y="2230"/>
                  </a:lnTo>
                  <a:cubicBezTo>
                    <a:pt x="3465" y="2218"/>
                    <a:pt x="3465" y="2199"/>
                    <a:pt x="3465" y="2186"/>
                  </a:cubicBezTo>
                  <a:cubicBezTo>
                    <a:pt x="3477" y="2186"/>
                    <a:pt x="3484" y="2180"/>
                    <a:pt x="3490" y="2180"/>
                  </a:cubicBezTo>
                  <a:close/>
                  <a:moveTo>
                    <a:pt x="1938" y="2180"/>
                  </a:moveTo>
                  <a:lnTo>
                    <a:pt x="1938" y="2180"/>
                  </a:lnTo>
                  <a:cubicBezTo>
                    <a:pt x="1875" y="2199"/>
                    <a:pt x="1805" y="2218"/>
                    <a:pt x="1742" y="2237"/>
                  </a:cubicBezTo>
                  <a:cubicBezTo>
                    <a:pt x="1736" y="2243"/>
                    <a:pt x="1736" y="2243"/>
                    <a:pt x="1729" y="2243"/>
                  </a:cubicBezTo>
                  <a:cubicBezTo>
                    <a:pt x="1729" y="2230"/>
                    <a:pt x="1723" y="2224"/>
                    <a:pt x="1710" y="2224"/>
                  </a:cubicBezTo>
                  <a:cubicBezTo>
                    <a:pt x="1723" y="2218"/>
                    <a:pt x="1729" y="2218"/>
                    <a:pt x="1742" y="2211"/>
                  </a:cubicBezTo>
                  <a:cubicBezTo>
                    <a:pt x="1805" y="2199"/>
                    <a:pt x="1869" y="2192"/>
                    <a:pt x="1938" y="2180"/>
                  </a:cubicBezTo>
                  <a:close/>
                  <a:moveTo>
                    <a:pt x="1299" y="1812"/>
                  </a:moveTo>
                  <a:cubicBezTo>
                    <a:pt x="1292" y="1825"/>
                    <a:pt x="1292" y="1844"/>
                    <a:pt x="1292" y="1863"/>
                  </a:cubicBezTo>
                  <a:cubicBezTo>
                    <a:pt x="1273" y="1869"/>
                    <a:pt x="1254" y="1876"/>
                    <a:pt x="1229" y="1888"/>
                  </a:cubicBezTo>
                  <a:cubicBezTo>
                    <a:pt x="1223" y="1895"/>
                    <a:pt x="1216" y="1895"/>
                    <a:pt x="1210" y="1901"/>
                  </a:cubicBezTo>
                  <a:cubicBezTo>
                    <a:pt x="1128" y="1933"/>
                    <a:pt x="1064" y="1971"/>
                    <a:pt x="1033" y="1983"/>
                  </a:cubicBezTo>
                  <a:cubicBezTo>
                    <a:pt x="798" y="2078"/>
                    <a:pt x="564" y="2173"/>
                    <a:pt x="317" y="2243"/>
                  </a:cubicBezTo>
                  <a:cubicBezTo>
                    <a:pt x="279" y="2256"/>
                    <a:pt x="254" y="2262"/>
                    <a:pt x="241" y="2268"/>
                  </a:cubicBezTo>
                  <a:cubicBezTo>
                    <a:pt x="241" y="2262"/>
                    <a:pt x="241" y="2262"/>
                    <a:pt x="241" y="2262"/>
                  </a:cubicBezTo>
                  <a:cubicBezTo>
                    <a:pt x="266" y="2249"/>
                    <a:pt x="311" y="2230"/>
                    <a:pt x="355" y="2205"/>
                  </a:cubicBezTo>
                  <a:cubicBezTo>
                    <a:pt x="361" y="2199"/>
                    <a:pt x="374" y="2192"/>
                    <a:pt x="380" y="2192"/>
                  </a:cubicBezTo>
                  <a:cubicBezTo>
                    <a:pt x="634" y="2078"/>
                    <a:pt x="881" y="1958"/>
                    <a:pt x="1134" y="1831"/>
                  </a:cubicBezTo>
                  <a:cubicBezTo>
                    <a:pt x="1166" y="1825"/>
                    <a:pt x="1197" y="1825"/>
                    <a:pt x="1229" y="1819"/>
                  </a:cubicBezTo>
                  <a:cubicBezTo>
                    <a:pt x="1254" y="1819"/>
                    <a:pt x="1273" y="1812"/>
                    <a:pt x="1299" y="1812"/>
                  </a:cubicBezTo>
                  <a:close/>
                  <a:moveTo>
                    <a:pt x="1280" y="2066"/>
                  </a:moveTo>
                  <a:cubicBezTo>
                    <a:pt x="1280" y="2091"/>
                    <a:pt x="1280" y="2116"/>
                    <a:pt x="1280" y="2135"/>
                  </a:cubicBezTo>
                  <a:cubicBezTo>
                    <a:pt x="1273" y="2135"/>
                    <a:pt x="1273" y="2135"/>
                    <a:pt x="1273" y="2142"/>
                  </a:cubicBezTo>
                  <a:cubicBezTo>
                    <a:pt x="1090" y="2192"/>
                    <a:pt x="900" y="2243"/>
                    <a:pt x="716" y="2300"/>
                  </a:cubicBezTo>
                  <a:cubicBezTo>
                    <a:pt x="849" y="2243"/>
                    <a:pt x="988" y="2186"/>
                    <a:pt x="1121" y="2129"/>
                  </a:cubicBezTo>
                  <a:cubicBezTo>
                    <a:pt x="1178" y="2110"/>
                    <a:pt x="1229" y="2085"/>
                    <a:pt x="1280" y="2066"/>
                  </a:cubicBezTo>
                  <a:close/>
                  <a:moveTo>
                    <a:pt x="3414" y="2192"/>
                  </a:moveTo>
                  <a:cubicBezTo>
                    <a:pt x="3414" y="2211"/>
                    <a:pt x="3414" y="2224"/>
                    <a:pt x="3414" y="2237"/>
                  </a:cubicBezTo>
                  <a:cubicBezTo>
                    <a:pt x="3129" y="2275"/>
                    <a:pt x="2838" y="2313"/>
                    <a:pt x="2553" y="2351"/>
                  </a:cubicBezTo>
                  <a:cubicBezTo>
                    <a:pt x="2838" y="2300"/>
                    <a:pt x="3129" y="2243"/>
                    <a:pt x="3414" y="2192"/>
                  </a:cubicBezTo>
                  <a:close/>
                  <a:moveTo>
                    <a:pt x="1273" y="2211"/>
                  </a:moveTo>
                  <a:cubicBezTo>
                    <a:pt x="1273" y="2237"/>
                    <a:pt x="1267" y="2262"/>
                    <a:pt x="1267" y="2287"/>
                  </a:cubicBezTo>
                  <a:cubicBezTo>
                    <a:pt x="1153" y="2319"/>
                    <a:pt x="1033" y="2357"/>
                    <a:pt x="1001" y="2363"/>
                  </a:cubicBezTo>
                  <a:cubicBezTo>
                    <a:pt x="900" y="2389"/>
                    <a:pt x="786" y="2401"/>
                    <a:pt x="678" y="2420"/>
                  </a:cubicBezTo>
                  <a:cubicBezTo>
                    <a:pt x="703" y="2414"/>
                    <a:pt x="722" y="2408"/>
                    <a:pt x="735" y="2401"/>
                  </a:cubicBezTo>
                  <a:cubicBezTo>
                    <a:pt x="912" y="2332"/>
                    <a:pt x="1090" y="2268"/>
                    <a:pt x="1273" y="2211"/>
                  </a:cubicBezTo>
                  <a:close/>
                  <a:moveTo>
                    <a:pt x="703" y="2161"/>
                  </a:moveTo>
                  <a:lnTo>
                    <a:pt x="703" y="2161"/>
                  </a:lnTo>
                  <a:cubicBezTo>
                    <a:pt x="545" y="2249"/>
                    <a:pt x="387" y="2332"/>
                    <a:pt x="228" y="2427"/>
                  </a:cubicBezTo>
                  <a:cubicBezTo>
                    <a:pt x="228" y="2414"/>
                    <a:pt x="228" y="2401"/>
                    <a:pt x="228" y="2389"/>
                  </a:cubicBezTo>
                  <a:cubicBezTo>
                    <a:pt x="228" y="2363"/>
                    <a:pt x="235" y="2344"/>
                    <a:pt x="235" y="2325"/>
                  </a:cubicBezTo>
                  <a:cubicBezTo>
                    <a:pt x="393" y="2275"/>
                    <a:pt x="551" y="2218"/>
                    <a:pt x="703" y="2161"/>
                  </a:cubicBezTo>
                  <a:close/>
                  <a:moveTo>
                    <a:pt x="114" y="2420"/>
                  </a:moveTo>
                  <a:cubicBezTo>
                    <a:pt x="114" y="2446"/>
                    <a:pt x="121" y="2471"/>
                    <a:pt x="121" y="2496"/>
                  </a:cubicBezTo>
                  <a:cubicBezTo>
                    <a:pt x="114" y="2496"/>
                    <a:pt x="108" y="2503"/>
                    <a:pt x="102" y="2503"/>
                  </a:cubicBezTo>
                  <a:cubicBezTo>
                    <a:pt x="108" y="2477"/>
                    <a:pt x="114" y="2452"/>
                    <a:pt x="114" y="2420"/>
                  </a:cubicBezTo>
                  <a:close/>
                  <a:moveTo>
                    <a:pt x="1261" y="2382"/>
                  </a:moveTo>
                  <a:cubicBezTo>
                    <a:pt x="1261" y="2395"/>
                    <a:pt x="1261" y="2401"/>
                    <a:pt x="1261" y="2414"/>
                  </a:cubicBezTo>
                  <a:cubicBezTo>
                    <a:pt x="1254" y="2420"/>
                    <a:pt x="1248" y="2420"/>
                    <a:pt x="1242" y="2420"/>
                  </a:cubicBezTo>
                  <a:cubicBezTo>
                    <a:pt x="1223" y="2427"/>
                    <a:pt x="1216" y="2439"/>
                    <a:pt x="1210" y="2452"/>
                  </a:cubicBezTo>
                  <a:cubicBezTo>
                    <a:pt x="1121" y="2471"/>
                    <a:pt x="1033" y="2484"/>
                    <a:pt x="944" y="2503"/>
                  </a:cubicBezTo>
                  <a:lnTo>
                    <a:pt x="925" y="2503"/>
                  </a:lnTo>
                  <a:cubicBezTo>
                    <a:pt x="919" y="2503"/>
                    <a:pt x="919" y="2509"/>
                    <a:pt x="912" y="2509"/>
                  </a:cubicBezTo>
                  <a:lnTo>
                    <a:pt x="900" y="2509"/>
                  </a:lnTo>
                  <a:cubicBezTo>
                    <a:pt x="868" y="2509"/>
                    <a:pt x="830" y="2515"/>
                    <a:pt x="798" y="2515"/>
                  </a:cubicBezTo>
                  <a:cubicBezTo>
                    <a:pt x="944" y="2471"/>
                    <a:pt x="1083" y="2427"/>
                    <a:pt x="1229" y="2389"/>
                  </a:cubicBezTo>
                  <a:cubicBezTo>
                    <a:pt x="1235" y="2389"/>
                    <a:pt x="1248" y="2389"/>
                    <a:pt x="1261" y="2382"/>
                  </a:cubicBezTo>
                  <a:close/>
                  <a:moveTo>
                    <a:pt x="3610" y="2414"/>
                  </a:moveTo>
                  <a:cubicBezTo>
                    <a:pt x="3610" y="2452"/>
                    <a:pt x="3610" y="2496"/>
                    <a:pt x="3610" y="2534"/>
                  </a:cubicBezTo>
                  <a:cubicBezTo>
                    <a:pt x="3604" y="2496"/>
                    <a:pt x="3604" y="2452"/>
                    <a:pt x="3604" y="2414"/>
                  </a:cubicBezTo>
                  <a:close/>
                  <a:moveTo>
                    <a:pt x="494" y="2433"/>
                  </a:moveTo>
                  <a:cubicBezTo>
                    <a:pt x="431" y="2458"/>
                    <a:pt x="368" y="2484"/>
                    <a:pt x="304" y="2515"/>
                  </a:cubicBezTo>
                  <a:cubicBezTo>
                    <a:pt x="273" y="2528"/>
                    <a:pt x="285" y="2572"/>
                    <a:pt x="317" y="2572"/>
                  </a:cubicBezTo>
                  <a:cubicBezTo>
                    <a:pt x="266" y="2585"/>
                    <a:pt x="216" y="2610"/>
                    <a:pt x="171" y="2636"/>
                  </a:cubicBezTo>
                  <a:cubicBezTo>
                    <a:pt x="171" y="2629"/>
                    <a:pt x="171" y="2629"/>
                    <a:pt x="171" y="2623"/>
                  </a:cubicBezTo>
                  <a:cubicBezTo>
                    <a:pt x="184" y="2598"/>
                    <a:pt x="190" y="2566"/>
                    <a:pt x="197" y="2534"/>
                  </a:cubicBezTo>
                  <a:cubicBezTo>
                    <a:pt x="200" y="2536"/>
                    <a:pt x="204" y="2537"/>
                    <a:pt x="208" y="2537"/>
                  </a:cubicBezTo>
                  <a:cubicBezTo>
                    <a:pt x="218" y="2537"/>
                    <a:pt x="228" y="2531"/>
                    <a:pt x="228" y="2522"/>
                  </a:cubicBezTo>
                  <a:cubicBezTo>
                    <a:pt x="317" y="2490"/>
                    <a:pt x="406" y="2465"/>
                    <a:pt x="494" y="2433"/>
                  </a:cubicBezTo>
                  <a:close/>
                  <a:moveTo>
                    <a:pt x="3496" y="2427"/>
                  </a:moveTo>
                  <a:cubicBezTo>
                    <a:pt x="3503" y="2604"/>
                    <a:pt x="3509" y="2781"/>
                    <a:pt x="3522" y="2959"/>
                  </a:cubicBezTo>
                  <a:cubicBezTo>
                    <a:pt x="3522" y="2978"/>
                    <a:pt x="3522" y="2990"/>
                    <a:pt x="3522" y="3003"/>
                  </a:cubicBezTo>
                  <a:cubicBezTo>
                    <a:pt x="3522" y="3155"/>
                    <a:pt x="3528" y="3301"/>
                    <a:pt x="3528" y="3446"/>
                  </a:cubicBezTo>
                  <a:lnTo>
                    <a:pt x="3477" y="3453"/>
                  </a:lnTo>
                  <a:cubicBezTo>
                    <a:pt x="3471" y="3307"/>
                    <a:pt x="3471" y="3161"/>
                    <a:pt x="3471" y="3009"/>
                  </a:cubicBezTo>
                  <a:cubicBezTo>
                    <a:pt x="3465" y="2819"/>
                    <a:pt x="3465" y="2623"/>
                    <a:pt x="3465" y="2433"/>
                  </a:cubicBezTo>
                  <a:cubicBezTo>
                    <a:pt x="3477" y="2433"/>
                    <a:pt x="3484" y="2427"/>
                    <a:pt x="3496" y="2427"/>
                  </a:cubicBezTo>
                  <a:close/>
                  <a:moveTo>
                    <a:pt x="4529" y="3617"/>
                  </a:moveTo>
                  <a:lnTo>
                    <a:pt x="4529" y="3624"/>
                  </a:lnTo>
                  <a:cubicBezTo>
                    <a:pt x="4510" y="3624"/>
                    <a:pt x="4497" y="3630"/>
                    <a:pt x="4478" y="3636"/>
                  </a:cubicBezTo>
                  <a:cubicBezTo>
                    <a:pt x="4491" y="3630"/>
                    <a:pt x="4510" y="3624"/>
                    <a:pt x="4529" y="3617"/>
                  </a:cubicBezTo>
                  <a:close/>
                  <a:moveTo>
                    <a:pt x="3414" y="2439"/>
                  </a:moveTo>
                  <a:cubicBezTo>
                    <a:pt x="3414" y="2648"/>
                    <a:pt x="3414" y="2864"/>
                    <a:pt x="3408" y="3073"/>
                  </a:cubicBezTo>
                  <a:cubicBezTo>
                    <a:pt x="3408" y="3199"/>
                    <a:pt x="3408" y="3332"/>
                    <a:pt x="3408" y="3465"/>
                  </a:cubicBezTo>
                  <a:cubicBezTo>
                    <a:pt x="3275" y="3478"/>
                    <a:pt x="3135" y="3497"/>
                    <a:pt x="3002" y="3516"/>
                  </a:cubicBezTo>
                  <a:cubicBezTo>
                    <a:pt x="3002" y="3499"/>
                    <a:pt x="2993" y="3483"/>
                    <a:pt x="2974" y="3483"/>
                  </a:cubicBezTo>
                  <a:cubicBezTo>
                    <a:pt x="2971" y="3483"/>
                    <a:pt x="2968" y="3483"/>
                    <a:pt x="2964" y="3484"/>
                  </a:cubicBezTo>
                  <a:cubicBezTo>
                    <a:pt x="2787" y="3510"/>
                    <a:pt x="2616" y="3548"/>
                    <a:pt x="2439" y="3579"/>
                  </a:cubicBezTo>
                  <a:cubicBezTo>
                    <a:pt x="2382" y="3592"/>
                    <a:pt x="2325" y="3598"/>
                    <a:pt x="2268" y="3605"/>
                  </a:cubicBezTo>
                  <a:cubicBezTo>
                    <a:pt x="2278" y="3594"/>
                    <a:pt x="2275" y="3578"/>
                    <a:pt x="2262" y="3578"/>
                  </a:cubicBezTo>
                  <a:cubicBezTo>
                    <a:pt x="2260" y="3578"/>
                    <a:pt x="2257" y="3578"/>
                    <a:pt x="2255" y="3579"/>
                  </a:cubicBezTo>
                  <a:cubicBezTo>
                    <a:pt x="2097" y="3605"/>
                    <a:pt x="1945" y="3630"/>
                    <a:pt x="1786" y="3662"/>
                  </a:cubicBezTo>
                  <a:cubicBezTo>
                    <a:pt x="1736" y="3668"/>
                    <a:pt x="1685" y="3674"/>
                    <a:pt x="1628" y="3681"/>
                  </a:cubicBezTo>
                  <a:cubicBezTo>
                    <a:pt x="1634" y="3339"/>
                    <a:pt x="1634" y="2990"/>
                    <a:pt x="1647" y="2642"/>
                  </a:cubicBezTo>
                  <a:cubicBezTo>
                    <a:pt x="1907" y="2617"/>
                    <a:pt x="2173" y="2591"/>
                    <a:pt x="2432" y="2560"/>
                  </a:cubicBezTo>
                  <a:cubicBezTo>
                    <a:pt x="2762" y="2522"/>
                    <a:pt x="3085" y="2484"/>
                    <a:pt x="3414" y="2439"/>
                  </a:cubicBezTo>
                  <a:close/>
                  <a:moveTo>
                    <a:pt x="1584" y="2648"/>
                  </a:moveTo>
                  <a:cubicBezTo>
                    <a:pt x="1571" y="2997"/>
                    <a:pt x="1558" y="3345"/>
                    <a:pt x="1546" y="3693"/>
                  </a:cubicBezTo>
                  <a:cubicBezTo>
                    <a:pt x="1527" y="3693"/>
                    <a:pt x="1501" y="3700"/>
                    <a:pt x="1482" y="3700"/>
                  </a:cubicBezTo>
                  <a:cubicBezTo>
                    <a:pt x="1489" y="3351"/>
                    <a:pt x="1501" y="3003"/>
                    <a:pt x="1514" y="2655"/>
                  </a:cubicBezTo>
                  <a:cubicBezTo>
                    <a:pt x="1539" y="2655"/>
                    <a:pt x="1558" y="2655"/>
                    <a:pt x="1584" y="2648"/>
                  </a:cubicBezTo>
                  <a:close/>
                  <a:moveTo>
                    <a:pt x="4111" y="3624"/>
                  </a:moveTo>
                  <a:lnTo>
                    <a:pt x="4111" y="3624"/>
                  </a:lnTo>
                  <a:cubicBezTo>
                    <a:pt x="4066" y="3636"/>
                    <a:pt x="4022" y="3655"/>
                    <a:pt x="3984" y="3662"/>
                  </a:cubicBezTo>
                  <a:cubicBezTo>
                    <a:pt x="3921" y="3681"/>
                    <a:pt x="3857" y="3700"/>
                    <a:pt x="3794" y="3719"/>
                  </a:cubicBezTo>
                  <a:cubicBezTo>
                    <a:pt x="3794" y="3693"/>
                    <a:pt x="3794" y="3668"/>
                    <a:pt x="3794" y="3643"/>
                  </a:cubicBezTo>
                  <a:cubicBezTo>
                    <a:pt x="3895" y="3636"/>
                    <a:pt x="4003" y="3630"/>
                    <a:pt x="4111" y="3624"/>
                  </a:cubicBezTo>
                  <a:close/>
                  <a:moveTo>
                    <a:pt x="1311" y="2686"/>
                  </a:moveTo>
                  <a:cubicBezTo>
                    <a:pt x="1298" y="3036"/>
                    <a:pt x="1286" y="3381"/>
                    <a:pt x="1280" y="3725"/>
                  </a:cubicBezTo>
                  <a:lnTo>
                    <a:pt x="1254" y="3731"/>
                  </a:lnTo>
                  <a:lnTo>
                    <a:pt x="1242" y="3731"/>
                  </a:lnTo>
                  <a:cubicBezTo>
                    <a:pt x="1260" y="3379"/>
                    <a:pt x="1286" y="3032"/>
                    <a:pt x="1311" y="2686"/>
                  </a:cubicBezTo>
                  <a:close/>
                  <a:moveTo>
                    <a:pt x="4047" y="3700"/>
                  </a:moveTo>
                  <a:cubicBezTo>
                    <a:pt x="3965" y="3731"/>
                    <a:pt x="3883" y="3763"/>
                    <a:pt x="3807" y="3801"/>
                  </a:cubicBezTo>
                  <a:cubicBezTo>
                    <a:pt x="3800" y="3801"/>
                    <a:pt x="3800" y="3801"/>
                    <a:pt x="3794" y="3807"/>
                  </a:cubicBezTo>
                  <a:cubicBezTo>
                    <a:pt x="3794" y="3795"/>
                    <a:pt x="3794" y="3782"/>
                    <a:pt x="3794" y="3776"/>
                  </a:cubicBezTo>
                  <a:cubicBezTo>
                    <a:pt x="3876" y="3750"/>
                    <a:pt x="3959" y="3725"/>
                    <a:pt x="4047" y="3700"/>
                  </a:cubicBezTo>
                  <a:close/>
                  <a:moveTo>
                    <a:pt x="3534" y="3674"/>
                  </a:moveTo>
                  <a:cubicBezTo>
                    <a:pt x="3541" y="3719"/>
                    <a:pt x="3541" y="3757"/>
                    <a:pt x="3541" y="3795"/>
                  </a:cubicBezTo>
                  <a:cubicBezTo>
                    <a:pt x="3522" y="3801"/>
                    <a:pt x="3503" y="3807"/>
                    <a:pt x="3490" y="3814"/>
                  </a:cubicBezTo>
                  <a:cubicBezTo>
                    <a:pt x="3484" y="3769"/>
                    <a:pt x="3484" y="3725"/>
                    <a:pt x="3484" y="3681"/>
                  </a:cubicBezTo>
                  <a:cubicBezTo>
                    <a:pt x="3503" y="3681"/>
                    <a:pt x="3522" y="3681"/>
                    <a:pt x="3534" y="3674"/>
                  </a:cubicBezTo>
                  <a:close/>
                  <a:moveTo>
                    <a:pt x="3541" y="3852"/>
                  </a:moveTo>
                  <a:cubicBezTo>
                    <a:pt x="3541" y="3858"/>
                    <a:pt x="3541" y="3864"/>
                    <a:pt x="3541" y="3871"/>
                  </a:cubicBezTo>
                  <a:cubicBezTo>
                    <a:pt x="3528" y="3877"/>
                    <a:pt x="3509" y="3883"/>
                    <a:pt x="3490" y="3883"/>
                  </a:cubicBezTo>
                  <a:cubicBezTo>
                    <a:pt x="3490" y="3877"/>
                    <a:pt x="3490" y="3871"/>
                    <a:pt x="3490" y="3864"/>
                  </a:cubicBezTo>
                  <a:cubicBezTo>
                    <a:pt x="3509" y="3864"/>
                    <a:pt x="3528" y="3858"/>
                    <a:pt x="3541" y="3852"/>
                  </a:cubicBezTo>
                  <a:close/>
                  <a:moveTo>
                    <a:pt x="4516" y="3674"/>
                  </a:moveTo>
                  <a:cubicBezTo>
                    <a:pt x="4516" y="3687"/>
                    <a:pt x="4510" y="3693"/>
                    <a:pt x="4510" y="3706"/>
                  </a:cubicBezTo>
                  <a:cubicBezTo>
                    <a:pt x="4339" y="3757"/>
                    <a:pt x="4168" y="3820"/>
                    <a:pt x="3997" y="3883"/>
                  </a:cubicBezTo>
                  <a:cubicBezTo>
                    <a:pt x="3927" y="3896"/>
                    <a:pt x="3870" y="3909"/>
                    <a:pt x="3845" y="3909"/>
                  </a:cubicBezTo>
                  <a:cubicBezTo>
                    <a:pt x="3826" y="3915"/>
                    <a:pt x="3813" y="3921"/>
                    <a:pt x="3794" y="3921"/>
                  </a:cubicBezTo>
                  <a:cubicBezTo>
                    <a:pt x="3794" y="3909"/>
                    <a:pt x="3794" y="3896"/>
                    <a:pt x="3794" y="3883"/>
                  </a:cubicBezTo>
                  <a:cubicBezTo>
                    <a:pt x="3876" y="3858"/>
                    <a:pt x="3952" y="3833"/>
                    <a:pt x="4035" y="3807"/>
                  </a:cubicBezTo>
                  <a:cubicBezTo>
                    <a:pt x="4193" y="3763"/>
                    <a:pt x="4358" y="3719"/>
                    <a:pt x="4516" y="3674"/>
                  </a:cubicBezTo>
                  <a:close/>
                  <a:moveTo>
                    <a:pt x="1539" y="3921"/>
                  </a:moveTo>
                  <a:cubicBezTo>
                    <a:pt x="1539" y="3921"/>
                    <a:pt x="1539" y="3921"/>
                    <a:pt x="1539" y="3928"/>
                  </a:cubicBezTo>
                  <a:cubicBezTo>
                    <a:pt x="1520" y="3934"/>
                    <a:pt x="1495" y="3940"/>
                    <a:pt x="1476" y="3947"/>
                  </a:cubicBezTo>
                  <a:cubicBezTo>
                    <a:pt x="1476" y="3940"/>
                    <a:pt x="1476" y="3934"/>
                    <a:pt x="1476" y="3928"/>
                  </a:cubicBezTo>
                  <a:cubicBezTo>
                    <a:pt x="1495" y="3928"/>
                    <a:pt x="1520" y="3928"/>
                    <a:pt x="1539" y="3921"/>
                  </a:cubicBezTo>
                  <a:close/>
                  <a:moveTo>
                    <a:pt x="4497" y="3788"/>
                  </a:moveTo>
                  <a:cubicBezTo>
                    <a:pt x="4491" y="3807"/>
                    <a:pt x="4491" y="3826"/>
                    <a:pt x="4491" y="3852"/>
                  </a:cubicBezTo>
                  <a:cubicBezTo>
                    <a:pt x="4320" y="3877"/>
                    <a:pt x="4155" y="3909"/>
                    <a:pt x="3997" y="3953"/>
                  </a:cubicBezTo>
                  <a:cubicBezTo>
                    <a:pt x="4098" y="3921"/>
                    <a:pt x="4269" y="3883"/>
                    <a:pt x="4389" y="3826"/>
                  </a:cubicBezTo>
                  <a:cubicBezTo>
                    <a:pt x="4427" y="3814"/>
                    <a:pt x="4459" y="3801"/>
                    <a:pt x="4497" y="3788"/>
                  </a:cubicBezTo>
                  <a:close/>
                  <a:moveTo>
                    <a:pt x="4478" y="3959"/>
                  </a:moveTo>
                  <a:cubicBezTo>
                    <a:pt x="4478" y="3959"/>
                    <a:pt x="4478" y="3966"/>
                    <a:pt x="4478" y="3966"/>
                  </a:cubicBezTo>
                  <a:cubicBezTo>
                    <a:pt x="4465" y="3972"/>
                    <a:pt x="4459" y="3972"/>
                    <a:pt x="4446" y="3972"/>
                  </a:cubicBezTo>
                  <a:cubicBezTo>
                    <a:pt x="4459" y="3966"/>
                    <a:pt x="4465" y="3966"/>
                    <a:pt x="4478" y="3959"/>
                  </a:cubicBezTo>
                  <a:close/>
                  <a:moveTo>
                    <a:pt x="3408" y="3890"/>
                  </a:moveTo>
                  <a:lnTo>
                    <a:pt x="3408" y="3928"/>
                  </a:lnTo>
                  <a:cubicBezTo>
                    <a:pt x="3344" y="3940"/>
                    <a:pt x="3281" y="3953"/>
                    <a:pt x="3218" y="3966"/>
                  </a:cubicBezTo>
                  <a:cubicBezTo>
                    <a:pt x="3124" y="3981"/>
                    <a:pt x="3078" y="3987"/>
                    <a:pt x="3062" y="3987"/>
                  </a:cubicBezTo>
                  <a:cubicBezTo>
                    <a:pt x="3013" y="3987"/>
                    <a:pt x="3292" y="3923"/>
                    <a:pt x="3408" y="3890"/>
                  </a:cubicBezTo>
                  <a:close/>
                  <a:moveTo>
                    <a:pt x="1273" y="3966"/>
                  </a:moveTo>
                  <a:cubicBezTo>
                    <a:pt x="1273" y="3966"/>
                    <a:pt x="1273" y="3972"/>
                    <a:pt x="1273" y="3978"/>
                  </a:cubicBezTo>
                  <a:cubicBezTo>
                    <a:pt x="1242" y="3985"/>
                    <a:pt x="1210" y="3991"/>
                    <a:pt x="1178" y="3997"/>
                  </a:cubicBezTo>
                  <a:cubicBezTo>
                    <a:pt x="1210" y="3985"/>
                    <a:pt x="1242" y="3972"/>
                    <a:pt x="1273" y="3966"/>
                  </a:cubicBezTo>
                  <a:close/>
                  <a:moveTo>
                    <a:pt x="2515" y="3871"/>
                  </a:moveTo>
                  <a:lnTo>
                    <a:pt x="2515" y="3871"/>
                  </a:lnTo>
                  <a:cubicBezTo>
                    <a:pt x="2432" y="3896"/>
                    <a:pt x="2350" y="3921"/>
                    <a:pt x="2268" y="3940"/>
                  </a:cubicBezTo>
                  <a:cubicBezTo>
                    <a:pt x="2135" y="3972"/>
                    <a:pt x="2002" y="3997"/>
                    <a:pt x="1869" y="4023"/>
                  </a:cubicBezTo>
                  <a:cubicBezTo>
                    <a:pt x="2084" y="3966"/>
                    <a:pt x="2299" y="3915"/>
                    <a:pt x="2515" y="3871"/>
                  </a:cubicBezTo>
                  <a:close/>
                  <a:moveTo>
                    <a:pt x="1533" y="4010"/>
                  </a:moveTo>
                  <a:cubicBezTo>
                    <a:pt x="1533" y="4016"/>
                    <a:pt x="1533" y="4023"/>
                    <a:pt x="1533" y="4029"/>
                  </a:cubicBezTo>
                  <a:cubicBezTo>
                    <a:pt x="1520" y="4035"/>
                    <a:pt x="1501" y="4042"/>
                    <a:pt x="1489" y="4048"/>
                  </a:cubicBezTo>
                  <a:cubicBezTo>
                    <a:pt x="1482" y="4048"/>
                    <a:pt x="1482" y="4042"/>
                    <a:pt x="1476" y="4035"/>
                  </a:cubicBezTo>
                  <a:cubicBezTo>
                    <a:pt x="1476" y="4035"/>
                    <a:pt x="1476" y="4029"/>
                    <a:pt x="1476" y="4029"/>
                  </a:cubicBezTo>
                  <a:cubicBezTo>
                    <a:pt x="1482" y="4023"/>
                    <a:pt x="1495" y="4023"/>
                    <a:pt x="1501" y="4016"/>
                  </a:cubicBezTo>
                  <a:cubicBezTo>
                    <a:pt x="1514" y="4016"/>
                    <a:pt x="1527" y="4016"/>
                    <a:pt x="1533" y="4010"/>
                  </a:cubicBezTo>
                  <a:close/>
                  <a:moveTo>
                    <a:pt x="4472" y="4067"/>
                  </a:moveTo>
                  <a:cubicBezTo>
                    <a:pt x="4472" y="4067"/>
                    <a:pt x="4472" y="4067"/>
                    <a:pt x="4472" y="4073"/>
                  </a:cubicBezTo>
                  <a:cubicBezTo>
                    <a:pt x="4459" y="4073"/>
                    <a:pt x="4440" y="4080"/>
                    <a:pt x="4421" y="4080"/>
                  </a:cubicBezTo>
                  <a:cubicBezTo>
                    <a:pt x="4440" y="4073"/>
                    <a:pt x="4459" y="4067"/>
                    <a:pt x="4472" y="4067"/>
                  </a:cubicBezTo>
                  <a:close/>
                  <a:moveTo>
                    <a:pt x="4187" y="3985"/>
                  </a:moveTo>
                  <a:cubicBezTo>
                    <a:pt x="4060" y="4029"/>
                    <a:pt x="3927" y="4080"/>
                    <a:pt x="3794" y="4111"/>
                  </a:cubicBezTo>
                  <a:cubicBezTo>
                    <a:pt x="3794" y="4105"/>
                    <a:pt x="3794" y="4099"/>
                    <a:pt x="3794" y="4099"/>
                  </a:cubicBezTo>
                  <a:cubicBezTo>
                    <a:pt x="3876" y="4067"/>
                    <a:pt x="3959" y="4042"/>
                    <a:pt x="4041" y="4016"/>
                  </a:cubicBezTo>
                  <a:cubicBezTo>
                    <a:pt x="4085" y="4004"/>
                    <a:pt x="4136" y="3997"/>
                    <a:pt x="4187" y="3985"/>
                  </a:cubicBezTo>
                  <a:close/>
                  <a:moveTo>
                    <a:pt x="1121" y="4080"/>
                  </a:moveTo>
                  <a:cubicBezTo>
                    <a:pt x="1083" y="4092"/>
                    <a:pt x="1052" y="4105"/>
                    <a:pt x="1014" y="4124"/>
                  </a:cubicBezTo>
                  <a:cubicBezTo>
                    <a:pt x="1026" y="4111"/>
                    <a:pt x="1039" y="4099"/>
                    <a:pt x="1052" y="4086"/>
                  </a:cubicBezTo>
                  <a:cubicBezTo>
                    <a:pt x="1077" y="4086"/>
                    <a:pt x="1096" y="4080"/>
                    <a:pt x="1121" y="4080"/>
                  </a:cubicBezTo>
                  <a:close/>
                  <a:moveTo>
                    <a:pt x="1273" y="4105"/>
                  </a:moveTo>
                  <a:lnTo>
                    <a:pt x="1273" y="4105"/>
                  </a:lnTo>
                  <a:cubicBezTo>
                    <a:pt x="1261" y="4111"/>
                    <a:pt x="1248" y="4124"/>
                    <a:pt x="1235" y="4130"/>
                  </a:cubicBezTo>
                  <a:lnTo>
                    <a:pt x="1197" y="4130"/>
                  </a:lnTo>
                  <a:cubicBezTo>
                    <a:pt x="1223" y="4124"/>
                    <a:pt x="1248" y="4111"/>
                    <a:pt x="1273" y="4105"/>
                  </a:cubicBezTo>
                  <a:close/>
                  <a:moveTo>
                    <a:pt x="627" y="4048"/>
                  </a:moveTo>
                  <a:lnTo>
                    <a:pt x="627" y="4048"/>
                  </a:lnTo>
                  <a:cubicBezTo>
                    <a:pt x="596" y="4080"/>
                    <a:pt x="570" y="4118"/>
                    <a:pt x="539" y="4156"/>
                  </a:cubicBezTo>
                  <a:cubicBezTo>
                    <a:pt x="539" y="4124"/>
                    <a:pt x="539" y="4092"/>
                    <a:pt x="539" y="4061"/>
                  </a:cubicBezTo>
                  <a:cubicBezTo>
                    <a:pt x="570" y="4061"/>
                    <a:pt x="602" y="4054"/>
                    <a:pt x="627" y="4048"/>
                  </a:cubicBezTo>
                  <a:close/>
                  <a:moveTo>
                    <a:pt x="1741" y="4137"/>
                  </a:moveTo>
                  <a:lnTo>
                    <a:pt x="1741" y="4137"/>
                  </a:lnTo>
                  <a:cubicBezTo>
                    <a:pt x="1710" y="4143"/>
                    <a:pt x="1678" y="4149"/>
                    <a:pt x="1647" y="4156"/>
                  </a:cubicBezTo>
                  <a:cubicBezTo>
                    <a:pt x="1647" y="4156"/>
                    <a:pt x="1647" y="4149"/>
                    <a:pt x="1647" y="4149"/>
                  </a:cubicBezTo>
                  <a:cubicBezTo>
                    <a:pt x="1678" y="4149"/>
                    <a:pt x="1710" y="4143"/>
                    <a:pt x="1741" y="4137"/>
                  </a:cubicBezTo>
                  <a:close/>
                  <a:moveTo>
                    <a:pt x="4605" y="4156"/>
                  </a:moveTo>
                  <a:lnTo>
                    <a:pt x="4605" y="4162"/>
                  </a:lnTo>
                  <a:lnTo>
                    <a:pt x="4598" y="4162"/>
                  </a:lnTo>
                  <a:cubicBezTo>
                    <a:pt x="4598" y="4156"/>
                    <a:pt x="4605" y="4156"/>
                    <a:pt x="4605" y="4156"/>
                  </a:cubicBezTo>
                  <a:close/>
                  <a:moveTo>
                    <a:pt x="1020" y="4225"/>
                  </a:moveTo>
                  <a:lnTo>
                    <a:pt x="1020" y="4225"/>
                  </a:lnTo>
                  <a:cubicBezTo>
                    <a:pt x="988" y="4238"/>
                    <a:pt x="950" y="4251"/>
                    <a:pt x="919" y="4263"/>
                  </a:cubicBezTo>
                  <a:cubicBezTo>
                    <a:pt x="925" y="4257"/>
                    <a:pt x="931" y="4244"/>
                    <a:pt x="938" y="4232"/>
                  </a:cubicBezTo>
                  <a:lnTo>
                    <a:pt x="950" y="4232"/>
                  </a:lnTo>
                  <a:cubicBezTo>
                    <a:pt x="969" y="4232"/>
                    <a:pt x="995" y="4232"/>
                    <a:pt x="1020" y="4225"/>
                  </a:cubicBezTo>
                  <a:close/>
                  <a:moveTo>
                    <a:pt x="3408" y="3693"/>
                  </a:moveTo>
                  <a:cubicBezTo>
                    <a:pt x="3408" y="3738"/>
                    <a:pt x="3408" y="3788"/>
                    <a:pt x="3408" y="3839"/>
                  </a:cubicBezTo>
                  <a:cubicBezTo>
                    <a:pt x="3243" y="3890"/>
                    <a:pt x="3078" y="3947"/>
                    <a:pt x="2914" y="4010"/>
                  </a:cubicBezTo>
                  <a:cubicBezTo>
                    <a:pt x="2907" y="4010"/>
                    <a:pt x="2901" y="4016"/>
                    <a:pt x="2901" y="4023"/>
                  </a:cubicBezTo>
                  <a:cubicBezTo>
                    <a:pt x="2534" y="4080"/>
                    <a:pt x="2166" y="4162"/>
                    <a:pt x="1805" y="4263"/>
                  </a:cubicBezTo>
                  <a:cubicBezTo>
                    <a:pt x="1767" y="4263"/>
                    <a:pt x="1729" y="4270"/>
                    <a:pt x="1691" y="4276"/>
                  </a:cubicBezTo>
                  <a:cubicBezTo>
                    <a:pt x="1685" y="4263"/>
                    <a:pt x="1672" y="4257"/>
                    <a:pt x="1660" y="4257"/>
                  </a:cubicBezTo>
                  <a:cubicBezTo>
                    <a:pt x="1710" y="4238"/>
                    <a:pt x="1761" y="4219"/>
                    <a:pt x="1812" y="4200"/>
                  </a:cubicBezTo>
                  <a:cubicBezTo>
                    <a:pt x="2331" y="4099"/>
                    <a:pt x="2844" y="3978"/>
                    <a:pt x="3357" y="3826"/>
                  </a:cubicBezTo>
                  <a:cubicBezTo>
                    <a:pt x="3395" y="3814"/>
                    <a:pt x="3395" y="3757"/>
                    <a:pt x="3357" y="3750"/>
                  </a:cubicBezTo>
                  <a:lnTo>
                    <a:pt x="3370" y="3750"/>
                  </a:lnTo>
                  <a:cubicBezTo>
                    <a:pt x="3395" y="3738"/>
                    <a:pt x="3408" y="3712"/>
                    <a:pt x="3395" y="3693"/>
                  </a:cubicBezTo>
                  <a:close/>
                  <a:moveTo>
                    <a:pt x="2439" y="4270"/>
                  </a:moveTo>
                  <a:cubicBezTo>
                    <a:pt x="2211" y="4314"/>
                    <a:pt x="1983" y="4352"/>
                    <a:pt x="1755" y="4384"/>
                  </a:cubicBezTo>
                  <a:cubicBezTo>
                    <a:pt x="1755" y="4384"/>
                    <a:pt x="1748" y="4377"/>
                    <a:pt x="1748" y="4377"/>
                  </a:cubicBezTo>
                  <a:cubicBezTo>
                    <a:pt x="1774" y="4371"/>
                    <a:pt x="1799" y="4365"/>
                    <a:pt x="1831" y="4352"/>
                  </a:cubicBezTo>
                  <a:cubicBezTo>
                    <a:pt x="2046" y="4314"/>
                    <a:pt x="2274" y="4295"/>
                    <a:pt x="2439" y="4270"/>
                  </a:cubicBezTo>
                  <a:close/>
                  <a:moveTo>
                    <a:pt x="2933" y="4384"/>
                  </a:moveTo>
                  <a:lnTo>
                    <a:pt x="2933" y="4384"/>
                  </a:lnTo>
                  <a:cubicBezTo>
                    <a:pt x="2925" y="4387"/>
                    <a:pt x="2918" y="4389"/>
                    <a:pt x="2911" y="4389"/>
                  </a:cubicBezTo>
                  <a:lnTo>
                    <a:pt x="2911" y="4389"/>
                  </a:lnTo>
                  <a:cubicBezTo>
                    <a:pt x="2918" y="4388"/>
                    <a:pt x="2927" y="4384"/>
                    <a:pt x="2933" y="4384"/>
                  </a:cubicBezTo>
                  <a:close/>
                  <a:moveTo>
                    <a:pt x="1229" y="4396"/>
                  </a:moveTo>
                  <a:cubicBezTo>
                    <a:pt x="1229" y="4396"/>
                    <a:pt x="1235" y="4403"/>
                    <a:pt x="1235" y="4403"/>
                  </a:cubicBezTo>
                  <a:cubicBezTo>
                    <a:pt x="1216" y="4409"/>
                    <a:pt x="1197" y="4415"/>
                    <a:pt x="1172" y="4428"/>
                  </a:cubicBezTo>
                  <a:cubicBezTo>
                    <a:pt x="1191" y="4415"/>
                    <a:pt x="1210" y="4409"/>
                    <a:pt x="1229" y="4396"/>
                  </a:cubicBezTo>
                  <a:close/>
                  <a:moveTo>
                    <a:pt x="330" y="4054"/>
                  </a:moveTo>
                  <a:cubicBezTo>
                    <a:pt x="317" y="4073"/>
                    <a:pt x="336" y="4099"/>
                    <a:pt x="355" y="4099"/>
                  </a:cubicBezTo>
                  <a:cubicBezTo>
                    <a:pt x="374" y="4092"/>
                    <a:pt x="393" y="4092"/>
                    <a:pt x="412" y="4086"/>
                  </a:cubicBezTo>
                  <a:lnTo>
                    <a:pt x="412" y="4086"/>
                  </a:lnTo>
                  <a:cubicBezTo>
                    <a:pt x="393" y="4225"/>
                    <a:pt x="355" y="4358"/>
                    <a:pt x="311" y="4485"/>
                  </a:cubicBezTo>
                  <a:cubicBezTo>
                    <a:pt x="304" y="4415"/>
                    <a:pt x="298" y="4339"/>
                    <a:pt x="298" y="4263"/>
                  </a:cubicBezTo>
                  <a:cubicBezTo>
                    <a:pt x="304" y="4194"/>
                    <a:pt x="304" y="4124"/>
                    <a:pt x="304" y="4054"/>
                  </a:cubicBezTo>
                  <a:close/>
                  <a:moveTo>
                    <a:pt x="184" y="4042"/>
                  </a:moveTo>
                  <a:cubicBezTo>
                    <a:pt x="184" y="4118"/>
                    <a:pt x="184" y="4194"/>
                    <a:pt x="184" y="4263"/>
                  </a:cubicBezTo>
                  <a:cubicBezTo>
                    <a:pt x="178" y="4346"/>
                    <a:pt x="171" y="4422"/>
                    <a:pt x="165" y="4498"/>
                  </a:cubicBezTo>
                  <a:cubicBezTo>
                    <a:pt x="152" y="4327"/>
                    <a:pt x="140" y="4143"/>
                    <a:pt x="165" y="4042"/>
                  </a:cubicBezTo>
                  <a:close/>
                  <a:moveTo>
                    <a:pt x="3572" y="4498"/>
                  </a:moveTo>
                  <a:cubicBezTo>
                    <a:pt x="3572" y="4498"/>
                    <a:pt x="3572" y="4504"/>
                    <a:pt x="3572" y="4504"/>
                  </a:cubicBezTo>
                  <a:cubicBezTo>
                    <a:pt x="3553" y="4510"/>
                    <a:pt x="3534" y="4517"/>
                    <a:pt x="3522" y="4523"/>
                  </a:cubicBezTo>
                  <a:cubicBezTo>
                    <a:pt x="3515" y="4517"/>
                    <a:pt x="3515" y="4510"/>
                    <a:pt x="3515" y="4504"/>
                  </a:cubicBezTo>
                  <a:cubicBezTo>
                    <a:pt x="3534" y="4504"/>
                    <a:pt x="3553" y="4498"/>
                    <a:pt x="3572" y="4498"/>
                  </a:cubicBezTo>
                  <a:close/>
                  <a:moveTo>
                    <a:pt x="2895" y="4390"/>
                  </a:moveTo>
                  <a:lnTo>
                    <a:pt x="2895" y="4390"/>
                  </a:lnTo>
                  <a:cubicBezTo>
                    <a:pt x="2755" y="4409"/>
                    <a:pt x="2622" y="4434"/>
                    <a:pt x="2483" y="4453"/>
                  </a:cubicBezTo>
                  <a:cubicBezTo>
                    <a:pt x="2268" y="4485"/>
                    <a:pt x="2046" y="4517"/>
                    <a:pt x="1831" y="4548"/>
                  </a:cubicBezTo>
                  <a:cubicBezTo>
                    <a:pt x="1869" y="4536"/>
                    <a:pt x="1913" y="4523"/>
                    <a:pt x="1951" y="4510"/>
                  </a:cubicBezTo>
                  <a:cubicBezTo>
                    <a:pt x="2103" y="4485"/>
                    <a:pt x="2255" y="4460"/>
                    <a:pt x="2407" y="4434"/>
                  </a:cubicBezTo>
                  <a:cubicBezTo>
                    <a:pt x="2413" y="4441"/>
                    <a:pt x="2426" y="4441"/>
                    <a:pt x="2432" y="4441"/>
                  </a:cubicBezTo>
                  <a:cubicBezTo>
                    <a:pt x="2591" y="4428"/>
                    <a:pt x="2743" y="4409"/>
                    <a:pt x="2895" y="4390"/>
                  </a:cubicBezTo>
                  <a:close/>
                  <a:moveTo>
                    <a:pt x="418" y="4555"/>
                  </a:moveTo>
                  <a:cubicBezTo>
                    <a:pt x="418" y="4561"/>
                    <a:pt x="412" y="4567"/>
                    <a:pt x="412" y="4567"/>
                  </a:cubicBezTo>
                  <a:cubicBezTo>
                    <a:pt x="387" y="4599"/>
                    <a:pt x="406" y="4631"/>
                    <a:pt x="431" y="4643"/>
                  </a:cubicBezTo>
                  <a:cubicBezTo>
                    <a:pt x="431" y="4681"/>
                    <a:pt x="437" y="4713"/>
                    <a:pt x="437" y="4745"/>
                  </a:cubicBezTo>
                  <a:cubicBezTo>
                    <a:pt x="437" y="4745"/>
                    <a:pt x="437" y="4751"/>
                    <a:pt x="437" y="4751"/>
                  </a:cubicBezTo>
                  <a:cubicBezTo>
                    <a:pt x="368" y="4764"/>
                    <a:pt x="304" y="4783"/>
                    <a:pt x="247" y="4802"/>
                  </a:cubicBezTo>
                  <a:cubicBezTo>
                    <a:pt x="247" y="4789"/>
                    <a:pt x="247" y="4776"/>
                    <a:pt x="254" y="4770"/>
                  </a:cubicBezTo>
                  <a:cubicBezTo>
                    <a:pt x="258" y="4771"/>
                    <a:pt x="262" y="4771"/>
                    <a:pt x="267" y="4771"/>
                  </a:cubicBezTo>
                  <a:cubicBezTo>
                    <a:pt x="289" y="4771"/>
                    <a:pt x="313" y="4758"/>
                    <a:pt x="323" y="4732"/>
                  </a:cubicBezTo>
                  <a:cubicBezTo>
                    <a:pt x="355" y="4675"/>
                    <a:pt x="387" y="4618"/>
                    <a:pt x="406" y="4555"/>
                  </a:cubicBezTo>
                  <a:close/>
                  <a:moveTo>
                    <a:pt x="1508" y="4789"/>
                  </a:moveTo>
                  <a:cubicBezTo>
                    <a:pt x="1495" y="5068"/>
                    <a:pt x="1482" y="5340"/>
                    <a:pt x="1476" y="5619"/>
                  </a:cubicBezTo>
                  <a:cubicBezTo>
                    <a:pt x="1470" y="5340"/>
                    <a:pt x="1470" y="5068"/>
                    <a:pt x="1470" y="4795"/>
                  </a:cubicBezTo>
                  <a:cubicBezTo>
                    <a:pt x="1482" y="4795"/>
                    <a:pt x="1495" y="4789"/>
                    <a:pt x="1508" y="4789"/>
                  </a:cubicBezTo>
                  <a:close/>
                  <a:moveTo>
                    <a:pt x="3572" y="4561"/>
                  </a:moveTo>
                  <a:cubicBezTo>
                    <a:pt x="3579" y="4707"/>
                    <a:pt x="3591" y="4852"/>
                    <a:pt x="3604" y="5004"/>
                  </a:cubicBezTo>
                  <a:cubicBezTo>
                    <a:pt x="3610" y="5099"/>
                    <a:pt x="3661" y="5308"/>
                    <a:pt x="3661" y="5492"/>
                  </a:cubicBezTo>
                  <a:cubicBezTo>
                    <a:pt x="3655" y="5517"/>
                    <a:pt x="3655" y="5536"/>
                    <a:pt x="3655" y="5562"/>
                  </a:cubicBezTo>
                  <a:cubicBezTo>
                    <a:pt x="3636" y="5619"/>
                    <a:pt x="3623" y="5676"/>
                    <a:pt x="3610" y="5726"/>
                  </a:cubicBezTo>
                  <a:cubicBezTo>
                    <a:pt x="3604" y="5739"/>
                    <a:pt x="3598" y="5745"/>
                    <a:pt x="3591" y="5752"/>
                  </a:cubicBezTo>
                  <a:cubicBezTo>
                    <a:pt x="3591" y="5695"/>
                    <a:pt x="3585" y="5631"/>
                    <a:pt x="3585" y="5574"/>
                  </a:cubicBezTo>
                  <a:cubicBezTo>
                    <a:pt x="3579" y="5460"/>
                    <a:pt x="3572" y="5346"/>
                    <a:pt x="3566" y="5232"/>
                  </a:cubicBezTo>
                  <a:cubicBezTo>
                    <a:pt x="3553" y="5011"/>
                    <a:pt x="3534" y="4789"/>
                    <a:pt x="3522" y="4567"/>
                  </a:cubicBezTo>
                  <a:cubicBezTo>
                    <a:pt x="3541" y="4567"/>
                    <a:pt x="3553" y="4561"/>
                    <a:pt x="3572" y="4561"/>
                  </a:cubicBezTo>
                  <a:close/>
                  <a:moveTo>
                    <a:pt x="3507" y="0"/>
                  </a:moveTo>
                  <a:cubicBezTo>
                    <a:pt x="3465" y="0"/>
                    <a:pt x="3420" y="42"/>
                    <a:pt x="3420" y="83"/>
                  </a:cubicBezTo>
                  <a:cubicBezTo>
                    <a:pt x="3401" y="501"/>
                    <a:pt x="3427" y="932"/>
                    <a:pt x="3427" y="1356"/>
                  </a:cubicBezTo>
                  <a:cubicBezTo>
                    <a:pt x="3123" y="1375"/>
                    <a:pt x="2819" y="1407"/>
                    <a:pt x="2515" y="1432"/>
                  </a:cubicBezTo>
                  <a:cubicBezTo>
                    <a:pt x="2520" y="1427"/>
                    <a:pt x="2516" y="1412"/>
                    <a:pt x="2507" y="1412"/>
                  </a:cubicBezTo>
                  <a:cubicBezTo>
                    <a:pt x="2505" y="1412"/>
                    <a:pt x="2504" y="1412"/>
                    <a:pt x="2502" y="1413"/>
                  </a:cubicBezTo>
                  <a:cubicBezTo>
                    <a:pt x="2445" y="1426"/>
                    <a:pt x="2394" y="1439"/>
                    <a:pt x="2344" y="1451"/>
                  </a:cubicBezTo>
                  <a:cubicBezTo>
                    <a:pt x="2293" y="1458"/>
                    <a:pt x="2242" y="1458"/>
                    <a:pt x="2192" y="1464"/>
                  </a:cubicBezTo>
                  <a:cubicBezTo>
                    <a:pt x="2021" y="1483"/>
                    <a:pt x="1843" y="1502"/>
                    <a:pt x="1672" y="1521"/>
                  </a:cubicBezTo>
                  <a:cubicBezTo>
                    <a:pt x="1691" y="1078"/>
                    <a:pt x="1710" y="634"/>
                    <a:pt x="1742" y="197"/>
                  </a:cubicBezTo>
                  <a:cubicBezTo>
                    <a:pt x="1742" y="172"/>
                    <a:pt x="1729" y="159"/>
                    <a:pt x="1710" y="147"/>
                  </a:cubicBezTo>
                  <a:cubicBezTo>
                    <a:pt x="1641" y="115"/>
                    <a:pt x="1571" y="90"/>
                    <a:pt x="1501" y="71"/>
                  </a:cubicBezTo>
                  <a:cubicBezTo>
                    <a:pt x="1495" y="68"/>
                    <a:pt x="1488" y="67"/>
                    <a:pt x="1481" y="67"/>
                  </a:cubicBezTo>
                  <a:cubicBezTo>
                    <a:pt x="1455" y="67"/>
                    <a:pt x="1432" y="85"/>
                    <a:pt x="1432" y="115"/>
                  </a:cubicBezTo>
                  <a:cubicBezTo>
                    <a:pt x="1381" y="596"/>
                    <a:pt x="1343" y="1078"/>
                    <a:pt x="1311" y="1565"/>
                  </a:cubicBezTo>
                  <a:cubicBezTo>
                    <a:pt x="1159" y="1578"/>
                    <a:pt x="1007" y="1597"/>
                    <a:pt x="862" y="1616"/>
                  </a:cubicBezTo>
                  <a:cubicBezTo>
                    <a:pt x="653" y="1648"/>
                    <a:pt x="152" y="1616"/>
                    <a:pt x="26" y="1819"/>
                  </a:cubicBezTo>
                  <a:cubicBezTo>
                    <a:pt x="7" y="1857"/>
                    <a:pt x="13" y="1895"/>
                    <a:pt x="32" y="1920"/>
                  </a:cubicBezTo>
                  <a:cubicBezTo>
                    <a:pt x="26" y="1977"/>
                    <a:pt x="26" y="2040"/>
                    <a:pt x="19" y="2085"/>
                  </a:cubicBezTo>
                  <a:cubicBezTo>
                    <a:pt x="7" y="2249"/>
                    <a:pt x="0" y="2420"/>
                    <a:pt x="13" y="2591"/>
                  </a:cubicBezTo>
                  <a:cubicBezTo>
                    <a:pt x="13" y="2611"/>
                    <a:pt x="25" y="2619"/>
                    <a:pt x="40" y="2619"/>
                  </a:cubicBezTo>
                  <a:cubicBezTo>
                    <a:pt x="58" y="2619"/>
                    <a:pt x="79" y="2606"/>
                    <a:pt x="83" y="2585"/>
                  </a:cubicBezTo>
                  <a:cubicBezTo>
                    <a:pt x="89" y="2579"/>
                    <a:pt x="89" y="2566"/>
                    <a:pt x="89" y="2553"/>
                  </a:cubicBezTo>
                  <a:cubicBezTo>
                    <a:pt x="95" y="2560"/>
                    <a:pt x="108" y="2560"/>
                    <a:pt x="114" y="2560"/>
                  </a:cubicBezTo>
                  <a:lnTo>
                    <a:pt x="121" y="2560"/>
                  </a:lnTo>
                  <a:cubicBezTo>
                    <a:pt x="121" y="2579"/>
                    <a:pt x="121" y="2591"/>
                    <a:pt x="121" y="2610"/>
                  </a:cubicBezTo>
                  <a:cubicBezTo>
                    <a:pt x="121" y="2629"/>
                    <a:pt x="140" y="2642"/>
                    <a:pt x="152" y="2642"/>
                  </a:cubicBezTo>
                  <a:cubicBezTo>
                    <a:pt x="133" y="2648"/>
                    <a:pt x="114" y="2661"/>
                    <a:pt x="102" y="2674"/>
                  </a:cubicBezTo>
                  <a:cubicBezTo>
                    <a:pt x="95" y="2680"/>
                    <a:pt x="102" y="2686"/>
                    <a:pt x="102" y="2686"/>
                  </a:cubicBezTo>
                  <a:cubicBezTo>
                    <a:pt x="121" y="2699"/>
                    <a:pt x="133" y="2705"/>
                    <a:pt x="152" y="2712"/>
                  </a:cubicBezTo>
                  <a:cubicBezTo>
                    <a:pt x="159" y="2718"/>
                    <a:pt x="171" y="2724"/>
                    <a:pt x="184" y="2724"/>
                  </a:cubicBezTo>
                  <a:lnTo>
                    <a:pt x="190" y="2724"/>
                  </a:lnTo>
                  <a:cubicBezTo>
                    <a:pt x="280" y="2753"/>
                    <a:pt x="380" y="2764"/>
                    <a:pt x="485" y="2764"/>
                  </a:cubicBezTo>
                  <a:cubicBezTo>
                    <a:pt x="720" y="2764"/>
                    <a:pt x="976" y="2710"/>
                    <a:pt x="1178" y="2693"/>
                  </a:cubicBezTo>
                  <a:cubicBezTo>
                    <a:pt x="1204" y="2686"/>
                    <a:pt x="1229" y="2686"/>
                    <a:pt x="1248" y="2680"/>
                  </a:cubicBezTo>
                  <a:lnTo>
                    <a:pt x="1248" y="2680"/>
                  </a:lnTo>
                  <a:cubicBezTo>
                    <a:pt x="1235" y="3035"/>
                    <a:pt x="1223" y="3383"/>
                    <a:pt x="1210" y="3731"/>
                  </a:cubicBezTo>
                  <a:cubicBezTo>
                    <a:pt x="874" y="3776"/>
                    <a:pt x="501" y="3782"/>
                    <a:pt x="184" y="3902"/>
                  </a:cubicBezTo>
                  <a:cubicBezTo>
                    <a:pt x="159" y="3902"/>
                    <a:pt x="140" y="3909"/>
                    <a:pt x="127" y="3921"/>
                  </a:cubicBezTo>
                  <a:cubicBezTo>
                    <a:pt x="114" y="3928"/>
                    <a:pt x="102" y="3934"/>
                    <a:pt x="89" y="3934"/>
                  </a:cubicBezTo>
                  <a:cubicBezTo>
                    <a:pt x="57" y="3953"/>
                    <a:pt x="57" y="3991"/>
                    <a:pt x="76" y="4010"/>
                  </a:cubicBezTo>
                  <a:cubicBezTo>
                    <a:pt x="7" y="4232"/>
                    <a:pt x="76" y="4707"/>
                    <a:pt x="108" y="4878"/>
                  </a:cubicBezTo>
                  <a:cubicBezTo>
                    <a:pt x="102" y="4897"/>
                    <a:pt x="102" y="4916"/>
                    <a:pt x="114" y="4928"/>
                  </a:cubicBezTo>
                  <a:cubicBezTo>
                    <a:pt x="121" y="4957"/>
                    <a:pt x="145" y="4972"/>
                    <a:pt x="169" y="4972"/>
                  </a:cubicBezTo>
                  <a:cubicBezTo>
                    <a:pt x="187" y="4972"/>
                    <a:pt x="205" y="4964"/>
                    <a:pt x="216" y="4947"/>
                  </a:cubicBezTo>
                  <a:cubicBezTo>
                    <a:pt x="252" y="4950"/>
                    <a:pt x="289" y="4951"/>
                    <a:pt x="326" y="4951"/>
                  </a:cubicBezTo>
                  <a:cubicBezTo>
                    <a:pt x="629" y="4951"/>
                    <a:pt x="948" y="4866"/>
                    <a:pt x="1242" y="4827"/>
                  </a:cubicBezTo>
                  <a:cubicBezTo>
                    <a:pt x="1254" y="4827"/>
                    <a:pt x="1261" y="4821"/>
                    <a:pt x="1273" y="4821"/>
                  </a:cubicBezTo>
                  <a:cubicBezTo>
                    <a:pt x="1273" y="5169"/>
                    <a:pt x="1280" y="5517"/>
                    <a:pt x="1292" y="5866"/>
                  </a:cubicBezTo>
                  <a:cubicBezTo>
                    <a:pt x="1292" y="5897"/>
                    <a:pt x="1337" y="5942"/>
                    <a:pt x="1375" y="5942"/>
                  </a:cubicBezTo>
                  <a:cubicBezTo>
                    <a:pt x="1432" y="5942"/>
                    <a:pt x="1489" y="5942"/>
                    <a:pt x="1546" y="5935"/>
                  </a:cubicBezTo>
                  <a:cubicBezTo>
                    <a:pt x="1590" y="5935"/>
                    <a:pt x="1641" y="5910"/>
                    <a:pt x="1641" y="5859"/>
                  </a:cubicBezTo>
                  <a:cubicBezTo>
                    <a:pt x="1634" y="5498"/>
                    <a:pt x="1634" y="5131"/>
                    <a:pt x="1628" y="4770"/>
                  </a:cubicBezTo>
                  <a:cubicBezTo>
                    <a:pt x="1900" y="4732"/>
                    <a:pt x="2173" y="4694"/>
                    <a:pt x="2445" y="4656"/>
                  </a:cubicBezTo>
                  <a:cubicBezTo>
                    <a:pt x="2768" y="4612"/>
                    <a:pt x="3091" y="4567"/>
                    <a:pt x="3414" y="4517"/>
                  </a:cubicBezTo>
                  <a:cubicBezTo>
                    <a:pt x="3420" y="4954"/>
                    <a:pt x="3439" y="5391"/>
                    <a:pt x="3477" y="5828"/>
                  </a:cubicBezTo>
                  <a:lnTo>
                    <a:pt x="3471" y="5828"/>
                  </a:lnTo>
                  <a:cubicBezTo>
                    <a:pt x="3422" y="5834"/>
                    <a:pt x="3432" y="5910"/>
                    <a:pt x="3478" y="5910"/>
                  </a:cubicBezTo>
                  <a:cubicBezTo>
                    <a:pt x="3480" y="5910"/>
                    <a:pt x="3482" y="5910"/>
                    <a:pt x="3484" y="5910"/>
                  </a:cubicBezTo>
                  <a:cubicBezTo>
                    <a:pt x="3484" y="5916"/>
                    <a:pt x="3484" y="5923"/>
                    <a:pt x="3484" y="5929"/>
                  </a:cubicBezTo>
                  <a:cubicBezTo>
                    <a:pt x="3484" y="5957"/>
                    <a:pt x="3514" y="5981"/>
                    <a:pt x="3543" y="5981"/>
                  </a:cubicBezTo>
                  <a:cubicBezTo>
                    <a:pt x="3547" y="5981"/>
                    <a:pt x="3550" y="5980"/>
                    <a:pt x="3553" y="5980"/>
                  </a:cubicBezTo>
                  <a:cubicBezTo>
                    <a:pt x="3629" y="5973"/>
                    <a:pt x="3674" y="5923"/>
                    <a:pt x="3705" y="5847"/>
                  </a:cubicBezTo>
                  <a:cubicBezTo>
                    <a:pt x="3705" y="5853"/>
                    <a:pt x="3705" y="5859"/>
                    <a:pt x="3705" y="5866"/>
                  </a:cubicBezTo>
                  <a:cubicBezTo>
                    <a:pt x="3705" y="5900"/>
                    <a:pt x="3735" y="5918"/>
                    <a:pt x="3765" y="5918"/>
                  </a:cubicBezTo>
                  <a:cubicBezTo>
                    <a:pt x="3795" y="5918"/>
                    <a:pt x="3826" y="5900"/>
                    <a:pt x="3826" y="5866"/>
                  </a:cubicBezTo>
                  <a:cubicBezTo>
                    <a:pt x="3826" y="5739"/>
                    <a:pt x="3819" y="5612"/>
                    <a:pt x="3813" y="5492"/>
                  </a:cubicBezTo>
                  <a:cubicBezTo>
                    <a:pt x="3807" y="5163"/>
                    <a:pt x="3800" y="4833"/>
                    <a:pt x="3800" y="4504"/>
                  </a:cubicBezTo>
                  <a:cubicBezTo>
                    <a:pt x="3857" y="4491"/>
                    <a:pt x="3921" y="4479"/>
                    <a:pt x="3984" y="4472"/>
                  </a:cubicBezTo>
                  <a:cubicBezTo>
                    <a:pt x="4021" y="4467"/>
                    <a:pt x="4057" y="4465"/>
                    <a:pt x="4093" y="4465"/>
                  </a:cubicBezTo>
                  <a:cubicBezTo>
                    <a:pt x="4222" y="4465"/>
                    <a:pt x="4341" y="4492"/>
                    <a:pt x="4466" y="4492"/>
                  </a:cubicBezTo>
                  <a:cubicBezTo>
                    <a:pt x="4477" y="4492"/>
                    <a:pt x="4487" y="4492"/>
                    <a:pt x="4497" y="4491"/>
                  </a:cubicBezTo>
                  <a:cubicBezTo>
                    <a:pt x="4567" y="4485"/>
                    <a:pt x="4624" y="4460"/>
                    <a:pt x="4662" y="4422"/>
                  </a:cubicBezTo>
                  <a:cubicBezTo>
                    <a:pt x="4666" y="4422"/>
                    <a:pt x="4670" y="4423"/>
                    <a:pt x="4674" y="4423"/>
                  </a:cubicBezTo>
                  <a:cubicBezTo>
                    <a:pt x="4701" y="4423"/>
                    <a:pt x="4726" y="4404"/>
                    <a:pt x="4738" y="4371"/>
                  </a:cubicBezTo>
                  <a:cubicBezTo>
                    <a:pt x="4742" y="4372"/>
                    <a:pt x="4747" y="4372"/>
                    <a:pt x="4752" y="4372"/>
                  </a:cubicBezTo>
                  <a:cubicBezTo>
                    <a:pt x="4786" y="4372"/>
                    <a:pt x="4820" y="4352"/>
                    <a:pt x="4820" y="4308"/>
                  </a:cubicBezTo>
                  <a:cubicBezTo>
                    <a:pt x="4820" y="4244"/>
                    <a:pt x="4820" y="4181"/>
                    <a:pt x="4820" y="4118"/>
                  </a:cubicBezTo>
                  <a:cubicBezTo>
                    <a:pt x="4820" y="4111"/>
                    <a:pt x="4820" y="4111"/>
                    <a:pt x="4820" y="4105"/>
                  </a:cubicBezTo>
                  <a:cubicBezTo>
                    <a:pt x="4820" y="3934"/>
                    <a:pt x="4820" y="3763"/>
                    <a:pt x="4820" y="3586"/>
                  </a:cubicBezTo>
                  <a:cubicBezTo>
                    <a:pt x="4820" y="3586"/>
                    <a:pt x="4820" y="3579"/>
                    <a:pt x="4820" y="3579"/>
                  </a:cubicBezTo>
                  <a:cubicBezTo>
                    <a:pt x="4839" y="3567"/>
                    <a:pt x="4833" y="3541"/>
                    <a:pt x="4814" y="3535"/>
                  </a:cubicBezTo>
                  <a:cubicBezTo>
                    <a:pt x="4807" y="3535"/>
                    <a:pt x="4801" y="3529"/>
                    <a:pt x="4795" y="3529"/>
                  </a:cubicBezTo>
                  <a:cubicBezTo>
                    <a:pt x="4780" y="3514"/>
                    <a:pt x="4762" y="3507"/>
                    <a:pt x="4746" y="3507"/>
                  </a:cubicBezTo>
                  <a:cubicBezTo>
                    <a:pt x="4741" y="3507"/>
                    <a:pt x="4736" y="3508"/>
                    <a:pt x="4731" y="3510"/>
                  </a:cubicBezTo>
                  <a:cubicBezTo>
                    <a:pt x="4719" y="3503"/>
                    <a:pt x="4700" y="3503"/>
                    <a:pt x="4687" y="3503"/>
                  </a:cubicBezTo>
                  <a:cubicBezTo>
                    <a:pt x="4719" y="3484"/>
                    <a:pt x="4750" y="3472"/>
                    <a:pt x="4782" y="3453"/>
                  </a:cubicBezTo>
                  <a:cubicBezTo>
                    <a:pt x="4807" y="3427"/>
                    <a:pt x="4795" y="3377"/>
                    <a:pt x="4763" y="3364"/>
                  </a:cubicBezTo>
                  <a:cubicBezTo>
                    <a:pt x="4677" y="3332"/>
                    <a:pt x="4583" y="3320"/>
                    <a:pt x="4487" y="3320"/>
                  </a:cubicBezTo>
                  <a:cubicBezTo>
                    <a:pt x="4257" y="3320"/>
                    <a:pt x="4008" y="3388"/>
                    <a:pt x="3794" y="3415"/>
                  </a:cubicBezTo>
                  <a:cubicBezTo>
                    <a:pt x="3788" y="3073"/>
                    <a:pt x="3788" y="2731"/>
                    <a:pt x="3788" y="2389"/>
                  </a:cubicBezTo>
                  <a:cubicBezTo>
                    <a:pt x="4123" y="2351"/>
                    <a:pt x="4510" y="2338"/>
                    <a:pt x="4820" y="2205"/>
                  </a:cubicBezTo>
                  <a:cubicBezTo>
                    <a:pt x="4820" y="2211"/>
                    <a:pt x="4820" y="2218"/>
                    <a:pt x="4820" y="2224"/>
                  </a:cubicBezTo>
                  <a:cubicBezTo>
                    <a:pt x="4820" y="2249"/>
                    <a:pt x="4838" y="2261"/>
                    <a:pt x="4854" y="2261"/>
                  </a:cubicBezTo>
                  <a:cubicBezTo>
                    <a:pt x="4868" y="2261"/>
                    <a:pt x="4880" y="2253"/>
                    <a:pt x="4883" y="2237"/>
                  </a:cubicBezTo>
                  <a:cubicBezTo>
                    <a:pt x="4890" y="2211"/>
                    <a:pt x="4890" y="2192"/>
                    <a:pt x="4896" y="2173"/>
                  </a:cubicBezTo>
                  <a:cubicBezTo>
                    <a:pt x="4909" y="2154"/>
                    <a:pt x="4915" y="2123"/>
                    <a:pt x="4902" y="2104"/>
                  </a:cubicBezTo>
                  <a:cubicBezTo>
                    <a:pt x="4909" y="2078"/>
                    <a:pt x="4909" y="2059"/>
                    <a:pt x="4915" y="2040"/>
                  </a:cubicBezTo>
                  <a:cubicBezTo>
                    <a:pt x="4921" y="2040"/>
                    <a:pt x="4934" y="2034"/>
                    <a:pt x="4934" y="2021"/>
                  </a:cubicBezTo>
                  <a:cubicBezTo>
                    <a:pt x="4940" y="1971"/>
                    <a:pt x="4934" y="1933"/>
                    <a:pt x="4928" y="1888"/>
                  </a:cubicBezTo>
                  <a:cubicBezTo>
                    <a:pt x="4947" y="1698"/>
                    <a:pt x="4953" y="1515"/>
                    <a:pt x="4940" y="1325"/>
                  </a:cubicBezTo>
                  <a:cubicBezTo>
                    <a:pt x="4947" y="1325"/>
                    <a:pt x="4953" y="1318"/>
                    <a:pt x="4959" y="1318"/>
                  </a:cubicBezTo>
                  <a:cubicBezTo>
                    <a:pt x="4995" y="1306"/>
                    <a:pt x="4980" y="1248"/>
                    <a:pt x="4940" y="1248"/>
                  </a:cubicBezTo>
                  <a:cubicBezTo>
                    <a:pt x="4938" y="1248"/>
                    <a:pt x="4936" y="1248"/>
                    <a:pt x="4934" y="1249"/>
                  </a:cubicBezTo>
                  <a:cubicBezTo>
                    <a:pt x="4934" y="1236"/>
                    <a:pt x="4934" y="1223"/>
                    <a:pt x="4934" y="1211"/>
                  </a:cubicBezTo>
                  <a:cubicBezTo>
                    <a:pt x="4934" y="1195"/>
                    <a:pt x="4921" y="1184"/>
                    <a:pt x="4906" y="1184"/>
                  </a:cubicBezTo>
                  <a:cubicBezTo>
                    <a:pt x="4903" y="1184"/>
                    <a:pt x="4899" y="1184"/>
                    <a:pt x="4896" y="1185"/>
                  </a:cubicBezTo>
                  <a:cubicBezTo>
                    <a:pt x="4757" y="1217"/>
                    <a:pt x="4617" y="1249"/>
                    <a:pt x="4478" y="1280"/>
                  </a:cubicBezTo>
                  <a:lnTo>
                    <a:pt x="4459" y="1280"/>
                  </a:lnTo>
                  <a:lnTo>
                    <a:pt x="4529" y="1261"/>
                  </a:lnTo>
                  <a:cubicBezTo>
                    <a:pt x="4546" y="1255"/>
                    <a:pt x="4542" y="1222"/>
                    <a:pt x="4526" y="1222"/>
                  </a:cubicBezTo>
                  <a:cubicBezTo>
                    <a:pt x="4525" y="1222"/>
                    <a:pt x="4524" y="1223"/>
                    <a:pt x="4522" y="1223"/>
                  </a:cubicBezTo>
                  <a:cubicBezTo>
                    <a:pt x="4465" y="1236"/>
                    <a:pt x="4408" y="1255"/>
                    <a:pt x="4345" y="1268"/>
                  </a:cubicBezTo>
                  <a:cubicBezTo>
                    <a:pt x="4199" y="1268"/>
                    <a:pt x="4035" y="1287"/>
                    <a:pt x="3883" y="1306"/>
                  </a:cubicBezTo>
                  <a:cubicBezTo>
                    <a:pt x="3883" y="1287"/>
                    <a:pt x="3889" y="1268"/>
                    <a:pt x="3889" y="1249"/>
                  </a:cubicBezTo>
                  <a:cubicBezTo>
                    <a:pt x="3940" y="919"/>
                    <a:pt x="3990" y="577"/>
                    <a:pt x="3857" y="280"/>
                  </a:cubicBezTo>
                  <a:cubicBezTo>
                    <a:pt x="3864" y="185"/>
                    <a:pt x="3807" y="115"/>
                    <a:pt x="3724" y="71"/>
                  </a:cubicBezTo>
                  <a:cubicBezTo>
                    <a:pt x="3718" y="64"/>
                    <a:pt x="3705" y="58"/>
                    <a:pt x="3699" y="58"/>
                  </a:cubicBezTo>
                  <a:cubicBezTo>
                    <a:pt x="3642" y="33"/>
                    <a:pt x="3579" y="14"/>
                    <a:pt x="3515" y="1"/>
                  </a:cubicBezTo>
                  <a:cubicBezTo>
                    <a:pt x="3512" y="0"/>
                    <a:pt x="3509" y="0"/>
                    <a:pt x="3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814193" y="4689128"/>
              <a:ext cx="187141" cy="219493"/>
            </a:xfrm>
            <a:custGeom>
              <a:avLst/>
              <a:gdLst/>
              <a:ahLst/>
              <a:cxnLst/>
              <a:rect l="l" t="t" r="r" b="b"/>
              <a:pathLst>
                <a:path w="5397" h="6330" extrusionOk="0">
                  <a:moveTo>
                    <a:pt x="4358" y="763"/>
                  </a:moveTo>
                  <a:cubicBezTo>
                    <a:pt x="4370" y="775"/>
                    <a:pt x="4383" y="794"/>
                    <a:pt x="4389" y="820"/>
                  </a:cubicBezTo>
                  <a:cubicBezTo>
                    <a:pt x="4377" y="820"/>
                    <a:pt x="4364" y="826"/>
                    <a:pt x="4351" y="845"/>
                  </a:cubicBezTo>
                  <a:cubicBezTo>
                    <a:pt x="4351" y="851"/>
                    <a:pt x="4345" y="851"/>
                    <a:pt x="4345" y="858"/>
                  </a:cubicBezTo>
                  <a:cubicBezTo>
                    <a:pt x="4332" y="839"/>
                    <a:pt x="4326" y="820"/>
                    <a:pt x="4313" y="801"/>
                  </a:cubicBezTo>
                  <a:cubicBezTo>
                    <a:pt x="4326" y="788"/>
                    <a:pt x="4345" y="775"/>
                    <a:pt x="4358" y="763"/>
                  </a:cubicBezTo>
                  <a:close/>
                  <a:moveTo>
                    <a:pt x="2996" y="307"/>
                  </a:moveTo>
                  <a:cubicBezTo>
                    <a:pt x="3142" y="522"/>
                    <a:pt x="3211" y="794"/>
                    <a:pt x="3275" y="1048"/>
                  </a:cubicBezTo>
                  <a:cubicBezTo>
                    <a:pt x="3199" y="864"/>
                    <a:pt x="3123" y="687"/>
                    <a:pt x="3047" y="503"/>
                  </a:cubicBezTo>
                  <a:cubicBezTo>
                    <a:pt x="3028" y="440"/>
                    <a:pt x="3002" y="376"/>
                    <a:pt x="2983" y="313"/>
                  </a:cubicBezTo>
                  <a:cubicBezTo>
                    <a:pt x="2990" y="313"/>
                    <a:pt x="2990" y="307"/>
                    <a:pt x="2996" y="307"/>
                  </a:cubicBezTo>
                  <a:close/>
                  <a:moveTo>
                    <a:pt x="4263" y="839"/>
                  </a:moveTo>
                  <a:cubicBezTo>
                    <a:pt x="4275" y="870"/>
                    <a:pt x="4294" y="902"/>
                    <a:pt x="4307" y="934"/>
                  </a:cubicBezTo>
                  <a:cubicBezTo>
                    <a:pt x="4288" y="978"/>
                    <a:pt x="4275" y="1022"/>
                    <a:pt x="4269" y="1067"/>
                  </a:cubicBezTo>
                  <a:cubicBezTo>
                    <a:pt x="4269" y="1067"/>
                    <a:pt x="4269" y="1060"/>
                    <a:pt x="4269" y="1060"/>
                  </a:cubicBezTo>
                  <a:cubicBezTo>
                    <a:pt x="4275" y="1035"/>
                    <a:pt x="4250" y="1003"/>
                    <a:pt x="4225" y="1003"/>
                  </a:cubicBezTo>
                  <a:cubicBezTo>
                    <a:pt x="4237" y="991"/>
                    <a:pt x="4256" y="972"/>
                    <a:pt x="4275" y="959"/>
                  </a:cubicBezTo>
                  <a:cubicBezTo>
                    <a:pt x="4316" y="930"/>
                    <a:pt x="4287" y="869"/>
                    <a:pt x="4248" y="869"/>
                  </a:cubicBezTo>
                  <a:cubicBezTo>
                    <a:pt x="4244" y="869"/>
                    <a:pt x="4241" y="869"/>
                    <a:pt x="4237" y="870"/>
                  </a:cubicBezTo>
                  <a:cubicBezTo>
                    <a:pt x="4237" y="870"/>
                    <a:pt x="4231" y="864"/>
                    <a:pt x="4231" y="864"/>
                  </a:cubicBezTo>
                  <a:cubicBezTo>
                    <a:pt x="4244" y="851"/>
                    <a:pt x="4250" y="845"/>
                    <a:pt x="4263" y="839"/>
                  </a:cubicBezTo>
                  <a:close/>
                  <a:moveTo>
                    <a:pt x="4237" y="1098"/>
                  </a:moveTo>
                  <a:cubicBezTo>
                    <a:pt x="4237" y="1105"/>
                    <a:pt x="4237" y="1111"/>
                    <a:pt x="4237" y="1117"/>
                  </a:cubicBezTo>
                  <a:cubicBezTo>
                    <a:pt x="4206" y="1136"/>
                    <a:pt x="4174" y="1162"/>
                    <a:pt x="4142" y="1187"/>
                  </a:cubicBezTo>
                  <a:cubicBezTo>
                    <a:pt x="4174" y="1155"/>
                    <a:pt x="4206" y="1130"/>
                    <a:pt x="4237" y="1098"/>
                  </a:cubicBezTo>
                  <a:close/>
                  <a:moveTo>
                    <a:pt x="3072" y="927"/>
                  </a:moveTo>
                  <a:cubicBezTo>
                    <a:pt x="3110" y="1029"/>
                    <a:pt x="3142" y="1124"/>
                    <a:pt x="3180" y="1219"/>
                  </a:cubicBezTo>
                  <a:cubicBezTo>
                    <a:pt x="3173" y="1225"/>
                    <a:pt x="3167" y="1225"/>
                    <a:pt x="3161" y="1231"/>
                  </a:cubicBezTo>
                  <a:cubicBezTo>
                    <a:pt x="3129" y="1130"/>
                    <a:pt x="3097" y="1029"/>
                    <a:pt x="3072" y="927"/>
                  </a:cubicBezTo>
                  <a:close/>
                  <a:moveTo>
                    <a:pt x="2749" y="212"/>
                  </a:moveTo>
                  <a:cubicBezTo>
                    <a:pt x="2762" y="218"/>
                    <a:pt x="2774" y="218"/>
                    <a:pt x="2793" y="224"/>
                  </a:cubicBezTo>
                  <a:cubicBezTo>
                    <a:pt x="2863" y="579"/>
                    <a:pt x="2958" y="934"/>
                    <a:pt x="3072" y="1276"/>
                  </a:cubicBezTo>
                  <a:cubicBezTo>
                    <a:pt x="3066" y="1276"/>
                    <a:pt x="3059" y="1276"/>
                    <a:pt x="3059" y="1282"/>
                  </a:cubicBezTo>
                  <a:cubicBezTo>
                    <a:pt x="2939" y="927"/>
                    <a:pt x="2857" y="566"/>
                    <a:pt x="2749" y="212"/>
                  </a:cubicBezTo>
                  <a:close/>
                  <a:moveTo>
                    <a:pt x="3513" y="1358"/>
                  </a:moveTo>
                  <a:cubicBezTo>
                    <a:pt x="3509" y="1360"/>
                    <a:pt x="3506" y="1362"/>
                    <a:pt x="3503" y="1364"/>
                  </a:cubicBezTo>
                  <a:cubicBezTo>
                    <a:pt x="3508" y="1359"/>
                    <a:pt x="3509" y="1358"/>
                    <a:pt x="3513" y="1358"/>
                  </a:cubicBezTo>
                  <a:close/>
                  <a:moveTo>
                    <a:pt x="4383" y="1136"/>
                  </a:moveTo>
                  <a:cubicBezTo>
                    <a:pt x="4415" y="1219"/>
                    <a:pt x="4440" y="1301"/>
                    <a:pt x="4459" y="1377"/>
                  </a:cubicBezTo>
                  <a:cubicBezTo>
                    <a:pt x="4453" y="1377"/>
                    <a:pt x="4440" y="1383"/>
                    <a:pt x="4434" y="1383"/>
                  </a:cubicBezTo>
                  <a:cubicBezTo>
                    <a:pt x="4421" y="1390"/>
                    <a:pt x="4408" y="1396"/>
                    <a:pt x="4396" y="1402"/>
                  </a:cubicBezTo>
                  <a:cubicBezTo>
                    <a:pt x="4421" y="1371"/>
                    <a:pt x="4402" y="1326"/>
                    <a:pt x="4370" y="1314"/>
                  </a:cubicBezTo>
                  <a:cubicBezTo>
                    <a:pt x="4377" y="1269"/>
                    <a:pt x="4377" y="1231"/>
                    <a:pt x="4377" y="1193"/>
                  </a:cubicBezTo>
                  <a:cubicBezTo>
                    <a:pt x="4377" y="1174"/>
                    <a:pt x="4377" y="1162"/>
                    <a:pt x="4377" y="1143"/>
                  </a:cubicBezTo>
                  <a:cubicBezTo>
                    <a:pt x="4383" y="1143"/>
                    <a:pt x="4383" y="1143"/>
                    <a:pt x="4383" y="1136"/>
                  </a:cubicBezTo>
                  <a:close/>
                  <a:moveTo>
                    <a:pt x="4503" y="1320"/>
                  </a:moveTo>
                  <a:cubicBezTo>
                    <a:pt x="4522" y="1364"/>
                    <a:pt x="4541" y="1409"/>
                    <a:pt x="4560" y="1459"/>
                  </a:cubicBezTo>
                  <a:cubicBezTo>
                    <a:pt x="4548" y="1459"/>
                    <a:pt x="4541" y="1466"/>
                    <a:pt x="4529" y="1466"/>
                  </a:cubicBezTo>
                  <a:cubicBezTo>
                    <a:pt x="4522" y="1415"/>
                    <a:pt x="4516" y="1371"/>
                    <a:pt x="4503" y="1320"/>
                  </a:cubicBezTo>
                  <a:close/>
                  <a:moveTo>
                    <a:pt x="3522" y="1459"/>
                  </a:moveTo>
                  <a:lnTo>
                    <a:pt x="3522" y="1459"/>
                  </a:lnTo>
                  <a:cubicBezTo>
                    <a:pt x="3515" y="1466"/>
                    <a:pt x="3509" y="1472"/>
                    <a:pt x="3503" y="1478"/>
                  </a:cubicBezTo>
                  <a:lnTo>
                    <a:pt x="3503" y="1472"/>
                  </a:lnTo>
                  <a:cubicBezTo>
                    <a:pt x="3509" y="1466"/>
                    <a:pt x="3515" y="1466"/>
                    <a:pt x="3522" y="1459"/>
                  </a:cubicBezTo>
                  <a:close/>
                  <a:moveTo>
                    <a:pt x="3230" y="1732"/>
                  </a:moveTo>
                  <a:cubicBezTo>
                    <a:pt x="3230" y="1738"/>
                    <a:pt x="3224" y="1744"/>
                    <a:pt x="3224" y="1751"/>
                  </a:cubicBezTo>
                  <a:cubicBezTo>
                    <a:pt x="3224" y="1744"/>
                    <a:pt x="3224" y="1744"/>
                    <a:pt x="3224" y="1738"/>
                  </a:cubicBezTo>
                  <a:cubicBezTo>
                    <a:pt x="3224" y="1738"/>
                    <a:pt x="3230" y="1732"/>
                    <a:pt x="3230" y="1732"/>
                  </a:cubicBezTo>
                  <a:close/>
                  <a:moveTo>
                    <a:pt x="4256" y="1238"/>
                  </a:moveTo>
                  <a:cubicBezTo>
                    <a:pt x="4263" y="1244"/>
                    <a:pt x="4263" y="1250"/>
                    <a:pt x="4263" y="1257"/>
                  </a:cubicBezTo>
                  <a:cubicBezTo>
                    <a:pt x="4263" y="1276"/>
                    <a:pt x="4263" y="1295"/>
                    <a:pt x="4269" y="1307"/>
                  </a:cubicBezTo>
                  <a:cubicBezTo>
                    <a:pt x="4269" y="1320"/>
                    <a:pt x="4269" y="1333"/>
                    <a:pt x="4275" y="1345"/>
                  </a:cubicBezTo>
                  <a:cubicBezTo>
                    <a:pt x="4047" y="1491"/>
                    <a:pt x="3813" y="1624"/>
                    <a:pt x="3579" y="1763"/>
                  </a:cubicBezTo>
                  <a:cubicBezTo>
                    <a:pt x="3579" y="1751"/>
                    <a:pt x="3579" y="1744"/>
                    <a:pt x="3572" y="1732"/>
                  </a:cubicBezTo>
                  <a:cubicBezTo>
                    <a:pt x="3667" y="1662"/>
                    <a:pt x="3769" y="1599"/>
                    <a:pt x="3857" y="1535"/>
                  </a:cubicBezTo>
                  <a:cubicBezTo>
                    <a:pt x="3889" y="1510"/>
                    <a:pt x="3921" y="1485"/>
                    <a:pt x="3952" y="1459"/>
                  </a:cubicBezTo>
                  <a:cubicBezTo>
                    <a:pt x="4060" y="1390"/>
                    <a:pt x="4161" y="1314"/>
                    <a:pt x="4256" y="1238"/>
                  </a:cubicBezTo>
                  <a:close/>
                  <a:moveTo>
                    <a:pt x="3180" y="1770"/>
                  </a:moveTo>
                  <a:cubicBezTo>
                    <a:pt x="3180" y="1776"/>
                    <a:pt x="3186" y="1789"/>
                    <a:pt x="3192" y="1795"/>
                  </a:cubicBezTo>
                  <a:cubicBezTo>
                    <a:pt x="3129" y="1827"/>
                    <a:pt x="3072" y="1858"/>
                    <a:pt x="3009" y="1890"/>
                  </a:cubicBezTo>
                  <a:cubicBezTo>
                    <a:pt x="3066" y="1852"/>
                    <a:pt x="3123" y="1808"/>
                    <a:pt x="3180" y="1770"/>
                  </a:cubicBezTo>
                  <a:close/>
                  <a:moveTo>
                    <a:pt x="3471" y="1979"/>
                  </a:moveTo>
                  <a:cubicBezTo>
                    <a:pt x="3471" y="1985"/>
                    <a:pt x="3471" y="1985"/>
                    <a:pt x="3471" y="1991"/>
                  </a:cubicBezTo>
                  <a:cubicBezTo>
                    <a:pt x="3465" y="1998"/>
                    <a:pt x="3465" y="1998"/>
                    <a:pt x="3458" y="2004"/>
                  </a:cubicBezTo>
                  <a:cubicBezTo>
                    <a:pt x="3452" y="1998"/>
                    <a:pt x="3452" y="1998"/>
                    <a:pt x="3452" y="1991"/>
                  </a:cubicBezTo>
                  <a:cubicBezTo>
                    <a:pt x="3458" y="1985"/>
                    <a:pt x="3465" y="1985"/>
                    <a:pt x="3471" y="1979"/>
                  </a:cubicBezTo>
                  <a:close/>
                  <a:moveTo>
                    <a:pt x="3363" y="2055"/>
                  </a:moveTo>
                  <a:cubicBezTo>
                    <a:pt x="3370" y="2067"/>
                    <a:pt x="3376" y="2080"/>
                    <a:pt x="3382" y="2099"/>
                  </a:cubicBezTo>
                  <a:cubicBezTo>
                    <a:pt x="3376" y="2099"/>
                    <a:pt x="3370" y="2105"/>
                    <a:pt x="3363" y="2112"/>
                  </a:cubicBezTo>
                  <a:cubicBezTo>
                    <a:pt x="3357" y="2093"/>
                    <a:pt x="3351" y="2080"/>
                    <a:pt x="3344" y="2067"/>
                  </a:cubicBezTo>
                  <a:cubicBezTo>
                    <a:pt x="3351" y="2061"/>
                    <a:pt x="3357" y="2055"/>
                    <a:pt x="3363" y="2055"/>
                  </a:cubicBezTo>
                  <a:close/>
                  <a:moveTo>
                    <a:pt x="2717" y="1890"/>
                  </a:moveTo>
                  <a:cubicBezTo>
                    <a:pt x="2660" y="1934"/>
                    <a:pt x="2597" y="1985"/>
                    <a:pt x="2534" y="2029"/>
                  </a:cubicBezTo>
                  <a:cubicBezTo>
                    <a:pt x="2487" y="2059"/>
                    <a:pt x="2440" y="2089"/>
                    <a:pt x="2395" y="2121"/>
                  </a:cubicBezTo>
                  <a:lnTo>
                    <a:pt x="2395" y="2121"/>
                  </a:lnTo>
                  <a:cubicBezTo>
                    <a:pt x="2500" y="2042"/>
                    <a:pt x="2607" y="1964"/>
                    <a:pt x="2717" y="1890"/>
                  </a:cubicBezTo>
                  <a:close/>
                  <a:moveTo>
                    <a:pt x="1071" y="1263"/>
                  </a:moveTo>
                  <a:cubicBezTo>
                    <a:pt x="1128" y="1428"/>
                    <a:pt x="1185" y="1592"/>
                    <a:pt x="1248" y="1751"/>
                  </a:cubicBezTo>
                  <a:cubicBezTo>
                    <a:pt x="1292" y="1877"/>
                    <a:pt x="1337" y="2004"/>
                    <a:pt x="1381" y="2124"/>
                  </a:cubicBezTo>
                  <a:cubicBezTo>
                    <a:pt x="1368" y="2131"/>
                    <a:pt x="1356" y="2137"/>
                    <a:pt x="1343" y="2143"/>
                  </a:cubicBezTo>
                  <a:cubicBezTo>
                    <a:pt x="1248" y="1852"/>
                    <a:pt x="1159" y="1561"/>
                    <a:pt x="1071" y="1263"/>
                  </a:cubicBezTo>
                  <a:close/>
                  <a:moveTo>
                    <a:pt x="3560" y="2226"/>
                  </a:moveTo>
                  <a:cubicBezTo>
                    <a:pt x="3572" y="2264"/>
                    <a:pt x="3585" y="2302"/>
                    <a:pt x="3604" y="2340"/>
                  </a:cubicBezTo>
                  <a:cubicBezTo>
                    <a:pt x="3585" y="2302"/>
                    <a:pt x="3572" y="2270"/>
                    <a:pt x="3553" y="2232"/>
                  </a:cubicBezTo>
                  <a:cubicBezTo>
                    <a:pt x="3553" y="2232"/>
                    <a:pt x="3560" y="2226"/>
                    <a:pt x="3560" y="2226"/>
                  </a:cubicBezTo>
                  <a:close/>
                  <a:moveTo>
                    <a:pt x="2350" y="1903"/>
                  </a:moveTo>
                  <a:lnTo>
                    <a:pt x="2350" y="1903"/>
                  </a:lnTo>
                  <a:cubicBezTo>
                    <a:pt x="2306" y="1941"/>
                    <a:pt x="2261" y="1972"/>
                    <a:pt x="2217" y="2010"/>
                  </a:cubicBezTo>
                  <a:cubicBezTo>
                    <a:pt x="2040" y="2131"/>
                    <a:pt x="1869" y="2245"/>
                    <a:pt x="1691" y="2352"/>
                  </a:cubicBezTo>
                  <a:cubicBezTo>
                    <a:pt x="1706" y="2333"/>
                    <a:pt x="1687" y="2306"/>
                    <a:pt x="1666" y="2306"/>
                  </a:cubicBezTo>
                  <a:cubicBezTo>
                    <a:pt x="1663" y="2306"/>
                    <a:pt x="1660" y="2306"/>
                    <a:pt x="1656" y="2308"/>
                  </a:cubicBezTo>
                  <a:lnTo>
                    <a:pt x="1656" y="2308"/>
                  </a:lnTo>
                  <a:cubicBezTo>
                    <a:pt x="1673" y="2296"/>
                    <a:pt x="1689" y="2286"/>
                    <a:pt x="1704" y="2276"/>
                  </a:cubicBezTo>
                  <a:cubicBezTo>
                    <a:pt x="1780" y="2219"/>
                    <a:pt x="1862" y="2169"/>
                    <a:pt x="1945" y="2112"/>
                  </a:cubicBezTo>
                  <a:cubicBezTo>
                    <a:pt x="2046" y="2055"/>
                    <a:pt x="2147" y="2004"/>
                    <a:pt x="2255" y="1947"/>
                  </a:cubicBezTo>
                  <a:cubicBezTo>
                    <a:pt x="2287" y="1934"/>
                    <a:pt x="2318" y="1922"/>
                    <a:pt x="2350" y="1903"/>
                  </a:cubicBezTo>
                  <a:close/>
                  <a:moveTo>
                    <a:pt x="2939" y="1611"/>
                  </a:moveTo>
                  <a:lnTo>
                    <a:pt x="2939" y="1611"/>
                  </a:lnTo>
                  <a:cubicBezTo>
                    <a:pt x="2920" y="1624"/>
                    <a:pt x="2926" y="1643"/>
                    <a:pt x="2939" y="1656"/>
                  </a:cubicBezTo>
                  <a:cubicBezTo>
                    <a:pt x="2578" y="1871"/>
                    <a:pt x="2242" y="2124"/>
                    <a:pt x="1913" y="2390"/>
                  </a:cubicBezTo>
                  <a:cubicBezTo>
                    <a:pt x="2027" y="2276"/>
                    <a:pt x="2141" y="2175"/>
                    <a:pt x="2261" y="2074"/>
                  </a:cubicBezTo>
                  <a:cubicBezTo>
                    <a:pt x="2470" y="1934"/>
                    <a:pt x="2673" y="1789"/>
                    <a:pt x="2876" y="1643"/>
                  </a:cubicBezTo>
                  <a:cubicBezTo>
                    <a:pt x="2895" y="1630"/>
                    <a:pt x="2920" y="1618"/>
                    <a:pt x="2939" y="1611"/>
                  </a:cubicBezTo>
                  <a:close/>
                  <a:moveTo>
                    <a:pt x="3211" y="1941"/>
                  </a:moveTo>
                  <a:cubicBezTo>
                    <a:pt x="3199" y="1960"/>
                    <a:pt x="3192" y="1985"/>
                    <a:pt x="3180" y="2004"/>
                  </a:cubicBezTo>
                  <a:cubicBezTo>
                    <a:pt x="2983" y="2112"/>
                    <a:pt x="2787" y="2226"/>
                    <a:pt x="2591" y="2340"/>
                  </a:cubicBezTo>
                  <a:cubicBezTo>
                    <a:pt x="2559" y="2359"/>
                    <a:pt x="2527" y="2378"/>
                    <a:pt x="2496" y="2397"/>
                  </a:cubicBezTo>
                  <a:cubicBezTo>
                    <a:pt x="2736" y="2251"/>
                    <a:pt x="2971" y="2099"/>
                    <a:pt x="3211" y="1941"/>
                  </a:cubicBezTo>
                  <a:close/>
                  <a:moveTo>
                    <a:pt x="1646" y="2315"/>
                  </a:moveTo>
                  <a:cubicBezTo>
                    <a:pt x="1615" y="2346"/>
                    <a:pt x="1577" y="2378"/>
                    <a:pt x="1546" y="2409"/>
                  </a:cubicBezTo>
                  <a:cubicBezTo>
                    <a:pt x="1539" y="2403"/>
                    <a:pt x="1539" y="2397"/>
                    <a:pt x="1533" y="2390"/>
                  </a:cubicBezTo>
                  <a:cubicBezTo>
                    <a:pt x="1573" y="2366"/>
                    <a:pt x="1611" y="2339"/>
                    <a:pt x="1646" y="2315"/>
                  </a:cubicBezTo>
                  <a:close/>
                  <a:moveTo>
                    <a:pt x="1489" y="2422"/>
                  </a:moveTo>
                  <a:cubicBezTo>
                    <a:pt x="1489" y="2435"/>
                    <a:pt x="1495" y="2447"/>
                    <a:pt x="1495" y="2454"/>
                  </a:cubicBezTo>
                  <a:cubicBezTo>
                    <a:pt x="1482" y="2466"/>
                    <a:pt x="1470" y="2479"/>
                    <a:pt x="1457" y="2492"/>
                  </a:cubicBezTo>
                  <a:cubicBezTo>
                    <a:pt x="1451" y="2479"/>
                    <a:pt x="1444" y="2466"/>
                    <a:pt x="1438" y="2454"/>
                  </a:cubicBezTo>
                  <a:cubicBezTo>
                    <a:pt x="1457" y="2441"/>
                    <a:pt x="1470" y="2435"/>
                    <a:pt x="1489" y="2422"/>
                  </a:cubicBezTo>
                  <a:close/>
                  <a:moveTo>
                    <a:pt x="3300" y="2093"/>
                  </a:moveTo>
                  <a:cubicBezTo>
                    <a:pt x="3306" y="2105"/>
                    <a:pt x="3313" y="2118"/>
                    <a:pt x="3313" y="2137"/>
                  </a:cubicBezTo>
                  <a:cubicBezTo>
                    <a:pt x="3059" y="2276"/>
                    <a:pt x="2806" y="2416"/>
                    <a:pt x="2553" y="2555"/>
                  </a:cubicBezTo>
                  <a:cubicBezTo>
                    <a:pt x="2800" y="2397"/>
                    <a:pt x="3047" y="2245"/>
                    <a:pt x="3300" y="2093"/>
                  </a:cubicBezTo>
                  <a:close/>
                  <a:moveTo>
                    <a:pt x="1850" y="2346"/>
                  </a:moveTo>
                  <a:lnTo>
                    <a:pt x="1850" y="2346"/>
                  </a:lnTo>
                  <a:cubicBezTo>
                    <a:pt x="1786" y="2409"/>
                    <a:pt x="1723" y="2479"/>
                    <a:pt x="1660" y="2549"/>
                  </a:cubicBezTo>
                  <a:cubicBezTo>
                    <a:pt x="1657" y="2547"/>
                    <a:pt x="1654" y="2547"/>
                    <a:pt x="1651" y="2547"/>
                  </a:cubicBezTo>
                  <a:cubicBezTo>
                    <a:pt x="1638" y="2547"/>
                    <a:pt x="1617" y="2557"/>
                    <a:pt x="1596" y="2568"/>
                  </a:cubicBezTo>
                  <a:cubicBezTo>
                    <a:pt x="1590" y="2549"/>
                    <a:pt x="1584" y="2530"/>
                    <a:pt x="1577" y="2511"/>
                  </a:cubicBezTo>
                  <a:cubicBezTo>
                    <a:pt x="1672" y="2460"/>
                    <a:pt x="1761" y="2403"/>
                    <a:pt x="1850" y="2346"/>
                  </a:cubicBezTo>
                  <a:close/>
                  <a:moveTo>
                    <a:pt x="1527" y="2542"/>
                  </a:moveTo>
                  <a:cubicBezTo>
                    <a:pt x="1533" y="2561"/>
                    <a:pt x="1539" y="2580"/>
                    <a:pt x="1546" y="2599"/>
                  </a:cubicBezTo>
                  <a:cubicBezTo>
                    <a:pt x="1533" y="2612"/>
                    <a:pt x="1520" y="2618"/>
                    <a:pt x="1501" y="2631"/>
                  </a:cubicBezTo>
                  <a:cubicBezTo>
                    <a:pt x="1495" y="2612"/>
                    <a:pt x="1489" y="2593"/>
                    <a:pt x="1482" y="2574"/>
                  </a:cubicBezTo>
                  <a:cubicBezTo>
                    <a:pt x="1495" y="2561"/>
                    <a:pt x="1514" y="2555"/>
                    <a:pt x="1527" y="2542"/>
                  </a:cubicBezTo>
                  <a:close/>
                  <a:moveTo>
                    <a:pt x="1913" y="2618"/>
                  </a:moveTo>
                  <a:cubicBezTo>
                    <a:pt x="1862" y="2656"/>
                    <a:pt x="1812" y="2701"/>
                    <a:pt x="1761" y="2745"/>
                  </a:cubicBezTo>
                  <a:cubicBezTo>
                    <a:pt x="1755" y="2745"/>
                    <a:pt x="1748" y="2751"/>
                    <a:pt x="1748" y="2751"/>
                  </a:cubicBezTo>
                  <a:cubicBezTo>
                    <a:pt x="1742" y="2745"/>
                    <a:pt x="1729" y="2739"/>
                    <a:pt x="1723" y="2739"/>
                  </a:cubicBezTo>
                  <a:cubicBezTo>
                    <a:pt x="1729" y="2732"/>
                    <a:pt x="1736" y="2726"/>
                    <a:pt x="1748" y="2720"/>
                  </a:cubicBezTo>
                  <a:cubicBezTo>
                    <a:pt x="1805" y="2688"/>
                    <a:pt x="1862" y="2650"/>
                    <a:pt x="1913" y="2618"/>
                  </a:cubicBezTo>
                  <a:close/>
                  <a:moveTo>
                    <a:pt x="817" y="2707"/>
                  </a:moveTo>
                  <a:lnTo>
                    <a:pt x="817" y="2707"/>
                  </a:lnTo>
                  <a:cubicBezTo>
                    <a:pt x="786" y="2739"/>
                    <a:pt x="760" y="2770"/>
                    <a:pt x="729" y="2802"/>
                  </a:cubicBezTo>
                  <a:cubicBezTo>
                    <a:pt x="748" y="2777"/>
                    <a:pt x="760" y="2751"/>
                    <a:pt x="773" y="2732"/>
                  </a:cubicBezTo>
                  <a:cubicBezTo>
                    <a:pt x="786" y="2726"/>
                    <a:pt x="798" y="2713"/>
                    <a:pt x="817" y="2707"/>
                  </a:cubicBezTo>
                  <a:close/>
                  <a:moveTo>
                    <a:pt x="355" y="2929"/>
                  </a:moveTo>
                  <a:lnTo>
                    <a:pt x="355" y="2929"/>
                  </a:lnTo>
                  <a:cubicBezTo>
                    <a:pt x="307" y="2976"/>
                    <a:pt x="266" y="3018"/>
                    <a:pt x="250" y="3018"/>
                  </a:cubicBezTo>
                  <a:cubicBezTo>
                    <a:pt x="249" y="3018"/>
                    <a:pt x="248" y="3018"/>
                    <a:pt x="247" y="3017"/>
                  </a:cubicBezTo>
                  <a:cubicBezTo>
                    <a:pt x="241" y="3011"/>
                    <a:pt x="247" y="2998"/>
                    <a:pt x="260" y="2973"/>
                  </a:cubicBezTo>
                  <a:cubicBezTo>
                    <a:pt x="292" y="2960"/>
                    <a:pt x="323" y="2941"/>
                    <a:pt x="355" y="2929"/>
                  </a:cubicBezTo>
                  <a:close/>
                  <a:moveTo>
                    <a:pt x="222" y="2992"/>
                  </a:moveTo>
                  <a:cubicBezTo>
                    <a:pt x="222" y="3005"/>
                    <a:pt x="216" y="3011"/>
                    <a:pt x="209" y="3024"/>
                  </a:cubicBezTo>
                  <a:cubicBezTo>
                    <a:pt x="203" y="3017"/>
                    <a:pt x="203" y="3011"/>
                    <a:pt x="203" y="3011"/>
                  </a:cubicBezTo>
                  <a:cubicBezTo>
                    <a:pt x="209" y="3005"/>
                    <a:pt x="216" y="2998"/>
                    <a:pt x="222" y="2992"/>
                  </a:cubicBezTo>
                  <a:close/>
                  <a:moveTo>
                    <a:pt x="4852" y="3011"/>
                  </a:moveTo>
                  <a:cubicBezTo>
                    <a:pt x="4852" y="3011"/>
                    <a:pt x="4852" y="3017"/>
                    <a:pt x="4852" y="3017"/>
                  </a:cubicBezTo>
                  <a:cubicBezTo>
                    <a:pt x="4839" y="3030"/>
                    <a:pt x="4826" y="3043"/>
                    <a:pt x="4814" y="3049"/>
                  </a:cubicBezTo>
                  <a:cubicBezTo>
                    <a:pt x="4826" y="3036"/>
                    <a:pt x="4839" y="3024"/>
                    <a:pt x="4852" y="3011"/>
                  </a:cubicBezTo>
                  <a:close/>
                  <a:moveTo>
                    <a:pt x="1178" y="2739"/>
                  </a:moveTo>
                  <a:cubicBezTo>
                    <a:pt x="1077" y="2840"/>
                    <a:pt x="976" y="2941"/>
                    <a:pt x="874" y="3036"/>
                  </a:cubicBezTo>
                  <a:cubicBezTo>
                    <a:pt x="855" y="3062"/>
                    <a:pt x="830" y="3081"/>
                    <a:pt x="805" y="3100"/>
                  </a:cubicBezTo>
                  <a:cubicBezTo>
                    <a:pt x="881" y="3005"/>
                    <a:pt x="950" y="2910"/>
                    <a:pt x="1026" y="2827"/>
                  </a:cubicBezTo>
                  <a:cubicBezTo>
                    <a:pt x="1026" y="2821"/>
                    <a:pt x="1039" y="2815"/>
                    <a:pt x="1052" y="2802"/>
                  </a:cubicBezTo>
                  <a:cubicBezTo>
                    <a:pt x="1058" y="2802"/>
                    <a:pt x="1071" y="2802"/>
                    <a:pt x="1077" y="2796"/>
                  </a:cubicBezTo>
                  <a:cubicBezTo>
                    <a:pt x="1109" y="2777"/>
                    <a:pt x="1147" y="2758"/>
                    <a:pt x="1178" y="2739"/>
                  </a:cubicBezTo>
                  <a:close/>
                  <a:moveTo>
                    <a:pt x="564" y="2840"/>
                  </a:moveTo>
                  <a:lnTo>
                    <a:pt x="564" y="2840"/>
                  </a:lnTo>
                  <a:cubicBezTo>
                    <a:pt x="532" y="2878"/>
                    <a:pt x="501" y="2916"/>
                    <a:pt x="469" y="2954"/>
                  </a:cubicBezTo>
                  <a:cubicBezTo>
                    <a:pt x="384" y="3046"/>
                    <a:pt x="331" y="3105"/>
                    <a:pt x="320" y="3105"/>
                  </a:cubicBezTo>
                  <a:cubicBezTo>
                    <a:pt x="311" y="3105"/>
                    <a:pt x="339" y="3054"/>
                    <a:pt x="412" y="2929"/>
                  </a:cubicBezTo>
                  <a:cubicBezTo>
                    <a:pt x="418" y="2916"/>
                    <a:pt x="431" y="2903"/>
                    <a:pt x="437" y="2897"/>
                  </a:cubicBezTo>
                  <a:cubicBezTo>
                    <a:pt x="488" y="2872"/>
                    <a:pt x="532" y="2853"/>
                    <a:pt x="564" y="2840"/>
                  </a:cubicBezTo>
                  <a:close/>
                  <a:moveTo>
                    <a:pt x="330" y="2992"/>
                  </a:moveTo>
                  <a:lnTo>
                    <a:pt x="330" y="2992"/>
                  </a:lnTo>
                  <a:cubicBezTo>
                    <a:pt x="311" y="3030"/>
                    <a:pt x="292" y="3068"/>
                    <a:pt x="266" y="3112"/>
                  </a:cubicBezTo>
                  <a:cubicBezTo>
                    <a:pt x="260" y="3100"/>
                    <a:pt x="254" y="3087"/>
                    <a:pt x="241" y="3068"/>
                  </a:cubicBezTo>
                  <a:cubicBezTo>
                    <a:pt x="273" y="3043"/>
                    <a:pt x="304" y="3017"/>
                    <a:pt x="330" y="2992"/>
                  </a:cubicBezTo>
                  <a:close/>
                  <a:moveTo>
                    <a:pt x="1261" y="2751"/>
                  </a:moveTo>
                  <a:cubicBezTo>
                    <a:pt x="1273" y="2777"/>
                    <a:pt x="1280" y="2796"/>
                    <a:pt x="1286" y="2821"/>
                  </a:cubicBezTo>
                  <a:cubicBezTo>
                    <a:pt x="1128" y="2935"/>
                    <a:pt x="976" y="3055"/>
                    <a:pt x="824" y="3176"/>
                  </a:cubicBezTo>
                  <a:cubicBezTo>
                    <a:pt x="925" y="3074"/>
                    <a:pt x="1033" y="2967"/>
                    <a:pt x="1140" y="2865"/>
                  </a:cubicBezTo>
                  <a:cubicBezTo>
                    <a:pt x="1185" y="2827"/>
                    <a:pt x="1223" y="2789"/>
                    <a:pt x="1261" y="2751"/>
                  </a:cubicBezTo>
                  <a:close/>
                  <a:moveTo>
                    <a:pt x="3458" y="2283"/>
                  </a:moveTo>
                  <a:cubicBezTo>
                    <a:pt x="3528" y="2447"/>
                    <a:pt x="3604" y="2606"/>
                    <a:pt x="3680" y="2770"/>
                  </a:cubicBezTo>
                  <a:cubicBezTo>
                    <a:pt x="3680" y="2783"/>
                    <a:pt x="3686" y="2796"/>
                    <a:pt x="3693" y="2808"/>
                  </a:cubicBezTo>
                  <a:cubicBezTo>
                    <a:pt x="3750" y="2948"/>
                    <a:pt x="3807" y="3081"/>
                    <a:pt x="3864" y="3220"/>
                  </a:cubicBezTo>
                  <a:cubicBezTo>
                    <a:pt x="3845" y="3226"/>
                    <a:pt x="3832" y="3239"/>
                    <a:pt x="3813" y="3245"/>
                  </a:cubicBezTo>
                  <a:cubicBezTo>
                    <a:pt x="3756" y="3106"/>
                    <a:pt x="3699" y="2973"/>
                    <a:pt x="3648" y="2834"/>
                  </a:cubicBezTo>
                  <a:cubicBezTo>
                    <a:pt x="3572" y="2656"/>
                    <a:pt x="3503" y="2479"/>
                    <a:pt x="3433" y="2295"/>
                  </a:cubicBezTo>
                  <a:cubicBezTo>
                    <a:pt x="3439" y="2289"/>
                    <a:pt x="3452" y="2289"/>
                    <a:pt x="3458" y="2283"/>
                  </a:cubicBezTo>
                  <a:close/>
                  <a:moveTo>
                    <a:pt x="539" y="2941"/>
                  </a:moveTo>
                  <a:lnTo>
                    <a:pt x="539" y="2941"/>
                  </a:lnTo>
                  <a:cubicBezTo>
                    <a:pt x="463" y="3062"/>
                    <a:pt x="399" y="3182"/>
                    <a:pt x="368" y="3233"/>
                  </a:cubicBezTo>
                  <a:cubicBezTo>
                    <a:pt x="361" y="3239"/>
                    <a:pt x="361" y="3245"/>
                    <a:pt x="361" y="3252"/>
                  </a:cubicBezTo>
                  <a:cubicBezTo>
                    <a:pt x="361" y="3258"/>
                    <a:pt x="355" y="3264"/>
                    <a:pt x="349" y="3277"/>
                  </a:cubicBezTo>
                  <a:cubicBezTo>
                    <a:pt x="336" y="3245"/>
                    <a:pt x="323" y="3214"/>
                    <a:pt x="304" y="3182"/>
                  </a:cubicBezTo>
                  <a:cubicBezTo>
                    <a:pt x="380" y="3100"/>
                    <a:pt x="463" y="3024"/>
                    <a:pt x="539" y="2941"/>
                  </a:cubicBezTo>
                  <a:close/>
                  <a:moveTo>
                    <a:pt x="1311" y="2891"/>
                  </a:moveTo>
                  <a:cubicBezTo>
                    <a:pt x="1318" y="2916"/>
                    <a:pt x="1324" y="2941"/>
                    <a:pt x="1337" y="2967"/>
                  </a:cubicBezTo>
                  <a:cubicBezTo>
                    <a:pt x="1235" y="3036"/>
                    <a:pt x="1140" y="3112"/>
                    <a:pt x="1115" y="3131"/>
                  </a:cubicBezTo>
                  <a:cubicBezTo>
                    <a:pt x="1026" y="3188"/>
                    <a:pt x="925" y="3239"/>
                    <a:pt x="830" y="3302"/>
                  </a:cubicBezTo>
                  <a:cubicBezTo>
                    <a:pt x="855" y="3283"/>
                    <a:pt x="868" y="3271"/>
                    <a:pt x="874" y="3264"/>
                  </a:cubicBezTo>
                  <a:cubicBezTo>
                    <a:pt x="1020" y="3131"/>
                    <a:pt x="1159" y="3011"/>
                    <a:pt x="1311" y="2891"/>
                  </a:cubicBezTo>
                  <a:close/>
                  <a:moveTo>
                    <a:pt x="1185" y="2511"/>
                  </a:moveTo>
                  <a:cubicBezTo>
                    <a:pt x="1191" y="2523"/>
                    <a:pt x="1197" y="2536"/>
                    <a:pt x="1197" y="2555"/>
                  </a:cubicBezTo>
                  <a:cubicBezTo>
                    <a:pt x="1185" y="2574"/>
                    <a:pt x="1166" y="2587"/>
                    <a:pt x="1153" y="2606"/>
                  </a:cubicBezTo>
                  <a:cubicBezTo>
                    <a:pt x="1147" y="2612"/>
                    <a:pt x="1140" y="2618"/>
                    <a:pt x="1134" y="2625"/>
                  </a:cubicBezTo>
                  <a:cubicBezTo>
                    <a:pt x="1077" y="2682"/>
                    <a:pt x="1026" y="2739"/>
                    <a:pt x="1001" y="2764"/>
                  </a:cubicBezTo>
                  <a:cubicBezTo>
                    <a:pt x="824" y="2935"/>
                    <a:pt x="634" y="3119"/>
                    <a:pt x="431" y="3271"/>
                  </a:cubicBezTo>
                  <a:cubicBezTo>
                    <a:pt x="399" y="3290"/>
                    <a:pt x="380" y="3309"/>
                    <a:pt x="368" y="3315"/>
                  </a:cubicBezTo>
                  <a:lnTo>
                    <a:pt x="361" y="3315"/>
                  </a:lnTo>
                  <a:cubicBezTo>
                    <a:pt x="380" y="3290"/>
                    <a:pt x="418" y="3258"/>
                    <a:pt x="456" y="3214"/>
                  </a:cubicBezTo>
                  <a:cubicBezTo>
                    <a:pt x="456" y="3207"/>
                    <a:pt x="463" y="3201"/>
                    <a:pt x="469" y="3195"/>
                  </a:cubicBezTo>
                  <a:cubicBezTo>
                    <a:pt x="665" y="2998"/>
                    <a:pt x="855" y="2796"/>
                    <a:pt x="1039" y="2587"/>
                  </a:cubicBezTo>
                  <a:cubicBezTo>
                    <a:pt x="1071" y="2568"/>
                    <a:pt x="1096" y="2555"/>
                    <a:pt x="1128" y="2536"/>
                  </a:cubicBezTo>
                  <a:cubicBezTo>
                    <a:pt x="1147" y="2530"/>
                    <a:pt x="1166" y="2517"/>
                    <a:pt x="1185" y="2511"/>
                  </a:cubicBezTo>
                  <a:close/>
                  <a:moveTo>
                    <a:pt x="127" y="3081"/>
                  </a:moveTo>
                  <a:cubicBezTo>
                    <a:pt x="152" y="3157"/>
                    <a:pt x="178" y="3239"/>
                    <a:pt x="197" y="3321"/>
                  </a:cubicBezTo>
                  <a:cubicBezTo>
                    <a:pt x="190" y="3315"/>
                    <a:pt x="190" y="3309"/>
                    <a:pt x="184" y="3296"/>
                  </a:cubicBezTo>
                  <a:cubicBezTo>
                    <a:pt x="171" y="3252"/>
                    <a:pt x="133" y="3163"/>
                    <a:pt x="108" y="3087"/>
                  </a:cubicBezTo>
                  <a:cubicBezTo>
                    <a:pt x="114" y="3081"/>
                    <a:pt x="121" y="3081"/>
                    <a:pt x="127" y="3081"/>
                  </a:cubicBezTo>
                  <a:close/>
                  <a:moveTo>
                    <a:pt x="1362" y="3055"/>
                  </a:moveTo>
                  <a:cubicBezTo>
                    <a:pt x="1368" y="3062"/>
                    <a:pt x="1368" y="3074"/>
                    <a:pt x="1375" y="3081"/>
                  </a:cubicBezTo>
                  <a:cubicBezTo>
                    <a:pt x="1368" y="3087"/>
                    <a:pt x="1362" y="3093"/>
                    <a:pt x="1356" y="3100"/>
                  </a:cubicBezTo>
                  <a:cubicBezTo>
                    <a:pt x="1343" y="3112"/>
                    <a:pt x="1343" y="3125"/>
                    <a:pt x="1343" y="3138"/>
                  </a:cubicBezTo>
                  <a:lnTo>
                    <a:pt x="1109" y="3283"/>
                  </a:lnTo>
                  <a:cubicBezTo>
                    <a:pt x="1102" y="3283"/>
                    <a:pt x="1096" y="3283"/>
                    <a:pt x="1090" y="3290"/>
                  </a:cubicBezTo>
                  <a:cubicBezTo>
                    <a:pt x="1090" y="3290"/>
                    <a:pt x="1083" y="3296"/>
                    <a:pt x="1083" y="3296"/>
                  </a:cubicBezTo>
                  <a:cubicBezTo>
                    <a:pt x="1077" y="3296"/>
                    <a:pt x="1077" y="3302"/>
                    <a:pt x="1071" y="3302"/>
                  </a:cubicBezTo>
                  <a:cubicBezTo>
                    <a:pt x="1039" y="3315"/>
                    <a:pt x="1007" y="3328"/>
                    <a:pt x="976" y="3347"/>
                  </a:cubicBezTo>
                  <a:cubicBezTo>
                    <a:pt x="1096" y="3252"/>
                    <a:pt x="1210" y="3163"/>
                    <a:pt x="1337" y="3074"/>
                  </a:cubicBezTo>
                  <a:cubicBezTo>
                    <a:pt x="1337" y="3068"/>
                    <a:pt x="1349" y="3062"/>
                    <a:pt x="1362" y="3055"/>
                  </a:cubicBezTo>
                  <a:close/>
                  <a:moveTo>
                    <a:pt x="4465" y="3169"/>
                  </a:moveTo>
                  <a:cubicBezTo>
                    <a:pt x="4434" y="3201"/>
                    <a:pt x="4396" y="3233"/>
                    <a:pt x="4364" y="3258"/>
                  </a:cubicBezTo>
                  <a:cubicBezTo>
                    <a:pt x="4307" y="3296"/>
                    <a:pt x="4256" y="3334"/>
                    <a:pt x="4206" y="3378"/>
                  </a:cubicBezTo>
                  <a:cubicBezTo>
                    <a:pt x="4199" y="3353"/>
                    <a:pt x="4187" y="3328"/>
                    <a:pt x="4180" y="3309"/>
                  </a:cubicBezTo>
                  <a:cubicBezTo>
                    <a:pt x="4269" y="3264"/>
                    <a:pt x="4370" y="3220"/>
                    <a:pt x="4465" y="3169"/>
                  </a:cubicBezTo>
                  <a:close/>
                  <a:moveTo>
                    <a:pt x="4928" y="3353"/>
                  </a:moveTo>
                  <a:cubicBezTo>
                    <a:pt x="4934" y="3353"/>
                    <a:pt x="4934" y="3353"/>
                    <a:pt x="4934" y="3359"/>
                  </a:cubicBezTo>
                  <a:cubicBezTo>
                    <a:pt x="4921" y="3366"/>
                    <a:pt x="4915" y="3372"/>
                    <a:pt x="4902" y="3378"/>
                  </a:cubicBezTo>
                  <a:cubicBezTo>
                    <a:pt x="4915" y="3366"/>
                    <a:pt x="4921" y="3359"/>
                    <a:pt x="4928" y="3353"/>
                  </a:cubicBezTo>
                  <a:close/>
                  <a:moveTo>
                    <a:pt x="5080" y="3385"/>
                  </a:moveTo>
                  <a:cubicBezTo>
                    <a:pt x="5086" y="3391"/>
                    <a:pt x="5086" y="3404"/>
                    <a:pt x="5092" y="3410"/>
                  </a:cubicBezTo>
                  <a:lnTo>
                    <a:pt x="5086" y="3410"/>
                  </a:lnTo>
                  <a:cubicBezTo>
                    <a:pt x="5086" y="3404"/>
                    <a:pt x="5080" y="3391"/>
                    <a:pt x="5080" y="3385"/>
                  </a:cubicBezTo>
                  <a:close/>
                  <a:moveTo>
                    <a:pt x="4434" y="3271"/>
                  </a:moveTo>
                  <a:lnTo>
                    <a:pt x="4434" y="3271"/>
                  </a:lnTo>
                  <a:cubicBezTo>
                    <a:pt x="4370" y="3328"/>
                    <a:pt x="4307" y="3385"/>
                    <a:pt x="4250" y="3448"/>
                  </a:cubicBezTo>
                  <a:cubicBezTo>
                    <a:pt x="4244" y="3448"/>
                    <a:pt x="4244" y="3454"/>
                    <a:pt x="4237" y="3454"/>
                  </a:cubicBezTo>
                  <a:cubicBezTo>
                    <a:pt x="4231" y="3448"/>
                    <a:pt x="4231" y="3435"/>
                    <a:pt x="4225" y="3429"/>
                  </a:cubicBezTo>
                  <a:cubicBezTo>
                    <a:pt x="4294" y="3372"/>
                    <a:pt x="4364" y="3321"/>
                    <a:pt x="4434" y="3271"/>
                  </a:cubicBezTo>
                  <a:close/>
                  <a:moveTo>
                    <a:pt x="760" y="3049"/>
                  </a:moveTo>
                  <a:cubicBezTo>
                    <a:pt x="646" y="3188"/>
                    <a:pt x="526" y="3328"/>
                    <a:pt x="412" y="3467"/>
                  </a:cubicBezTo>
                  <a:cubicBezTo>
                    <a:pt x="412" y="3454"/>
                    <a:pt x="406" y="3448"/>
                    <a:pt x="399" y="3435"/>
                  </a:cubicBezTo>
                  <a:cubicBezTo>
                    <a:pt x="393" y="3410"/>
                    <a:pt x="387" y="3391"/>
                    <a:pt x="380" y="3372"/>
                  </a:cubicBezTo>
                  <a:cubicBezTo>
                    <a:pt x="513" y="3264"/>
                    <a:pt x="640" y="3163"/>
                    <a:pt x="760" y="3049"/>
                  </a:cubicBezTo>
                  <a:close/>
                  <a:moveTo>
                    <a:pt x="4966" y="3448"/>
                  </a:moveTo>
                  <a:cubicBezTo>
                    <a:pt x="4966" y="3454"/>
                    <a:pt x="4966" y="3454"/>
                    <a:pt x="4966" y="3461"/>
                  </a:cubicBezTo>
                  <a:cubicBezTo>
                    <a:pt x="4953" y="3467"/>
                    <a:pt x="4940" y="3473"/>
                    <a:pt x="4928" y="3486"/>
                  </a:cubicBezTo>
                  <a:cubicBezTo>
                    <a:pt x="4940" y="3473"/>
                    <a:pt x="4953" y="3461"/>
                    <a:pt x="4966" y="3448"/>
                  </a:cubicBezTo>
                  <a:close/>
                  <a:moveTo>
                    <a:pt x="5118" y="3486"/>
                  </a:moveTo>
                  <a:cubicBezTo>
                    <a:pt x="5124" y="3486"/>
                    <a:pt x="5124" y="3492"/>
                    <a:pt x="5124" y="3492"/>
                  </a:cubicBezTo>
                  <a:lnTo>
                    <a:pt x="5118" y="3492"/>
                  </a:lnTo>
                  <a:cubicBezTo>
                    <a:pt x="5118" y="3492"/>
                    <a:pt x="5118" y="3486"/>
                    <a:pt x="5118" y="3486"/>
                  </a:cubicBezTo>
                  <a:close/>
                  <a:moveTo>
                    <a:pt x="4883" y="3188"/>
                  </a:moveTo>
                  <a:cubicBezTo>
                    <a:pt x="4890" y="3207"/>
                    <a:pt x="4896" y="3226"/>
                    <a:pt x="4902" y="3245"/>
                  </a:cubicBezTo>
                  <a:cubicBezTo>
                    <a:pt x="4750" y="3328"/>
                    <a:pt x="4611" y="3423"/>
                    <a:pt x="4478" y="3518"/>
                  </a:cubicBezTo>
                  <a:cubicBezTo>
                    <a:pt x="4560" y="3454"/>
                    <a:pt x="4706" y="3353"/>
                    <a:pt x="4801" y="3258"/>
                  </a:cubicBezTo>
                  <a:cubicBezTo>
                    <a:pt x="4833" y="3233"/>
                    <a:pt x="4858" y="3214"/>
                    <a:pt x="4883" y="3188"/>
                  </a:cubicBezTo>
                  <a:close/>
                  <a:moveTo>
                    <a:pt x="4864" y="3068"/>
                  </a:moveTo>
                  <a:cubicBezTo>
                    <a:pt x="4864" y="3081"/>
                    <a:pt x="4864" y="3093"/>
                    <a:pt x="4871" y="3100"/>
                  </a:cubicBezTo>
                  <a:cubicBezTo>
                    <a:pt x="4725" y="3214"/>
                    <a:pt x="4586" y="3334"/>
                    <a:pt x="4453" y="3454"/>
                  </a:cubicBezTo>
                  <a:cubicBezTo>
                    <a:pt x="4396" y="3492"/>
                    <a:pt x="4345" y="3524"/>
                    <a:pt x="4326" y="3537"/>
                  </a:cubicBezTo>
                  <a:cubicBezTo>
                    <a:pt x="4307" y="3543"/>
                    <a:pt x="4294" y="3556"/>
                    <a:pt x="4282" y="3562"/>
                  </a:cubicBezTo>
                  <a:cubicBezTo>
                    <a:pt x="4275" y="3549"/>
                    <a:pt x="4269" y="3543"/>
                    <a:pt x="4269" y="3530"/>
                  </a:cubicBezTo>
                  <a:cubicBezTo>
                    <a:pt x="4332" y="3473"/>
                    <a:pt x="4396" y="3423"/>
                    <a:pt x="4459" y="3372"/>
                  </a:cubicBezTo>
                  <a:cubicBezTo>
                    <a:pt x="4598" y="3271"/>
                    <a:pt x="4731" y="3176"/>
                    <a:pt x="4864" y="3068"/>
                  </a:cubicBezTo>
                  <a:close/>
                  <a:moveTo>
                    <a:pt x="3952" y="3429"/>
                  </a:moveTo>
                  <a:cubicBezTo>
                    <a:pt x="3965" y="3467"/>
                    <a:pt x="3984" y="3505"/>
                    <a:pt x="3997" y="3543"/>
                  </a:cubicBezTo>
                  <a:cubicBezTo>
                    <a:pt x="3984" y="3549"/>
                    <a:pt x="3971" y="3562"/>
                    <a:pt x="3952" y="3575"/>
                  </a:cubicBezTo>
                  <a:cubicBezTo>
                    <a:pt x="3940" y="3537"/>
                    <a:pt x="3921" y="3492"/>
                    <a:pt x="3902" y="3454"/>
                  </a:cubicBezTo>
                  <a:cubicBezTo>
                    <a:pt x="3921" y="3448"/>
                    <a:pt x="3933" y="3435"/>
                    <a:pt x="3952" y="3429"/>
                  </a:cubicBezTo>
                  <a:close/>
                  <a:moveTo>
                    <a:pt x="311" y="3505"/>
                  </a:moveTo>
                  <a:cubicBezTo>
                    <a:pt x="317" y="3530"/>
                    <a:pt x="330" y="3549"/>
                    <a:pt x="336" y="3575"/>
                  </a:cubicBezTo>
                  <a:cubicBezTo>
                    <a:pt x="336" y="3581"/>
                    <a:pt x="330" y="3581"/>
                    <a:pt x="323" y="3587"/>
                  </a:cubicBezTo>
                  <a:cubicBezTo>
                    <a:pt x="317" y="3562"/>
                    <a:pt x="317" y="3530"/>
                    <a:pt x="311" y="3505"/>
                  </a:cubicBezTo>
                  <a:close/>
                  <a:moveTo>
                    <a:pt x="4022" y="3587"/>
                  </a:moveTo>
                  <a:cubicBezTo>
                    <a:pt x="4022" y="3594"/>
                    <a:pt x="4028" y="3600"/>
                    <a:pt x="4028" y="3606"/>
                  </a:cubicBezTo>
                  <a:cubicBezTo>
                    <a:pt x="4016" y="3619"/>
                    <a:pt x="3997" y="3632"/>
                    <a:pt x="3984" y="3638"/>
                  </a:cubicBezTo>
                  <a:cubicBezTo>
                    <a:pt x="3984" y="3638"/>
                    <a:pt x="3978" y="3632"/>
                    <a:pt x="3978" y="3625"/>
                  </a:cubicBezTo>
                  <a:cubicBezTo>
                    <a:pt x="3990" y="3613"/>
                    <a:pt x="4003" y="3600"/>
                    <a:pt x="4022" y="3587"/>
                  </a:cubicBezTo>
                  <a:close/>
                  <a:moveTo>
                    <a:pt x="665" y="3378"/>
                  </a:moveTo>
                  <a:cubicBezTo>
                    <a:pt x="615" y="3429"/>
                    <a:pt x="564" y="3473"/>
                    <a:pt x="520" y="3524"/>
                  </a:cubicBezTo>
                  <a:cubicBezTo>
                    <a:pt x="498" y="3546"/>
                    <a:pt x="518" y="3577"/>
                    <a:pt x="541" y="3577"/>
                  </a:cubicBezTo>
                  <a:cubicBezTo>
                    <a:pt x="544" y="3577"/>
                    <a:pt x="548" y="3576"/>
                    <a:pt x="551" y="3575"/>
                  </a:cubicBezTo>
                  <a:lnTo>
                    <a:pt x="551" y="3575"/>
                  </a:lnTo>
                  <a:cubicBezTo>
                    <a:pt x="509" y="3604"/>
                    <a:pt x="473" y="3640"/>
                    <a:pt x="437" y="3676"/>
                  </a:cubicBezTo>
                  <a:lnTo>
                    <a:pt x="437" y="3676"/>
                  </a:lnTo>
                  <a:cubicBezTo>
                    <a:pt x="437" y="3676"/>
                    <a:pt x="437" y="3676"/>
                    <a:pt x="437" y="3676"/>
                  </a:cubicBezTo>
                  <a:cubicBezTo>
                    <a:pt x="431" y="3644"/>
                    <a:pt x="431" y="3613"/>
                    <a:pt x="425" y="3581"/>
                  </a:cubicBezTo>
                  <a:cubicBezTo>
                    <a:pt x="444" y="3581"/>
                    <a:pt x="456" y="3575"/>
                    <a:pt x="450" y="3556"/>
                  </a:cubicBezTo>
                  <a:cubicBezTo>
                    <a:pt x="520" y="3499"/>
                    <a:pt x="589" y="3442"/>
                    <a:pt x="665" y="3378"/>
                  </a:cubicBezTo>
                  <a:close/>
                  <a:moveTo>
                    <a:pt x="4668" y="3480"/>
                  </a:moveTo>
                  <a:lnTo>
                    <a:pt x="4668" y="3480"/>
                  </a:lnTo>
                  <a:cubicBezTo>
                    <a:pt x="4567" y="3568"/>
                    <a:pt x="4465" y="3663"/>
                    <a:pt x="4351" y="3739"/>
                  </a:cubicBezTo>
                  <a:cubicBezTo>
                    <a:pt x="4351" y="3733"/>
                    <a:pt x="4345" y="3733"/>
                    <a:pt x="4345" y="3727"/>
                  </a:cubicBezTo>
                  <a:cubicBezTo>
                    <a:pt x="4408" y="3670"/>
                    <a:pt x="4478" y="3619"/>
                    <a:pt x="4541" y="3562"/>
                  </a:cubicBezTo>
                  <a:cubicBezTo>
                    <a:pt x="4586" y="3537"/>
                    <a:pt x="4624" y="3511"/>
                    <a:pt x="4668" y="3480"/>
                  </a:cubicBezTo>
                  <a:close/>
                  <a:moveTo>
                    <a:pt x="3914" y="3676"/>
                  </a:moveTo>
                  <a:cubicBezTo>
                    <a:pt x="3914" y="3689"/>
                    <a:pt x="3921" y="3695"/>
                    <a:pt x="3921" y="3708"/>
                  </a:cubicBezTo>
                  <a:cubicBezTo>
                    <a:pt x="3870" y="3746"/>
                    <a:pt x="3813" y="3777"/>
                    <a:pt x="3756" y="3815"/>
                  </a:cubicBezTo>
                  <a:cubicBezTo>
                    <a:pt x="3663" y="3871"/>
                    <a:pt x="3624" y="3893"/>
                    <a:pt x="3619" y="3893"/>
                  </a:cubicBezTo>
                  <a:cubicBezTo>
                    <a:pt x="3605" y="3893"/>
                    <a:pt x="3823" y="3745"/>
                    <a:pt x="3914" y="3676"/>
                  </a:cubicBezTo>
                  <a:close/>
                  <a:moveTo>
                    <a:pt x="3389" y="2321"/>
                  </a:moveTo>
                  <a:cubicBezTo>
                    <a:pt x="3465" y="2517"/>
                    <a:pt x="3534" y="2713"/>
                    <a:pt x="3617" y="2916"/>
                  </a:cubicBezTo>
                  <a:cubicBezTo>
                    <a:pt x="3661" y="3036"/>
                    <a:pt x="3705" y="3157"/>
                    <a:pt x="3756" y="3277"/>
                  </a:cubicBezTo>
                  <a:lnTo>
                    <a:pt x="3395" y="3473"/>
                  </a:lnTo>
                  <a:cubicBezTo>
                    <a:pt x="3390" y="3459"/>
                    <a:pt x="3378" y="3452"/>
                    <a:pt x="3365" y="3452"/>
                  </a:cubicBezTo>
                  <a:cubicBezTo>
                    <a:pt x="3360" y="3452"/>
                    <a:pt x="3355" y="3453"/>
                    <a:pt x="3351" y="3454"/>
                  </a:cubicBezTo>
                  <a:cubicBezTo>
                    <a:pt x="3192" y="3549"/>
                    <a:pt x="3047" y="3644"/>
                    <a:pt x="2895" y="3739"/>
                  </a:cubicBezTo>
                  <a:cubicBezTo>
                    <a:pt x="2844" y="3771"/>
                    <a:pt x="2793" y="3796"/>
                    <a:pt x="2743" y="3822"/>
                  </a:cubicBezTo>
                  <a:cubicBezTo>
                    <a:pt x="2748" y="3811"/>
                    <a:pt x="2740" y="3801"/>
                    <a:pt x="2730" y="3801"/>
                  </a:cubicBezTo>
                  <a:cubicBezTo>
                    <a:pt x="2728" y="3801"/>
                    <a:pt x="2726" y="3801"/>
                    <a:pt x="2724" y="3803"/>
                  </a:cubicBezTo>
                  <a:cubicBezTo>
                    <a:pt x="2584" y="3885"/>
                    <a:pt x="2451" y="3967"/>
                    <a:pt x="2318" y="4056"/>
                  </a:cubicBezTo>
                  <a:cubicBezTo>
                    <a:pt x="2268" y="4081"/>
                    <a:pt x="2223" y="4107"/>
                    <a:pt x="2179" y="4126"/>
                  </a:cubicBezTo>
                  <a:cubicBezTo>
                    <a:pt x="2052" y="3809"/>
                    <a:pt x="1932" y="3480"/>
                    <a:pt x="1812" y="3157"/>
                  </a:cubicBezTo>
                  <a:cubicBezTo>
                    <a:pt x="2046" y="3036"/>
                    <a:pt x="2287" y="2916"/>
                    <a:pt x="2521" y="2789"/>
                  </a:cubicBezTo>
                  <a:cubicBezTo>
                    <a:pt x="2812" y="2637"/>
                    <a:pt x="3097" y="2479"/>
                    <a:pt x="3389" y="2321"/>
                  </a:cubicBezTo>
                  <a:close/>
                  <a:moveTo>
                    <a:pt x="1755" y="3188"/>
                  </a:moveTo>
                  <a:cubicBezTo>
                    <a:pt x="1875" y="3511"/>
                    <a:pt x="1989" y="3841"/>
                    <a:pt x="2103" y="4170"/>
                  </a:cubicBezTo>
                  <a:cubicBezTo>
                    <a:pt x="2084" y="4183"/>
                    <a:pt x="2065" y="4189"/>
                    <a:pt x="2046" y="4202"/>
                  </a:cubicBezTo>
                  <a:cubicBezTo>
                    <a:pt x="1926" y="3872"/>
                    <a:pt x="1812" y="3543"/>
                    <a:pt x="1698" y="3214"/>
                  </a:cubicBezTo>
                  <a:cubicBezTo>
                    <a:pt x="1717" y="3207"/>
                    <a:pt x="1736" y="3195"/>
                    <a:pt x="1755" y="3188"/>
                  </a:cubicBezTo>
                  <a:close/>
                  <a:moveTo>
                    <a:pt x="4282" y="4183"/>
                  </a:moveTo>
                  <a:lnTo>
                    <a:pt x="4282" y="4189"/>
                  </a:lnTo>
                  <a:cubicBezTo>
                    <a:pt x="4269" y="4202"/>
                    <a:pt x="4256" y="4214"/>
                    <a:pt x="4244" y="4227"/>
                  </a:cubicBezTo>
                  <a:cubicBezTo>
                    <a:pt x="4237" y="4221"/>
                    <a:pt x="4237" y="4214"/>
                    <a:pt x="4237" y="4208"/>
                  </a:cubicBezTo>
                  <a:cubicBezTo>
                    <a:pt x="4250" y="4202"/>
                    <a:pt x="4263" y="4189"/>
                    <a:pt x="4282" y="4183"/>
                  </a:cubicBezTo>
                  <a:close/>
                  <a:moveTo>
                    <a:pt x="1514" y="3309"/>
                  </a:moveTo>
                  <a:cubicBezTo>
                    <a:pt x="1628" y="3638"/>
                    <a:pt x="1748" y="3967"/>
                    <a:pt x="1869" y="4297"/>
                  </a:cubicBezTo>
                  <a:cubicBezTo>
                    <a:pt x="1862" y="4303"/>
                    <a:pt x="1850" y="4303"/>
                    <a:pt x="1843" y="4309"/>
                  </a:cubicBezTo>
                  <a:cubicBezTo>
                    <a:pt x="1837" y="4309"/>
                    <a:pt x="1837" y="4316"/>
                    <a:pt x="1831" y="4316"/>
                  </a:cubicBezTo>
                  <a:cubicBezTo>
                    <a:pt x="1723" y="3980"/>
                    <a:pt x="1622" y="3644"/>
                    <a:pt x="1514" y="3309"/>
                  </a:cubicBezTo>
                  <a:close/>
                  <a:moveTo>
                    <a:pt x="3636" y="4316"/>
                  </a:moveTo>
                  <a:cubicBezTo>
                    <a:pt x="3631" y="4318"/>
                    <a:pt x="3627" y="4320"/>
                    <a:pt x="3623" y="4322"/>
                  </a:cubicBezTo>
                  <a:lnTo>
                    <a:pt x="3623" y="4322"/>
                  </a:lnTo>
                  <a:cubicBezTo>
                    <a:pt x="3626" y="4319"/>
                    <a:pt x="3631" y="4317"/>
                    <a:pt x="3636" y="4316"/>
                  </a:cubicBezTo>
                  <a:close/>
                  <a:moveTo>
                    <a:pt x="3072" y="3986"/>
                  </a:moveTo>
                  <a:cubicBezTo>
                    <a:pt x="3002" y="4037"/>
                    <a:pt x="2933" y="4088"/>
                    <a:pt x="2863" y="4138"/>
                  </a:cubicBezTo>
                  <a:cubicBezTo>
                    <a:pt x="2749" y="4214"/>
                    <a:pt x="2641" y="4284"/>
                    <a:pt x="2527" y="4360"/>
                  </a:cubicBezTo>
                  <a:cubicBezTo>
                    <a:pt x="2698" y="4227"/>
                    <a:pt x="2882" y="4100"/>
                    <a:pt x="3072" y="3986"/>
                  </a:cubicBezTo>
                  <a:close/>
                  <a:moveTo>
                    <a:pt x="2179" y="4385"/>
                  </a:moveTo>
                  <a:cubicBezTo>
                    <a:pt x="2179" y="4385"/>
                    <a:pt x="2179" y="4385"/>
                    <a:pt x="2179" y="4392"/>
                  </a:cubicBezTo>
                  <a:cubicBezTo>
                    <a:pt x="2166" y="4404"/>
                    <a:pt x="2147" y="4417"/>
                    <a:pt x="2128" y="4430"/>
                  </a:cubicBezTo>
                  <a:cubicBezTo>
                    <a:pt x="2128" y="4423"/>
                    <a:pt x="2128" y="4417"/>
                    <a:pt x="2128" y="4417"/>
                  </a:cubicBezTo>
                  <a:cubicBezTo>
                    <a:pt x="2141" y="4404"/>
                    <a:pt x="2160" y="4398"/>
                    <a:pt x="2179" y="4385"/>
                  </a:cubicBezTo>
                  <a:close/>
                  <a:moveTo>
                    <a:pt x="2211" y="4474"/>
                  </a:moveTo>
                  <a:cubicBezTo>
                    <a:pt x="2211" y="4480"/>
                    <a:pt x="2211" y="4487"/>
                    <a:pt x="2217" y="4493"/>
                  </a:cubicBezTo>
                  <a:cubicBezTo>
                    <a:pt x="2204" y="4499"/>
                    <a:pt x="2192" y="4512"/>
                    <a:pt x="2179" y="4525"/>
                  </a:cubicBezTo>
                  <a:cubicBezTo>
                    <a:pt x="2173" y="4518"/>
                    <a:pt x="2166" y="4518"/>
                    <a:pt x="2166" y="4518"/>
                  </a:cubicBezTo>
                  <a:cubicBezTo>
                    <a:pt x="2160" y="4512"/>
                    <a:pt x="2160" y="4512"/>
                    <a:pt x="2160" y="4506"/>
                  </a:cubicBezTo>
                  <a:cubicBezTo>
                    <a:pt x="2166" y="4499"/>
                    <a:pt x="2173" y="4493"/>
                    <a:pt x="2179" y="4487"/>
                  </a:cubicBezTo>
                  <a:cubicBezTo>
                    <a:pt x="2192" y="4480"/>
                    <a:pt x="2198" y="4480"/>
                    <a:pt x="2211" y="4474"/>
                  </a:cubicBezTo>
                  <a:close/>
                  <a:moveTo>
                    <a:pt x="1951" y="4518"/>
                  </a:moveTo>
                  <a:cubicBezTo>
                    <a:pt x="1951" y="4525"/>
                    <a:pt x="1951" y="4531"/>
                    <a:pt x="1957" y="4537"/>
                  </a:cubicBezTo>
                  <a:cubicBezTo>
                    <a:pt x="1926" y="4550"/>
                    <a:pt x="1900" y="4569"/>
                    <a:pt x="1869" y="4582"/>
                  </a:cubicBezTo>
                  <a:cubicBezTo>
                    <a:pt x="1900" y="4563"/>
                    <a:pt x="1926" y="4544"/>
                    <a:pt x="1951" y="4518"/>
                  </a:cubicBezTo>
                  <a:close/>
                  <a:moveTo>
                    <a:pt x="3838" y="3492"/>
                  </a:moveTo>
                  <a:cubicBezTo>
                    <a:pt x="3857" y="3537"/>
                    <a:pt x="3876" y="3581"/>
                    <a:pt x="3889" y="3625"/>
                  </a:cubicBezTo>
                  <a:cubicBezTo>
                    <a:pt x="3756" y="3739"/>
                    <a:pt x="3623" y="3847"/>
                    <a:pt x="3496" y="3961"/>
                  </a:cubicBezTo>
                  <a:cubicBezTo>
                    <a:pt x="3484" y="3967"/>
                    <a:pt x="3484" y="3980"/>
                    <a:pt x="3484" y="3986"/>
                  </a:cubicBezTo>
                  <a:cubicBezTo>
                    <a:pt x="3161" y="4170"/>
                    <a:pt x="2850" y="4379"/>
                    <a:pt x="2553" y="4607"/>
                  </a:cubicBezTo>
                  <a:cubicBezTo>
                    <a:pt x="2515" y="4620"/>
                    <a:pt x="2483" y="4639"/>
                    <a:pt x="2451" y="4658"/>
                  </a:cubicBezTo>
                  <a:cubicBezTo>
                    <a:pt x="2439" y="4651"/>
                    <a:pt x="2426" y="4651"/>
                    <a:pt x="2413" y="4651"/>
                  </a:cubicBezTo>
                  <a:cubicBezTo>
                    <a:pt x="2458" y="4613"/>
                    <a:pt x="2496" y="4582"/>
                    <a:pt x="2540" y="4544"/>
                  </a:cubicBezTo>
                  <a:cubicBezTo>
                    <a:pt x="2983" y="4265"/>
                    <a:pt x="3414" y="3961"/>
                    <a:pt x="3838" y="3638"/>
                  </a:cubicBezTo>
                  <a:cubicBezTo>
                    <a:pt x="3867" y="3615"/>
                    <a:pt x="3854" y="3566"/>
                    <a:pt x="3823" y="3566"/>
                  </a:cubicBezTo>
                  <a:cubicBezTo>
                    <a:pt x="3820" y="3566"/>
                    <a:pt x="3817" y="3567"/>
                    <a:pt x="3813" y="3568"/>
                  </a:cubicBezTo>
                  <a:cubicBezTo>
                    <a:pt x="3813" y="3562"/>
                    <a:pt x="3819" y="3562"/>
                    <a:pt x="3819" y="3556"/>
                  </a:cubicBezTo>
                  <a:cubicBezTo>
                    <a:pt x="3845" y="3543"/>
                    <a:pt x="3838" y="3511"/>
                    <a:pt x="3826" y="3499"/>
                  </a:cubicBezTo>
                  <a:lnTo>
                    <a:pt x="3838" y="3492"/>
                  </a:lnTo>
                  <a:close/>
                  <a:moveTo>
                    <a:pt x="2002" y="4651"/>
                  </a:moveTo>
                  <a:lnTo>
                    <a:pt x="2002" y="4658"/>
                  </a:lnTo>
                  <a:cubicBezTo>
                    <a:pt x="1989" y="4664"/>
                    <a:pt x="1983" y="4677"/>
                    <a:pt x="1970" y="4689"/>
                  </a:cubicBezTo>
                  <a:cubicBezTo>
                    <a:pt x="1957" y="4696"/>
                    <a:pt x="1945" y="4702"/>
                    <a:pt x="1938" y="4708"/>
                  </a:cubicBezTo>
                  <a:cubicBezTo>
                    <a:pt x="1957" y="4689"/>
                    <a:pt x="1976" y="4670"/>
                    <a:pt x="2002" y="4651"/>
                  </a:cubicBezTo>
                  <a:close/>
                  <a:moveTo>
                    <a:pt x="3142" y="4385"/>
                  </a:moveTo>
                  <a:lnTo>
                    <a:pt x="3142" y="4385"/>
                  </a:lnTo>
                  <a:cubicBezTo>
                    <a:pt x="2945" y="4506"/>
                    <a:pt x="2749" y="4626"/>
                    <a:pt x="2546" y="4740"/>
                  </a:cubicBezTo>
                  <a:cubicBezTo>
                    <a:pt x="2546" y="4740"/>
                    <a:pt x="2540" y="4734"/>
                    <a:pt x="2540" y="4734"/>
                  </a:cubicBezTo>
                  <a:cubicBezTo>
                    <a:pt x="2565" y="4715"/>
                    <a:pt x="2584" y="4702"/>
                    <a:pt x="2603" y="4683"/>
                  </a:cubicBezTo>
                  <a:cubicBezTo>
                    <a:pt x="2793" y="4563"/>
                    <a:pt x="3002" y="4461"/>
                    <a:pt x="3142" y="4385"/>
                  </a:cubicBezTo>
                  <a:close/>
                  <a:moveTo>
                    <a:pt x="1843" y="4683"/>
                  </a:moveTo>
                  <a:lnTo>
                    <a:pt x="1843" y="4683"/>
                  </a:lnTo>
                  <a:cubicBezTo>
                    <a:pt x="1818" y="4708"/>
                    <a:pt x="1793" y="4734"/>
                    <a:pt x="1767" y="4759"/>
                  </a:cubicBezTo>
                  <a:cubicBezTo>
                    <a:pt x="1774" y="4746"/>
                    <a:pt x="1780" y="4734"/>
                    <a:pt x="1786" y="4721"/>
                  </a:cubicBezTo>
                  <a:cubicBezTo>
                    <a:pt x="1805" y="4708"/>
                    <a:pt x="1824" y="4696"/>
                    <a:pt x="1843" y="4683"/>
                  </a:cubicBezTo>
                  <a:close/>
                  <a:moveTo>
                    <a:pt x="3610" y="4328"/>
                  </a:moveTo>
                  <a:lnTo>
                    <a:pt x="3610" y="4328"/>
                  </a:lnTo>
                  <a:cubicBezTo>
                    <a:pt x="3496" y="4398"/>
                    <a:pt x="3376" y="4468"/>
                    <a:pt x="3256" y="4537"/>
                  </a:cubicBezTo>
                  <a:cubicBezTo>
                    <a:pt x="3066" y="4645"/>
                    <a:pt x="2869" y="4753"/>
                    <a:pt x="2679" y="4867"/>
                  </a:cubicBezTo>
                  <a:cubicBezTo>
                    <a:pt x="2711" y="4835"/>
                    <a:pt x="2749" y="4810"/>
                    <a:pt x="2781" y="4784"/>
                  </a:cubicBezTo>
                  <a:cubicBezTo>
                    <a:pt x="2914" y="4708"/>
                    <a:pt x="3047" y="4626"/>
                    <a:pt x="3173" y="4550"/>
                  </a:cubicBezTo>
                  <a:cubicBezTo>
                    <a:pt x="3186" y="4550"/>
                    <a:pt x="3192" y="4544"/>
                    <a:pt x="3205" y="4544"/>
                  </a:cubicBezTo>
                  <a:cubicBezTo>
                    <a:pt x="3338" y="4474"/>
                    <a:pt x="3477" y="4398"/>
                    <a:pt x="3610" y="4328"/>
                  </a:cubicBezTo>
                  <a:close/>
                  <a:moveTo>
                    <a:pt x="1805" y="4860"/>
                  </a:moveTo>
                  <a:lnTo>
                    <a:pt x="1805" y="4860"/>
                  </a:lnTo>
                  <a:cubicBezTo>
                    <a:pt x="1780" y="4886"/>
                    <a:pt x="1755" y="4905"/>
                    <a:pt x="1729" y="4930"/>
                  </a:cubicBezTo>
                  <a:cubicBezTo>
                    <a:pt x="1729" y="4917"/>
                    <a:pt x="1729" y="4905"/>
                    <a:pt x="1729" y="4892"/>
                  </a:cubicBezTo>
                  <a:lnTo>
                    <a:pt x="1742" y="4892"/>
                  </a:lnTo>
                  <a:cubicBezTo>
                    <a:pt x="1767" y="4879"/>
                    <a:pt x="1786" y="4867"/>
                    <a:pt x="1805" y="4860"/>
                  </a:cubicBezTo>
                  <a:close/>
                  <a:moveTo>
                    <a:pt x="1381" y="4835"/>
                  </a:moveTo>
                  <a:lnTo>
                    <a:pt x="1381" y="4835"/>
                  </a:lnTo>
                  <a:cubicBezTo>
                    <a:pt x="1362" y="4879"/>
                    <a:pt x="1349" y="4924"/>
                    <a:pt x="1337" y="4968"/>
                  </a:cubicBezTo>
                  <a:cubicBezTo>
                    <a:pt x="1324" y="4936"/>
                    <a:pt x="1311" y="4911"/>
                    <a:pt x="1299" y="4879"/>
                  </a:cubicBezTo>
                  <a:cubicBezTo>
                    <a:pt x="1324" y="4867"/>
                    <a:pt x="1349" y="4848"/>
                    <a:pt x="1381" y="4835"/>
                  </a:cubicBezTo>
                  <a:close/>
                  <a:moveTo>
                    <a:pt x="2071" y="4943"/>
                  </a:moveTo>
                  <a:cubicBezTo>
                    <a:pt x="2059" y="4955"/>
                    <a:pt x="2040" y="4974"/>
                    <a:pt x="2021" y="4987"/>
                  </a:cubicBezTo>
                  <a:cubicBezTo>
                    <a:pt x="2040" y="4974"/>
                    <a:pt x="2052" y="4955"/>
                    <a:pt x="2065" y="4943"/>
                  </a:cubicBezTo>
                  <a:close/>
                  <a:moveTo>
                    <a:pt x="4307" y="4240"/>
                  </a:moveTo>
                  <a:cubicBezTo>
                    <a:pt x="4364" y="4373"/>
                    <a:pt x="4427" y="4506"/>
                    <a:pt x="4497" y="4639"/>
                  </a:cubicBezTo>
                  <a:cubicBezTo>
                    <a:pt x="4541" y="4727"/>
                    <a:pt x="4662" y="4905"/>
                    <a:pt x="4725" y="5076"/>
                  </a:cubicBezTo>
                  <a:cubicBezTo>
                    <a:pt x="4731" y="5101"/>
                    <a:pt x="4738" y="5120"/>
                    <a:pt x="4744" y="5145"/>
                  </a:cubicBezTo>
                  <a:cubicBezTo>
                    <a:pt x="4750" y="5202"/>
                    <a:pt x="4757" y="5259"/>
                    <a:pt x="4763" y="5316"/>
                  </a:cubicBezTo>
                  <a:cubicBezTo>
                    <a:pt x="4763" y="5323"/>
                    <a:pt x="4763" y="5335"/>
                    <a:pt x="4763" y="5342"/>
                  </a:cubicBezTo>
                  <a:cubicBezTo>
                    <a:pt x="4738" y="5285"/>
                    <a:pt x="4712" y="5234"/>
                    <a:pt x="4687" y="5177"/>
                  </a:cubicBezTo>
                  <a:cubicBezTo>
                    <a:pt x="4643" y="5076"/>
                    <a:pt x="4592" y="4974"/>
                    <a:pt x="4548" y="4873"/>
                  </a:cubicBezTo>
                  <a:cubicBezTo>
                    <a:pt x="4453" y="4670"/>
                    <a:pt x="4358" y="4468"/>
                    <a:pt x="4263" y="4265"/>
                  </a:cubicBezTo>
                  <a:cubicBezTo>
                    <a:pt x="4275" y="4259"/>
                    <a:pt x="4288" y="4246"/>
                    <a:pt x="4307" y="4240"/>
                  </a:cubicBezTo>
                  <a:close/>
                  <a:moveTo>
                    <a:pt x="1191" y="4949"/>
                  </a:moveTo>
                  <a:cubicBezTo>
                    <a:pt x="1223" y="5088"/>
                    <a:pt x="1235" y="5221"/>
                    <a:pt x="1242" y="5361"/>
                  </a:cubicBezTo>
                  <a:cubicBezTo>
                    <a:pt x="1210" y="5291"/>
                    <a:pt x="1178" y="5228"/>
                    <a:pt x="1153" y="5158"/>
                  </a:cubicBezTo>
                  <a:cubicBezTo>
                    <a:pt x="1128" y="5088"/>
                    <a:pt x="1102" y="5025"/>
                    <a:pt x="1077" y="4955"/>
                  </a:cubicBezTo>
                  <a:cubicBezTo>
                    <a:pt x="1083" y="4955"/>
                    <a:pt x="1096" y="4955"/>
                    <a:pt x="1102" y="4949"/>
                  </a:cubicBezTo>
                  <a:lnTo>
                    <a:pt x="1102" y="4949"/>
                  </a:lnTo>
                  <a:cubicBezTo>
                    <a:pt x="1097" y="4964"/>
                    <a:pt x="1113" y="4984"/>
                    <a:pt x="1129" y="4984"/>
                  </a:cubicBezTo>
                  <a:cubicBezTo>
                    <a:pt x="1133" y="4984"/>
                    <a:pt x="1137" y="4983"/>
                    <a:pt x="1140" y="4981"/>
                  </a:cubicBezTo>
                  <a:cubicBezTo>
                    <a:pt x="1159" y="4968"/>
                    <a:pt x="1172" y="4962"/>
                    <a:pt x="1191" y="4949"/>
                  </a:cubicBezTo>
                  <a:close/>
                  <a:moveTo>
                    <a:pt x="963" y="4993"/>
                  </a:moveTo>
                  <a:cubicBezTo>
                    <a:pt x="988" y="5063"/>
                    <a:pt x="1014" y="5133"/>
                    <a:pt x="1039" y="5202"/>
                  </a:cubicBezTo>
                  <a:cubicBezTo>
                    <a:pt x="1064" y="5272"/>
                    <a:pt x="1090" y="5348"/>
                    <a:pt x="1115" y="5424"/>
                  </a:cubicBezTo>
                  <a:cubicBezTo>
                    <a:pt x="1033" y="5272"/>
                    <a:pt x="957" y="5101"/>
                    <a:pt x="944" y="5000"/>
                  </a:cubicBezTo>
                  <a:cubicBezTo>
                    <a:pt x="950" y="4993"/>
                    <a:pt x="957" y="4993"/>
                    <a:pt x="963" y="4993"/>
                  </a:cubicBezTo>
                  <a:close/>
                  <a:moveTo>
                    <a:pt x="1368" y="5386"/>
                  </a:moveTo>
                  <a:cubicBezTo>
                    <a:pt x="1368" y="5386"/>
                    <a:pt x="1368" y="5392"/>
                    <a:pt x="1368" y="5399"/>
                  </a:cubicBezTo>
                  <a:cubicBezTo>
                    <a:pt x="1349" y="5437"/>
                    <a:pt x="1381" y="5456"/>
                    <a:pt x="1413" y="5462"/>
                  </a:cubicBezTo>
                  <a:cubicBezTo>
                    <a:pt x="1425" y="5494"/>
                    <a:pt x="1438" y="5525"/>
                    <a:pt x="1451" y="5557"/>
                  </a:cubicBezTo>
                  <a:cubicBezTo>
                    <a:pt x="1400" y="5595"/>
                    <a:pt x="1343" y="5633"/>
                    <a:pt x="1292" y="5677"/>
                  </a:cubicBezTo>
                  <a:cubicBezTo>
                    <a:pt x="1292" y="5665"/>
                    <a:pt x="1292" y="5652"/>
                    <a:pt x="1286" y="5646"/>
                  </a:cubicBezTo>
                  <a:cubicBezTo>
                    <a:pt x="1318" y="5639"/>
                    <a:pt x="1343" y="5614"/>
                    <a:pt x="1349" y="5582"/>
                  </a:cubicBezTo>
                  <a:cubicBezTo>
                    <a:pt x="1356" y="5519"/>
                    <a:pt x="1356" y="5449"/>
                    <a:pt x="1356" y="5386"/>
                  </a:cubicBezTo>
                  <a:close/>
                  <a:moveTo>
                    <a:pt x="2464" y="5209"/>
                  </a:moveTo>
                  <a:cubicBezTo>
                    <a:pt x="2553" y="5468"/>
                    <a:pt x="2648" y="5728"/>
                    <a:pt x="2736" y="5988"/>
                  </a:cubicBezTo>
                  <a:cubicBezTo>
                    <a:pt x="2635" y="5734"/>
                    <a:pt x="2534" y="5481"/>
                    <a:pt x="2432" y="5221"/>
                  </a:cubicBezTo>
                  <a:cubicBezTo>
                    <a:pt x="2445" y="5215"/>
                    <a:pt x="2451" y="5209"/>
                    <a:pt x="2464" y="5209"/>
                  </a:cubicBezTo>
                  <a:close/>
                  <a:moveTo>
                    <a:pt x="2736" y="0"/>
                  </a:moveTo>
                  <a:cubicBezTo>
                    <a:pt x="2690" y="0"/>
                    <a:pt x="2643" y="6"/>
                    <a:pt x="2597" y="15"/>
                  </a:cubicBezTo>
                  <a:cubicBezTo>
                    <a:pt x="2553" y="22"/>
                    <a:pt x="2515" y="85"/>
                    <a:pt x="2534" y="129"/>
                  </a:cubicBezTo>
                  <a:cubicBezTo>
                    <a:pt x="2673" y="522"/>
                    <a:pt x="2850" y="908"/>
                    <a:pt x="3009" y="1307"/>
                  </a:cubicBezTo>
                  <a:cubicBezTo>
                    <a:pt x="2730" y="1440"/>
                    <a:pt x="2458" y="1573"/>
                    <a:pt x="2185" y="1713"/>
                  </a:cubicBezTo>
                  <a:cubicBezTo>
                    <a:pt x="2185" y="1704"/>
                    <a:pt x="2179" y="1695"/>
                    <a:pt x="2171" y="1695"/>
                  </a:cubicBezTo>
                  <a:cubicBezTo>
                    <a:pt x="2167" y="1695"/>
                    <a:pt x="2164" y="1696"/>
                    <a:pt x="2160" y="1700"/>
                  </a:cubicBezTo>
                  <a:cubicBezTo>
                    <a:pt x="2116" y="1725"/>
                    <a:pt x="2071" y="1757"/>
                    <a:pt x="2027" y="1789"/>
                  </a:cubicBezTo>
                  <a:cubicBezTo>
                    <a:pt x="1983" y="1814"/>
                    <a:pt x="1938" y="1839"/>
                    <a:pt x="1894" y="1858"/>
                  </a:cubicBezTo>
                  <a:cubicBezTo>
                    <a:pt x="1736" y="1941"/>
                    <a:pt x="1584" y="2017"/>
                    <a:pt x="1432" y="2099"/>
                  </a:cubicBezTo>
                  <a:cubicBezTo>
                    <a:pt x="1286" y="1681"/>
                    <a:pt x="1147" y="1263"/>
                    <a:pt x="1014" y="839"/>
                  </a:cubicBezTo>
                  <a:cubicBezTo>
                    <a:pt x="1007" y="820"/>
                    <a:pt x="988" y="807"/>
                    <a:pt x="969" y="807"/>
                  </a:cubicBezTo>
                  <a:cubicBezTo>
                    <a:pt x="947" y="805"/>
                    <a:pt x="925" y="804"/>
                    <a:pt x="902" y="804"/>
                  </a:cubicBezTo>
                  <a:cubicBezTo>
                    <a:pt x="849" y="804"/>
                    <a:pt x="795" y="809"/>
                    <a:pt x="741" y="813"/>
                  </a:cubicBezTo>
                  <a:cubicBezTo>
                    <a:pt x="710" y="813"/>
                    <a:pt x="684" y="845"/>
                    <a:pt x="691" y="877"/>
                  </a:cubicBezTo>
                  <a:cubicBezTo>
                    <a:pt x="824" y="1345"/>
                    <a:pt x="963" y="1808"/>
                    <a:pt x="1109" y="2270"/>
                  </a:cubicBezTo>
                  <a:cubicBezTo>
                    <a:pt x="976" y="2346"/>
                    <a:pt x="843" y="2416"/>
                    <a:pt x="710" y="2485"/>
                  </a:cubicBezTo>
                  <a:cubicBezTo>
                    <a:pt x="526" y="2587"/>
                    <a:pt x="51" y="2745"/>
                    <a:pt x="7" y="2979"/>
                  </a:cubicBezTo>
                  <a:cubicBezTo>
                    <a:pt x="0" y="3017"/>
                    <a:pt x="19" y="3049"/>
                    <a:pt x="51" y="3068"/>
                  </a:cubicBezTo>
                  <a:cubicBezTo>
                    <a:pt x="64" y="3125"/>
                    <a:pt x="89" y="3182"/>
                    <a:pt x="95" y="3226"/>
                  </a:cubicBezTo>
                  <a:cubicBezTo>
                    <a:pt x="146" y="3391"/>
                    <a:pt x="203" y="3549"/>
                    <a:pt x="273" y="3701"/>
                  </a:cubicBezTo>
                  <a:cubicBezTo>
                    <a:pt x="279" y="3715"/>
                    <a:pt x="289" y="3721"/>
                    <a:pt x="299" y="3721"/>
                  </a:cubicBezTo>
                  <a:cubicBezTo>
                    <a:pt x="322" y="3721"/>
                    <a:pt x="346" y="3695"/>
                    <a:pt x="342" y="3670"/>
                  </a:cubicBezTo>
                  <a:cubicBezTo>
                    <a:pt x="336" y="3663"/>
                    <a:pt x="336" y="3651"/>
                    <a:pt x="336" y="3638"/>
                  </a:cubicBezTo>
                  <a:lnTo>
                    <a:pt x="336" y="3638"/>
                  </a:lnTo>
                  <a:cubicBezTo>
                    <a:pt x="338" y="3640"/>
                    <a:pt x="340" y="3641"/>
                    <a:pt x="342" y="3641"/>
                  </a:cubicBezTo>
                  <a:cubicBezTo>
                    <a:pt x="346" y="3641"/>
                    <a:pt x="352" y="3636"/>
                    <a:pt x="361" y="3632"/>
                  </a:cubicBezTo>
                  <a:cubicBezTo>
                    <a:pt x="368" y="3651"/>
                    <a:pt x="374" y="3663"/>
                    <a:pt x="380" y="3682"/>
                  </a:cubicBezTo>
                  <a:cubicBezTo>
                    <a:pt x="387" y="3695"/>
                    <a:pt x="406" y="3701"/>
                    <a:pt x="425" y="3701"/>
                  </a:cubicBezTo>
                  <a:cubicBezTo>
                    <a:pt x="412" y="3714"/>
                    <a:pt x="399" y="3727"/>
                    <a:pt x="387" y="3746"/>
                  </a:cubicBezTo>
                  <a:cubicBezTo>
                    <a:pt x="380" y="3752"/>
                    <a:pt x="387" y="3758"/>
                    <a:pt x="393" y="3758"/>
                  </a:cubicBezTo>
                  <a:cubicBezTo>
                    <a:pt x="412" y="3758"/>
                    <a:pt x="431" y="3758"/>
                    <a:pt x="444" y="3765"/>
                  </a:cubicBezTo>
                  <a:cubicBezTo>
                    <a:pt x="450" y="3768"/>
                    <a:pt x="456" y="3769"/>
                    <a:pt x="463" y="3769"/>
                  </a:cubicBezTo>
                  <a:cubicBezTo>
                    <a:pt x="469" y="3769"/>
                    <a:pt x="475" y="3768"/>
                    <a:pt x="482" y="3765"/>
                  </a:cubicBezTo>
                  <a:cubicBezTo>
                    <a:pt x="482" y="3758"/>
                    <a:pt x="488" y="3758"/>
                    <a:pt x="488" y="3758"/>
                  </a:cubicBezTo>
                  <a:cubicBezTo>
                    <a:pt x="798" y="3746"/>
                    <a:pt x="1134" y="3499"/>
                    <a:pt x="1400" y="3366"/>
                  </a:cubicBezTo>
                  <a:cubicBezTo>
                    <a:pt x="1419" y="3359"/>
                    <a:pt x="1438" y="3347"/>
                    <a:pt x="1457" y="3334"/>
                  </a:cubicBezTo>
                  <a:cubicBezTo>
                    <a:pt x="1571" y="3670"/>
                    <a:pt x="1685" y="3999"/>
                    <a:pt x="1805" y="4328"/>
                  </a:cubicBezTo>
                  <a:cubicBezTo>
                    <a:pt x="1508" y="4487"/>
                    <a:pt x="1166" y="4632"/>
                    <a:pt x="912" y="4860"/>
                  </a:cubicBezTo>
                  <a:cubicBezTo>
                    <a:pt x="887" y="4867"/>
                    <a:pt x="874" y="4879"/>
                    <a:pt x="862" y="4905"/>
                  </a:cubicBezTo>
                  <a:cubicBezTo>
                    <a:pt x="855" y="4911"/>
                    <a:pt x="849" y="4917"/>
                    <a:pt x="836" y="4924"/>
                  </a:cubicBezTo>
                  <a:cubicBezTo>
                    <a:pt x="811" y="4955"/>
                    <a:pt x="824" y="4987"/>
                    <a:pt x="849" y="5000"/>
                  </a:cubicBezTo>
                  <a:cubicBezTo>
                    <a:pt x="862" y="5228"/>
                    <a:pt x="1102" y="5646"/>
                    <a:pt x="1191" y="5798"/>
                  </a:cubicBezTo>
                  <a:cubicBezTo>
                    <a:pt x="1197" y="5817"/>
                    <a:pt x="1204" y="5829"/>
                    <a:pt x="1223" y="5842"/>
                  </a:cubicBezTo>
                  <a:cubicBezTo>
                    <a:pt x="1233" y="5860"/>
                    <a:pt x="1249" y="5867"/>
                    <a:pt x="1265" y="5867"/>
                  </a:cubicBezTo>
                  <a:cubicBezTo>
                    <a:pt x="1289" y="5867"/>
                    <a:pt x="1314" y="5850"/>
                    <a:pt x="1318" y="5823"/>
                  </a:cubicBezTo>
                  <a:cubicBezTo>
                    <a:pt x="1641" y="5722"/>
                    <a:pt x="1945" y="5500"/>
                    <a:pt x="2230" y="5335"/>
                  </a:cubicBezTo>
                  <a:cubicBezTo>
                    <a:pt x="2242" y="5329"/>
                    <a:pt x="2249" y="5329"/>
                    <a:pt x="2261" y="5323"/>
                  </a:cubicBezTo>
                  <a:cubicBezTo>
                    <a:pt x="2388" y="5646"/>
                    <a:pt x="2521" y="5962"/>
                    <a:pt x="2660" y="6285"/>
                  </a:cubicBezTo>
                  <a:cubicBezTo>
                    <a:pt x="2670" y="6309"/>
                    <a:pt x="2705" y="6330"/>
                    <a:pt x="2735" y="6330"/>
                  </a:cubicBezTo>
                  <a:cubicBezTo>
                    <a:pt x="2745" y="6330"/>
                    <a:pt x="2754" y="6328"/>
                    <a:pt x="2762" y="6323"/>
                  </a:cubicBezTo>
                  <a:cubicBezTo>
                    <a:pt x="2812" y="6304"/>
                    <a:pt x="2869" y="6285"/>
                    <a:pt x="2920" y="6260"/>
                  </a:cubicBezTo>
                  <a:cubicBezTo>
                    <a:pt x="2958" y="6247"/>
                    <a:pt x="3002" y="6203"/>
                    <a:pt x="2983" y="6152"/>
                  </a:cubicBezTo>
                  <a:cubicBezTo>
                    <a:pt x="2844" y="5817"/>
                    <a:pt x="2711" y="5481"/>
                    <a:pt x="2578" y="5145"/>
                  </a:cubicBezTo>
                  <a:cubicBezTo>
                    <a:pt x="2812" y="5006"/>
                    <a:pt x="3053" y="4873"/>
                    <a:pt x="3294" y="4740"/>
                  </a:cubicBezTo>
                  <a:cubicBezTo>
                    <a:pt x="3579" y="4582"/>
                    <a:pt x="3864" y="4417"/>
                    <a:pt x="4142" y="4259"/>
                  </a:cubicBezTo>
                  <a:cubicBezTo>
                    <a:pt x="4307" y="4664"/>
                    <a:pt x="4484" y="5063"/>
                    <a:pt x="4674" y="5456"/>
                  </a:cubicBezTo>
                  <a:cubicBezTo>
                    <a:pt x="4637" y="5477"/>
                    <a:pt x="4658" y="5531"/>
                    <a:pt x="4693" y="5531"/>
                  </a:cubicBezTo>
                  <a:cubicBezTo>
                    <a:pt x="4699" y="5531"/>
                    <a:pt x="4706" y="5529"/>
                    <a:pt x="4712" y="5525"/>
                  </a:cubicBezTo>
                  <a:cubicBezTo>
                    <a:pt x="4712" y="5538"/>
                    <a:pt x="4719" y="5544"/>
                    <a:pt x="4725" y="5551"/>
                  </a:cubicBezTo>
                  <a:cubicBezTo>
                    <a:pt x="4733" y="5567"/>
                    <a:pt x="4753" y="5576"/>
                    <a:pt x="4773" y="5576"/>
                  </a:cubicBezTo>
                  <a:cubicBezTo>
                    <a:pt x="4783" y="5576"/>
                    <a:pt x="4792" y="5574"/>
                    <a:pt x="4801" y="5570"/>
                  </a:cubicBezTo>
                  <a:cubicBezTo>
                    <a:pt x="4871" y="5532"/>
                    <a:pt x="4896" y="5468"/>
                    <a:pt x="4896" y="5392"/>
                  </a:cubicBezTo>
                  <a:cubicBezTo>
                    <a:pt x="4902" y="5399"/>
                    <a:pt x="4902" y="5405"/>
                    <a:pt x="4909" y="5411"/>
                  </a:cubicBezTo>
                  <a:cubicBezTo>
                    <a:pt x="4917" y="5432"/>
                    <a:pt x="4934" y="5440"/>
                    <a:pt x="4952" y="5440"/>
                  </a:cubicBezTo>
                  <a:cubicBezTo>
                    <a:pt x="4990" y="5440"/>
                    <a:pt x="5033" y="5403"/>
                    <a:pt x="5016" y="5361"/>
                  </a:cubicBezTo>
                  <a:cubicBezTo>
                    <a:pt x="4972" y="5247"/>
                    <a:pt x="4921" y="5133"/>
                    <a:pt x="4871" y="5019"/>
                  </a:cubicBezTo>
                  <a:cubicBezTo>
                    <a:pt x="4744" y="4715"/>
                    <a:pt x="4624" y="4411"/>
                    <a:pt x="4497" y="4107"/>
                  </a:cubicBezTo>
                  <a:cubicBezTo>
                    <a:pt x="4548" y="4075"/>
                    <a:pt x="4605" y="4037"/>
                    <a:pt x="4655" y="4005"/>
                  </a:cubicBezTo>
                  <a:cubicBezTo>
                    <a:pt x="4820" y="3917"/>
                    <a:pt x="4985" y="3910"/>
                    <a:pt x="5143" y="3841"/>
                  </a:cubicBezTo>
                  <a:cubicBezTo>
                    <a:pt x="5206" y="3809"/>
                    <a:pt x="5244" y="3765"/>
                    <a:pt x="5270" y="3714"/>
                  </a:cubicBezTo>
                  <a:cubicBezTo>
                    <a:pt x="5301" y="3708"/>
                    <a:pt x="5327" y="3682"/>
                    <a:pt x="5320" y="3638"/>
                  </a:cubicBezTo>
                  <a:cubicBezTo>
                    <a:pt x="5358" y="3632"/>
                    <a:pt x="5396" y="3600"/>
                    <a:pt x="5377" y="3549"/>
                  </a:cubicBezTo>
                  <a:cubicBezTo>
                    <a:pt x="5352" y="3492"/>
                    <a:pt x="5333" y="3429"/>
                    <a:pt x="5308" y="3372"/>
                  </a:cubicBezTo>
                  <a:cubicBezTo>
                    <a:pt x="5308" y="3372"/>
                    <a:pt x="5308" y="3366"/>
                    <a:pt x="5301" y="3359"/>
                  </a:cubicBezTo>
                  <a:cubicBezTo>
                    <a:pt x="5244" y="3201"/>
                    <a:pt x="5181" y="3043"/>
                    <a:pt x="5118" y="2878"/>
                  </a:cubicBezTo>
                  <a:cubicBezTo>
                    <a:pt x="5118" y="2878"/>
                    <a:pt x="5111" y="2872"/>
                    <a:pt x="5111" y="2872"/>
                  </a:cubicBezTo>
                  <a:cubicBezTo>
                    <a:pt x="5124" y="2859"/>
                    <a:pt x="5111" y="2834"/>
                    <a:pt x="5092" y="2834"/>
                  </a:cubicBezTo>
                  <a:lnTo>
                    <a:pt x="5067" y="2834"/>
                  </a:lnTo>
                  <a:cubicBezTo>
                    <a:pt x="5059" y="2831"/>
                    <a:pt x="5050" y="2829"/>
                    <a:pt x="5041" y="2829"/>
                  </a:cubicBezTo>
                  <a:cubicBezTo>
                    <a:pt x="5028" y="2829"/>
                    <a:pt x="5015" y="2832"/>
                    <a:pt x="5004" y="2840"/>
                  </a:cubicBezTo>
                  <a:cubicBezTo>
                    <a:pt x="4991" y="2840"/>
                    <a:pt x="4972" y="2846"/>
                    <a:pt x="4959" y="2846"/>
                  </a:cubicBezTo>
                  <a:cubicBezTo>
                    <a:pt x="4985" y="2821"/>
                    <a:pt x="5010" y="2796"/>
                    <a:pt x="5029" y="2764"/>
                  </a:cubicBezTo>
                  <a:cubicBezTo>
                    <a:pt x="5048" y="2732"/>
                    <a:pt x="5016" y="2694"/>
                    <a:pt x="4985" y="2694"/>
                  </a:cubicBezTo>
                  <a:cubicBezTo>
                    <a:pt x="4668" y="2694"/>
                    <a:pt x="4364" y="2941"/>
                    <a:pt x="4092" y="3093"/>
                  </a:cubicBezTo>
                  <a:cubicBezTo>
                    <a:pt x="3965" y="2777"/>
                    <a:pt x="3845" y="2460"/>
                    <a:pt x="3718" y="2143"/>
                  </a:cubicBezTo>
                  <a:cubicBezTo>
                    <a:pt x="4016" y="1985"/>
                    <a:pt x="4370" y="1827"/>
                    <a:pt x="4611" y="1592"/>
                  </a:cubicBezTo>
                  <a:cubicBezTo>
                    <a:pt x="4611" y="1599"/>
                    <a:pt x="4617" y="1605"/>
                    <a:pt x="4617" y="1611"/>
                  </a:cubicBezTo>
                  <a:cubicBezTo>
                    <a:pt x="4622" y="1629"/>
                    <a:pt x="4635" y="1637"/>
                    <a:pt x="4648" y="1637"/>
                  </a:cubicBezTo>
                  <a:cubicBezTo>
                    <a:pt x="4666" y="1637"/>
                    <a:pt x="4684" y="1621"/>
                    <a:pt x="4681" y="1599"/>
                  </a:cubicBezTo>
                  <a:cubicBezTo>
                    <a:pt x="4674" y="1573"/>
                    <a:pt x="4668" y="1554"/>
                    <a:pt x="4668" y="1535"/>
                  </a:cubicBezTo>
                  <a:cubicBezTo>
                    <a:pt x="4674" y="1510"/>
                    <a:pt x="4668" y="1485"/>
                    <a:pt x="4649" y="1466"/>
                  </a:cubicBezTo>
                  <a:cubicBezTo>
                    <a:pt x="4649" y="1447"/>
                    <a:pt x="4643" y="1421"/>
                    <a:pt x="4636" y="1402"/>
                  </a:cubicBezTo>
                  <a:cubicBezTo>
                    <a:pt x="4649" y="1402"/>
                    <a:pt x="4655" y="1390"/>
                    <a:pt x="4655" y="1377"/>
                  </a:cubicBezTo>
                  <a:cubicBezTo>
                    <a:pt x="4636" y="1333"/>
                    <a:pt x="4617" y="1295"/>
                    <a:pt x="4598" y="1257"/>
                  </a:cubicBezTo>
                  <a:cubicBezTo>
                    <a:pt x="4548" y="1073"/>
                    <a:pt x="4478" y="902"/>
                    <a:pt x="4402" y="725"/>
                  </a:cubicBezTo>
                  <a:cubicBezTo>
                    <a:pt x="4408" y="725"/>
                    <a:pt x="4415" y="718"/>
                    <a:pt x="4415" y="718"/>
                  </a:cubicBezTo>
                  <a:cubicBezTo>
                    <a:pt x="4447" y="691"/>
                    <a:pt x="4420" y="651"/>
                    <a:pt x="4388" y="651"/>
                  </a:cubicBezTo>
                  <a:cubicBezTo>
                    <a:pt x="4382" y="651"/>
                    <a:pt x="4376" y="652"/>
                    <a:pt x="4370" y="655"/>
                  </a:cubicBezTo>
                  <a:cubicBezTo>
                    <a:pt x="4364" y="649"/>
                    <a:pt x="4358" y="636"/>
                    <a:pt x="4358" y="623"/>
                  </a:cubicBezTo>
                  <a:cubicBezTo>
                    <a:pt x="4348" y="614"/>
                    <a:pt x="4336" y="608"/>
                    <a:pt x="4325" y="608"/>
                  </a:cubicBezTo>
                  <a:cubicBezTo>
                    <a:pt x="4320" y="608"/>
                    <a:pt x="4317" y="609"/>
                    <a:pt x="4313" y="611"/>
                  </a:cubicBezTo>
                  <a:cubicBezTo>
                    <a:pt x="4193" y="693"/>
                    <a:pt x="4073" y="775"/>
                    <a:pt x="3959" y="851"/>
                  </a:cubicBezTo>
                  <a:cubicBezTo>
                    <a:pt x="3952" y="858"/>
                    <a:pt x="3946" y="858"/>
                    <a:pt x="3940" y="858"/>
                  </a:cubicBezTo>
                  <a:cubicBezTo>
                    <a:pt x="3959" y="845"/>
                    <a:pt x="3978" y="832"/>
                    <a:pt x="3997" y="820"/>
                  </a:cubicBezTo>
                  <a:cubicBezTo>
                    <a:pt x="4007" y="809"/>
                    <a:pt x="4000" y="785"/>
                    <a:pt x="3986" y="785"/>
                  </a:cubicBezTo>
                  <a:cubicBezTo>
                    <a:pt x="3984" y="785"/>
                    <a:pt x="3981" y="786"/>
                    <a:pt x="3978" y="788"/>
                  </a:cubicBezTo>
                  <a:cubicBezTo>
                    <a:pt x="3927" y="820"/>
                    <a:pt x="3876" y="858"/>
                    <a:pt x="3832" y="896"/>
                  </a:cubicBezTo>
                  <a:cubicBezTo>
                    <a:pt x="3686" y="946"/>
                    <a:pt x="3547" y="1022"/>
                    <a:pt x="3414" y="1098"/>
                  </a:cubicBezTo>
                  <a:cubicBezTo>
                    <a:pt x="3408" y="1079"/>
                    <a:pt x="3401" y="1060"/>
                    <a:pt x="3395" y="1041"/>
                  </a:cubicBezTo>
                  <a:cubicBezTo>
                    <a:pt x="3319" y="718"/>
                    <a:pt x="3249" y="376"/>
                    <a:pt x="3015" y="148"/>
                  </a:cubicBezTo>
                  <a:cubicBezTo>
                    <a:pt x="2983" y="60"/>
                    <a:pt x="2907" y="15"/>
                    <a:pt x="2812" y="3"/>
                  </a:cubicBezTo>
                  <a:lnTo>
                    <a:pt x="2787" y="3"/>
                  </a:lnTo>
                  <a:cubicBezTo>
                    <a:pt x="2770" y="1"/>
                    <a:pt x="2753" y="0"/>
                    <a:pt x="2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7119549" y="4617593"/>
              <a:ext cx="89878" cy="224451"/>
            </a:xfrm>
            <a:custGeom>
              <a:avLst/>
              <a:gdLst/>
              <a:ahLst/>
              <a:cxnLst/>
              <a:rect l="l" t="t" r="r" b="b"/>
              <a:pathLst>
                <a:path w="2592" h="6473" extrusionOk="0">
                  <a:moveTo>
                    <a:pt x="2262" y="406"/>
                  </a:moveTo>
                  <a:cubicBezTo>
                    <a:pt x="2262" y="406"/>
                    <a:pt x="2268" y="413"/>
                    <a:pt x="2274" y="413"/>
                  </a:cubicBezTo>
                  <a:cubicBezTo>
                    <a:pt x="2274" y="533"/>
                    <a:pt x="2274" y="647"/>
                    <a:pt x="2268" y="767"/>
                  </a:cubicBezTo>
                  <a:cubicBezTo>
                    <a:pt x="2262" y="622"/>
                    <a:pt x="2255" y="451"/>
                    <a:pt x="2262" y="406"/>
                  </a:cubicBezTo>
                  <a:close/>
                  <a:moveTo>
                    <a:pt x="2363" y="273"/>
                  </a:moveTo>
                  <a:cubicBezTo>
                    <a:pt x="2263" y="1678"/>
                    <a:pt x="2231" y="3096"/>
                    <a:pt x="2304" y="4501"/>
                  </a:cubicBezTo>
                  <a:lnTo>
                    <a:pt x="2304" y="4501"/>
                  </a:lnTo>
                  <a:cubicBezTo>
                    <a:pt x="2298" y="4411"/>
                    <a:pt x="2293" y="4321"/>
                    <a:pt x="2287" y="4225"/>
                  </a:cubicBezTo>
                  <a:cubicBezTo>
                    <a:pt x="2268" y="3769"/>
                    <a:pt x="2249" y="3307"/>
                    <a:pt x="2249" y="2851"/>
                  </a:cubicBezTo>
                  <a:cubicBezTo>
                    <a:pt x="2249" y="2743"/>
                    <a:pt x="2249" y="2642"/>
                    <a:pt x="2249" y="2534"/>
                  </a:cubicBezTo>
                  <a:cubicBezTo>
                    <a:pt x="2274" y="1863"/>
                    <a:pt x="2300" y="1185"/>
                    <a:pt x="2325" y="514"/>
                  </a:cubicBezTo>
                  <a:cubicBezTo>
                    <a:pt x="2325" y="495"/>
                    <a:pt x="2312" y="495"/>
                    <a:pt x="2300" y="495"/>
                  </a:cubicBezTo>
                  <a:cubicBezTo>
                    <a:pt x="2300" y="470"/>
                    <a:pt x="2300" y="438"/>
                    <a:pt x="2300" y="413"/>
                  </a:cubicBezTo>
                  <a:cubicBezTo>
                    <a:pt x="2306" y="413"/>
                    <a:pt x="2306" y="406"/>
                    <a:pt x="2306" y="406"/>
                  </a:cubicBezTo>
                  <a:cubicBezTo>
                    <a:pt x="2325" y="368"/>
                    <a:pt x="2319" y="362"/>
                    <a:pt x="2300" y="330"/>
                  </a:cubicBezTo>
                  <a:lnTo>
                    <a:pt x="2300" y="305"/>
                  </a:lnTo>
                  <a:lnTo>
                    <a:pt x="2363" y="273"/>
                  </a:lnTo>
                  <a:close/>
                  <a:moveTo>
                    <a:pt x="1609" y="4498"/>
                  </a:moveTo>
                  <a:cubicBezTo>
                    <a:pt x="1603" y="4504"/>
                    <a:pt x="1597" y="4517"/>
                    <a:pt x="1590" y="4523"/>
                  </a:cubicBezTo>
                  <a:cubicBezTo>
                    <a:pt x="1584" y="4523"/>
                    <a:pt x="1578" y="4529"/>
                    <a:pt x="1571" y="4529"/>
                  </a:cubicBezTo>
                  <a:cubicBezTo>
                    <a:pt x="1533" y="4542"/>
                    <a:pt x="1521" y="4574"/>
                    <a:pt x="1521" y="4605"/>
                  </a:cubicBezTo>
                  <a:cubicBezTo>
                    <a:pt x="1508" y="4624"/>
                    <a:pt x="1495" y="4643"/>
                    <a:pt x="1483" y="4656"/>
                  </a:cubicBezTo>
                  <a:lnTo>
                    <a:pt x="1464" y="4656"/>
                  </a:lnTo>
                  <a:cubicBezTo>
                    <a:pt x="1457" y="4650"/>
                    <a:pt x="1457" y="4650"/>
                    <a:pt x="1451" y="4650"/>
                  </a:cubicBezTo>
                  <a:cubicBezTo>
                    <a:pt x="1483" y="4612"/>
                    <a:pt x="1508" y="4567"/>
                    <a:pt x="1540" y="4529"/>
                  </a:cubicBezTo>
                  <a:cubicBezTo>
                    <a:pt x="1552" y="4523"/>
                    <a:pt x="1571" y="4510"/>
                    <a:pt x="1590" y="4504"/>
                  </a:cubicBezTo>
                  <a:cubicBezTo>
                    <a:pt x="1597" y="4498"/>
                    <a:pt x="1603" y="4498"/>
                    <a:pt x="1609" y="4498"/>
                  </a:cubicBezTo>
                  <a:close/>
                  <a:moveTo>
                    <a:pt x="2091" y="4688"/>
                  </a:moveTo>
                  <a:cubicBezTo>
                    <a:pt x="2097" y="4700"/>
                    <a:pt x="2103" y="4707"/>
                    <a:pt x="2110" y="4713"/>
                  </a:cubicBezTo>
                  <a:cubicBezTo>
                    <a:pt x="2110" y="4719"/>
                    <a:pt x="2110" y="4726"/>
                    <a:pt x="2110" y="4726"/>
                  </a:cubicBezTo>
                  <a:cubicBezTo>
                    <a:pt x="2097" y="4719"/>
                    <a:pt x="2084" y="4713"/>
                    <a:pt x="2078" y="4700"/>
                  </a:cubicBezTo>
                  <a:cubicBezTo>
                    <a:pt x="2078" y="4700"/>
                    <a:pt x="2084" y="4694"/>
                    <a:pt x="2091" y="4688"/>
                  </a:cubicBezTo>
                  <a:close/>
                  <a:moveTo>
                    <a:pt x="1223" y="4738"/>
                  </a:moveTo>
                  <a:cubicBezTo>
                    <a:pt x="1172" y="4795"/>
                    <a:pt x="1128" y="4852"/>
                    <a:pt x="1077" y="4916"/>
                  </a:cubicBezTo>
                  <a:cubicBezTo>
                    <a:pt x="1115" y="4865"/>
                    <a:pt x="1147" y="4814"/>
                    <a:pt x="1179" y="4770"/>
                  </a:cubicBezTo>
                  <a:cubicBezTo>
                    <a:pt x="1198" y="4757"/>
                    <a:pt x="1210" y="4745"/>
                    <a:pt x="1223" y="4738"/>
                  </a:cubicBezTo>
                  <a:close/>
                  <a:moveTo>
                    <a:pt x="1369" y="4764"/>
                  </a:moveTo>
                  <a:cubicBezTo>
                    <a:pt x="1375" y="4770"/>
                    <a:pt x="1375" y="4776"/>
                    <a:pt x="1375" y="4783"/>
                  </a:cubicBezTo>
                  <a:cubicBezTo>
                    <a:pt x="1324" y="4846"/>
                    <a:pt x="1274" y="4916"/>
                    <a:pt x="1217" y="4979"/>
                  </a:cubicBezTo>
                  <a:cubicBezTo>
                    <a:pt x="1274" y="4909"/>
                    <a:pt x="1318" y="4833"/>
                    <a:pt x="1369" y="4764"/>
                  </a:cubicBezTo>
                  <a:close/>
                  <a:moveTo>
                    <a:pt x="1356" y="5087"/>
                  </a:moveTo>
                  <a:lnTo>
                    <a:pt x="1356" y="5087"/>
                  </a:lnTo>
                  <a:cubicBezTo>
                    <a:pt x="1356" y="5093"/>
                    <a:pt x="1350" y="5099"/>
                    <a:pt x="1350" y="5099"/>
                  </a:cubicBezTo>
                  <a:cubicBezTo>
                    <a:pt x="1350" y="5099"/>
                    <a:pt x="1349" y="5099"/>
                    <a:pt x="1349" y="5100"/>
                  </a:cubicBezTo>
                  <a:lnTo>
                    <a:pt x="1349" y="5100"/>
                  </a:lnTo>
                  <a:cubicBezTo>
                    <a:pt x="1352" y="5095"/>
                    <a:pt x="1354" y="5091"/>
                    <a:pt x="1356" y="5087"/>
                  </a:cubicBezTo>
                  <a:close/>
                  <a:moveTo>
                    <a:pt x="1977" y="4960"/>
                  </a:moveTo>
                  <a:cubicBezTo>
                    <a:pt x="1920" y="5049"/>
                    <a:pt x="1863" y="5144"/>
                    <a:pt x="1812" y="5239"/>
                  </a:cubicBezTo>
                  <a:cubicBezTo>
                    <a:pt x="1850" y="5144"/>
                    <a:pt x="1894" y="5055"/>
                    <a:pt x="1932" y="4960"/>
                  </a:cubicBezTo>
                  <a:close/>
                  <a:moveTo>
                    <a:pt x="1628" y="4916"/>
                  </a:moveTo>
                  <a:cubicBezTo>
                    <a:pt x="1635" y="4922"/>
                    <a:pt x="1647" y="4922"/>
                    <a:pt x="1654" y="4928"/>
                  </a:cubicBezTo>
                  <a:cubicBezTo>
                    <a:pt x="1597" y="5049"/>
                    <a:pt x="1540" y="5169"/>
                    <a:pt x="1483" y="5289"/>
                  </a:cubicBezTo>
                  <a:cubicBezTo>
                    <a:pt x="1527" y="5169"/>
                    <a:pt x="1578" y="5042"/>
                    <a:pt x="1628" y="4916"/>
                  </a:cubicBezTo>
                  <a:close/>
                  <a:moveTo>
                    <a:pt x="843" y="5217"/>
                  </a:moveTo>
                  <a:cubicBezTo>
                    <a:pt x="804" y="5270"/>
                    <a:pt x="769" y="5326"/>
                    <a:pt x="729" y="5378"/>
                  </a:cubicBezTo>
                  <a:cubicBezTo>
                    <a:pt x="729" y="5365"/>
                    <a:pt x="735" y="5353"/>
                    <a:pt x="735" y="5346"/>
                  </a:cubicBezTo>
                  <a:cubicBezTo>
                    <a:pt x="775" y="5301"/>
                    <a:pt x="809" y="5261"/>
                    <a:pt x="843" y="5217"/>
                  </a:cubicBezTo>
                  <a:close/>
                  <a:moveTo>
                    <a:pt x="1328" y="5129"/>
                  </a:moveTo>
                  <a:lnTo>
                    <a:pt x="1328" y="5129"/>
                  </a:lnTo>
                  <a:cubicBezTo>
                    <a:pt x="1310" y="5155"/>
                    <a:pt x="1292" y="5203"/>
                    <a:pt x="1274" y="5258"/>
                  </a:cubicBezTo>
                  <a:cubicBezTo>
                    <a:pt x="1223" y="5353"/>
                    <a:pt x="1179" y="5448"/>
                    <a:pt x="1134" y="5549"/>
                  </a:cubicBezTo>
                  <a:cubicBezTo>
                    <a:pt x="1153" y="5486"/>
                    <a:pt x="1172" y="5429"/>
                    <a:pt x="1191" y="5365"/>
                  </a:cubicBezTo>
                  <a:cubicBezTo>
                    <a:pt x="1204" y="5327"/>
                    <a:pt x="1223" y="5289"/>
                    <a:pt x="1236" y="5251"/>
                  </a:cubicBezTo>
                  <a:cubicBezTo>
                    <a:pt x="1266" y="5214"/>
                    <a:pt x="1297" y="5172"/>
                    <a:pt x="1328" y="5129"/>
                  </a:cubicBezTo>
                  <a:close/>
                  <a:moveTo>
                    <a:pt x="1514" y="4871"/>
                  </a:moveTo>
                  <a:cubicBezTo>
                    <a:pt x="1527" y="4878"/>
                    <a:pt x="1540" y="4884"/>
                    <a:pt x="1552" y="4890"/>
                  </a:cubicBezTo>
                  <a:cubicBezTo>
                    <a:pt x="1438" y="5112"/>
                    <a:pt x="1337" y="5340"/>
                    <a:pt x="1248" y="5574"/>
                  </a:cubicBezTo>
                  <a:cubicBezTo>
                    <a:pt x="1312" y="5384"/>
                    <a:pt x="1388" y="5188"/>
                    <a:pt x="1464" y="4998"/>
                  </a:cubicBezTo>
                  <a:cubicBezTo>
                    <a:pt x="1470" y="4979"/>
                    <a:pt x="1464" y="4966"/>
                    <a:pt x="1445" y="4960"/>
                  </a:cubicBezTo>
                  <a:cubicBezTo>
                    <a:pt x="1470" y="4935"/>
                    <a:pt x="1489" y="4903"/>
                    <a:pt x="1514" y="4871"/>
                  </a:cubicBezTo>
                  <a:close/>
                  <a:moveTo>
                    <a:pt x="685" y="5410"/>
                  </a:moveTo>
                  <a:lnTo>
                    <a:pt x="685" y="5410"/>
                  </a:lnTo>
                  <a:cubicBezTo>
                    <a:pt x="678" y="5422"/>
                    <a:pt x="672" y="5441"/>
                    <a:pt x="672" y="5460"/>
                  </a:cubicBezTo>
                  <a:cubicBezTo>
                    <a:pt x="628" y="5517"/>
                    <a:pt x="590" y="5574"/>
                    <a:pt x="545" y="5631"/>
                  </a:cubicBezTo>
                  <a:cubicBezTo>
                    <a:pt x="552" y="5612"/>
                    <a:pt x="552" y="5587"/>
                    <a:pt x="558" y="5562"/>
                  </a:cubicBezTo>
                  <a:cubicBezTo>
                    <a:pt x="577" y="5543"/>
                    <a:pt x="590" y="5524"/>
                    <a:pt x="596" y="5517"/>
                  </a:cubicBezTo>
                  <a:cubicBezTo>
                    <a:pt x="621" y="5479"/>
                    <a:pt x="653" y="5441"/>
                    <a:pt x="685" y="5410"/>
                  </a:cubicBezTo>
                  <a:close/>
                  <a:moveTo>
                    <a:pt x="2072" y="4966"/>
                  </a:moveTo>
                  <a:cubicBezTo>
                    <a:pt x="2091" y="4973"/>
                    <a:pt x="2110" y="4985"/>
                    <a:pt x="2122" y="4998"/>
                  </a:cubicBezTo>
                  <a:cubicBezTo>
                    <a:pt x="1970" y="5213"/>
                    <a:pt x="1825" y="5435"/>
                    <a:pt x="1673" y="5650"/>
                  </a:cubicBezTo>
                  <a:cubicBezTo>
                    <a:pt x="1799" y="5416"/>
                    <a:pt x="1932" y="5194"/>
                    <a:pt x="2072" y="4966"/>
                  </a:cubicBezTo>
                  <a:close/>
                  <a:moveTo>
                    <a:pt x="710" y="5701"/>
                  </a:moveTo>
                  <a:lnTo>
                    <a:pt x="710" y="5701"/>
                  </a:lnTo>
                  <a:cubicBezTo>
                    <a:pt x="678" y="5745"/>
                    <a:pt x="647" y="5790"/>
                    <a:pt x="621" y="5834"/>
                  </a:cubicBezTo>
                  <a:cubicBezTo>
                    <a:pt x="621" y="5815"/>
                    <a:pt x="628" y="5796"/>
                    <a:pt x="634" y="5777"/>
                  </a:cubicBezTo>
                  <a:cubicBezTo>
                    <a:pt x="659" y="5752"/>
                    <a:pt x="685" y="5726"/>
                    <a:pt x="710" y="5701"/>
                  </a:cubicBezTo>
                  <a:close/>
                  <a:moveTo>
                    <a:pt x="830" y="5752"/>
                  </a:moveTo>
                  <a:lnTo>
                    <a:pt x="830" y="5752"/>
                  </a:lnTo>
                  <a:cubicBezTo>
                    <a:pt x="824" y="5783"/>
                    <a:pt x="811" y="5809"/>
                    <a:pt x="805" y="5840"/>
                  </a:cubicBezTo>
                  <a:cubicBezTo>
                    <a:pt x="799" y="5840"/>
                    <a:pt x="786" y="5840"/>
                    <a:pt x="786" y="5847"/>
                  </a:cubicBezTo>
                  <a:cubicBezTo>
                    <a:pt x="773" y="5859"/>
                    <a:pt x="767" y="5872"/>
                    <a:pt x="754" y="5885"/>
                  </a:cubicBezTo>
                  <a:cubicBezTo>
                    <a:pt x="761" y="5866"/>
                    <a:pt x="767" y="5840"/>
                    <a:pt x="780" y="5821"/>
                  </a:cubicBezTo>
                  <a:cubicBezTo>
                    <a:pt x="799" y="5796"/>
                    <a:pt x="811" y="5777"/>
                    <a:pt x="830" y="5752"/>
                  </a:cubicBezTo>
                  <a:close/>
                  <a:moveTo>
                    <a:pt x="590" y="5821"/>
                  </a:moveTo>
                  <a:lnTo>
                    <a:pt x="590" y="5821"/>
                  </a:lnTo>
                  <a:cubicBezTo>
                    <a:pt x="583" y="5847"/>
                    <a:pt x="577" y="5878"/>
                    <a:pt x="577" y="5910"/>
                  </a:cubicBezTo>
                  <a:cubicBezTo>
                    <a:pt x="571" y="5910"/>
                    <a:pt x="571" y="5916"/>
                    <a:pt x="571" y="5916"/>
                  </a:cubicBezTo>
                  <a:cubicBezTo>
                    <a:pt x="564" y="5897"/>
                    <a:pt x="558" y="5872"/>
                    <a:pt x="552" y="5853"/>
                  </a:cubicBezTo>
                  <a:cubicBezTo>
                    <a:pt x="564" y="5840"/>
                    <a:pt x="577" y="5828"/>
                    <a:pt x="590" y="5821"/>
                  </a:cubicBezTo>
                  <a:close/>
                  <a:moveTo>
                    <a:pt x="659" y="6081"/>
                  </a:moveTo>
                  <a:cubicBezTo>
                    <a:pt x="659" y="6087"/>
                    <a:pt x="659" y="6087"/>
                    <a:pt x="659" y="6094"/>
                  </a:cubicBezTo>
                  <a:lnTo>
                    <a:pt x="653" y="6094"/>
                  </a:lnTo>
                  <a:lnTo>
                    <a:pt x="659" y="6081"/>
                  </a:lnTo>
                  <a:close/>
                  <a:moveTo>
                    <a:pt x="1343" y="5499"/>
                  </a:moveTo>
                  <a:lnTo>
                    <a:pt x="1343" y="5499"/>
                  </a:lnTo>
                  <a:cubicBezTo>
                    <a:pt x="1337" y="5511"/>
                    <a:pt x="1331" y="5524"/>
                    <a:pt x="1324" y="5543"/>
                  </a:cubicBezTo>
                  <a:cubicBezTo>
                    <a:pt x="1261" y="5714"/>
                    <a:pt x="1204" y="5885"/>
                    <a:pt x="1153" y="6062"/>
                  </a:cubicBezTo>
                  <a:cubicBezTo>
                    <a:pt x="1145" y="6081"/>
                    <a:pt x="1138" y="6099"/>
                    <a:pt x="1133" y="6115"/>
                  </a:cubicBezTo>
                  <a:lnTo>
                    <a:pt x="1133" y="6115"/>
                  </a:lnTo>
                  <a:cubicBezTo>
                    <a:pt x="1184" y="5934"/>
                    <a:pt x="1237" y="5757"/>
                    <a:pt x="1305" y="5581"/>
                  </a:cubicBezTo>
                  <a:cubicBezTo>
                    <a:pt x="1318" y="5549"/>
                    <a:pt x="1330" y="5524"/>
                    <a:pt x="1343" y="5499"/>
                  </a:cubicBezTo>
                  <a:close/>
                  <a:moveTo>
                    <a:pt x="761" y="5967"/>
                  </a:moveTo>
                  <a:lnTo>
                    <a:pt x="761" y="5967"/>
                  </a:lnTo>
                  <a:cubicBezTo>
                    <a:pt x="748" y="6011"/>
                    <a:pt x="729" y="6049"/>
                    <a:pt x="716" y="6087"/>
                  </a:cubicBezTo>
                  <a:cubicBezTo>
                    <a:pt x="710" y="6106"/>
                    <a:pt x="704" y="6125"/>
                    <a:pt x="697" y="6138"/>
                  </a:cubicBezTo>
                  <a:cubicBezTo>
                    <a:pt x="697" y="6138"/>
                    <a:pt x="691" y="6138"/>
                    <a:pt x="691" y="6132"/>
                  </a:cubicBezTo>
                  <a:cubicBezTo>
                    <a:pt x="691" y="6125"/>
                    <a:pt x="697" y="6119"/>
                    <a:pt x="697" y="6113"/>
                  </a:cubicBezTo>
                  <a:cubicBezTo>
                    <a:pt x="704" y="6081"/>
                    <a:pt x="710" y="6049"/>
                    <a:pt x="716" y="6018"/>
                  </a:cubicBezTo>
                  <a:cubicBezTo>
                    <a:pt x="729" y="6005"/>
                    <a:pt x="748" y="5986"/>
                    <a:pt x="761" y="5967"/>
                  </a:cubicBezTo>
                  <a:close/>
                  <a:moveTo>
                    <a:pt x="1736" y="4947"/>
                  </a:moveTo>
                  <a:cubicBezTo>
                    <a:pt x="1761" y="4954"/>
                    <a:pt x="1787" y="4960"/>
                    <a:pt x="1812" y="4960"/>
                  </a:cubicBezTo>
                  <a:lnTo>
                    <a:pt x="1837" y="4960"/>
                  </a:lnTo>
                  <a:cubicBezTo>
                    <a:pt x="1787" y="5068"/>
                    <a:pt x="1742" y="5175"/>
                    <a:pt x="1692" y="5277"/>
                  </a:cubicBezTo>
                  <a:cubicBezTo>
                    <a:pt x="1546" y="5587"/>
                    <a:pt x="1400" y="5891"/>
                    <a:pt x="1280" y="6182"/>
                  </a:cubicBezTo>
                  <a:cubicBezTo>
                    <a:pt x="1432" y="5802"/>
                    <a:pt x="1571" y="5359"/>
                    <a:pt x="1736" y="4947"/>
                  </a:cubicBezTo>
                  <a:close/>
                  <a:moveTo>
                    <a:pt x="856" y="5878"/>
                  </a:moveTo>
                  <a:cubicBezTo>
                    <a:pt x="830" y="5980"/>
                    <a:pt x="805" y="6087"/>
                    <a:pt x="780" y="6195"/>
                  </a:cubicBezTo>
                  <a:cubicBezTo>
                    <a:pt x="767" y="6189"/>
                    <a:pt x="748" y="6176"/>
                    <a:pt x="735" y="6170"/>
                  </a:cubicBezTo>
                  <a:cubicBezTo>
                    <a:pt x="773" y="6075"/>
                    <a:pt x="818" y="5973"/>
                    <a:pt x="856" y="5878"/>
                  </a:cubicBezTo>
                  <a:close/>
                  <a:moveTo>
                    <a:pt x="1077" y="5454"/>
                  </a:moveTo>
                  <a:cubicBezTo>
                    <a:pt x="1027" y="5587"/>
                    <a:pt x="982" y="5714"/>
                    <a:pt x="932" y="5840"/>
                  </a:cubicBezTo>
                  <a:cubicBezTo>
                    <a:pt x="894" y="5961"/>
                    <a:pt x="856" y="6087"/>
                    <a:pt x="805" y="6208"/>
                  </a:cubicBezTo>
                  <a:cubicBezTo>
                    <a:pt x="830" y="6138"/>
                    <a:pt x="887" y="5954"/>
                    <a:pt x="913" y="5859"/>
                  </a:cubicBezTo>
                  <a:cubicBezTo>
                    <a:pt x="938" y="5752"/>
                    <a:pt x="970" y="5650"/>
                    <a:pt x="1001" y="5549"/>
                  </a:cubicBezTo>
                  <a:cubicBezTo>
                    <a:pt x="1027" y="5517"/>
                    <a:pt x="1052" y="5486"/>
                    <a:pt x="1077" y="5454"/>
                  </a:cubicBezTo>
                  <a:close/>
                  <a:moveTo>
                    <a:pt x="1375" y="5701"/>
                  </a:moveTo>
                  <a:cubicBezTo>
                    <a:pt x="1318" y="5866"/>
                    <a:pt x="1267" y="6037"/>
                    <a:pt x="1223" y="6201"/>
                  </a:cubicBezTo>
                  <a:cubicBezTo>
                    <a:pt x="1210" y="6208"/>
                    <a:pt x="1198" y="6208"/>
                    <a:pt x="1185" y="6214"/>
                  </a:cubicBezTo>
                  <a:cubicBezTo>
                    <a:pt x="1242" y="6043"/>
                    <a:pt x="1305" y="5872"/>
                    <a:pt x="1375" y="5701"/>
                  </a:cubicBezTo>
                  <a:close/>
                  <a:moveTo>
                    <a:pt x="913" y="6049"/>
                  </a:moveTo>
                  <a:cubicBezTo>
                    <a:pt x="906" y="6081"/>
                    <a:pt x="900" y="6113"/>
                    <a:pt x="906" y="6132"/>
                  </a:cubicBezTo>
                  <a:cubicBezTo>
                    <a:pt x="894" y="6163"/>
                    <a:pt x="887" y="6195"/>
                    <a:pt x="875" y="6227"/>
                  </a:cubicBezTo>
                  <a:cubicBezTo>
                    <a:pt x="868" y="6227"/>
                    <a:pt x="862" y="6220"/>
                    <a:pt x="849" y="6220"/>
                  </a:cubicBezTo>
                  <a:lnTo>
                    <a:pt x="913" y="6049"/>
                  </a:lnTo>
                  <a:close/>
                  <a:moveTo>
                    <a:pt x="1109" y="6201"/>
                  </a:moveTo>
                  <a:cubicBezTo>
                    <a:pt x="1103" y="6214"/>
                    <a:pt x="1103" y="6220"/>
                    <a:pt x="1103" y="6227"/>
                  </a:cubicBezTo>
                  <a:cubicBezTo>
                    <a:pt x="1103" y="6227"/>
                    <a:pt x="1103" y="6227"/>
                    <a:pt x="1096" y="6233"/>
                  </a:cubicBezTo>
                  <a:cubicBezTo>
                    <a:pt x="1103" y="6220"/>
                    <a:pt x="1103" y="6208"/>
                    <a:pt x="1109" y="6201"/>
                  </a:cubicBezTo>
                  <a:close/>
                  <a:moveTo>
                    <a:pt x="1166" y="5625"/>
                  </a:moveTo>
                  <a:lnTo>
                    <a:pt x="1166" y="5625"/>
                  </a:lnTo>
                  <a:cubicBezTo>
                    <a:pt x="1109" y="5853"/>
                    <a:pt x="1052" y="6106"/>
                    <a:pt x="1027" y="6239"/>
                  </a:cubicBezTo>
                  <a:cubicBezTo>
                    <a:pt x="995" y="6239"/>
                    <a:pt x="963" y="6239"/>
                    <a:pt x="932" y="6233"/>
                  </a:cubicBezTo>
                  <a:cubicBezTo>
                    <a:pt x="1001" y="6030"/>
                    <a:pt x="1077" y="5828"/>
                    <a:pt x="1166" y="5625"/>
                  </a:cubicBezTo>
                  <a:close/>
                  <a:moveTo>
                    <a:pt x="2498" y="0"/>
                  </a:moveTo>
                  <a:cubicBezTo>
                    <a:pt x="2495" y="0"/>
                    <a:pt x="2492" y="1"/>
                    <a:pt x="2490" y="1"/>
                  </a:cubicBezTo>
                  <a:cubicBezTo>
                    <a:pt x="2287" y="1"/>
                    <a:pt x="1951" y="102"/>
                    <a:pt x="2135" y="368"/>
                  </a:cubicBezTo>
                  <a:cubicBezTo>
                    <a:pt x="2141" y="381"/>
                    <a:pt x="2160" y="381"/>
                    <a:pt x="2173" y="381"/>
                  </a:cubicBezTo>
                  <a:cubicBezTo>
                    <a:pt x="2046" y="577"/>
                    <a:pt x="2103" y="1141"/>
                    <a:pt x="2097" y="1293"/>
                  </a:cubicBezTo>
                  <a:cubicBezTo>
                    <a:pt x="2072" y="1825"/>
                    <a:pt x="2059" y="2363"/>
                    <a:pt x="2065" y="2895"/>
                  </a:cubicBezTo>
                  <a:cubicBezTo>
                    <a:pt x="2072" y="3370"/>
                    <a:pt x="2084" y="3839"/>
                    <a:pt x="2103" y="4308"/>
                  </a:cubicBezTo>
                  <a:lnTo>
                    <a:pt x="2097" y="4308"/>
                  </a:lnTo>
                  <a:cubicBezTo>
                    <a:pt x="2018" y="4250"/>
                    <a:pt x="1928" y="4227"/>
                    <a:pt x="1836" y="4227"/>
                  </a:cubicBezTo>
                  <a:cubicBezTo>
                    <a:pt x="1693" y="4227"/>
                    <a:pt x="1544" y="4283"/>
                    <a:pt x="1413" y="4352"/>
                  </a:cubicBezTo>
                  <a:cubicBezTo>
                    <a:pt x="1413" y="4352"/>
                    <a:pt x="1413" y="4352"/>
                    <a:pt x="1407" y="4358"/>
                  </a:cubicBezTo>
                  <a:cubicBezTo>
                    <a:pt x="1362" y="4377"/>
                    <a:pt x="1324" y="4403"/>
                    <a:pt x="1286" y="4428"/>
                  </a:cubicBezTo>
                  <a:cubicBezTo>
                    <a:pt x="754" y="4757"/>
                    <a:pt x="1" y="5505"/>
                    <a:pt x="450" y="6176"/>
                  </a:cubicBezTo>
                  <a:cubicBezTo>
                    <a:pt x="590" y="6388"/>
                    <a:pt x="788" y="6472"/>
                    <a:pt x="1003" y="6472"/>
                  </a:cubicBezTo>
                  <a:cubicBezTo>
                    <a:pt x="1109" y="6472"/>
                    <a:pt x="1220" y="6452"/>
                    <a:pt x="1331" y="6417"/>
                  </a:cubicBezTo>
                  <a:cubicBezTo>
                    <a:pt x="1335" y="6418"/>
                    <a:pt x="1340" y="6419"/>
                    <a:pt x="1346" y="6419"/>
                  </a:cubicBezTo>
                  <a:cubicBezTo>
                    <a:pt x="1364" y="6419"/>
                    <a:pt x="1386" y="6411"/>
                    <a:pt x="1400" y="6391"/>
                  </a:cubicBezTo>
                  <a:cubicBezTo>
                    <a:pt x="1514" y="6347"/>
                    <a:pt x="1635" y="6290"/>
                    <a:pt x="1742" y="6220"/>
                  </a:cubicBezTo>
                  <a:cubicBezTo>
                    <a:pt x="1755" y="6214"/>
                    <a:pt x="1768" y="6208"/>
                    <a:pt x="1774" y="6195"/>
                  </a:cubicBezTo>
                  <a:cubicBezTo>
                    <a:pt x="1964" y="6068"/>
                    <a:pt x="2122" y="5916"/>
                    <a:pt x="2230" y="5777"/>
                  </a:cubicBezTo>
                  <a:cubicBezTo>
                    <a:pt x="2293" y="5688"/>
                    <a:pt x="2357" y="5587"/>
                    <a:pt x="2401" y="5479"/>
                  </a:cubicBezTo>
                  <a:cubicBezTo>
                    <a:pt x="2490" y="5448"/>
                    <a:pt x="2534" y="5302"/>
                    <a:pt x="2540" y="5201"/>
                  </a:cubicBezTo>
                  <a:cubicBezTo>
                    <a:pt x="2578" y="4637"/>
                    <a:pt x="2483" y="4042"/>
                    <a:pt x="2477" y="3478"/>
                  </a:cubicBezTo>
                  <a:cubicBezTo>
                    <a:pt x="2471" y="2357"/>
                    <a:pt x="2502" y="1236"/>
                    <a:pt x="2591" y="115"/>
                  </a:cubicBezTo>
                  <a:cubicBezTo>
                    <a:pt x="2591" y="66"/>
                    <a:pt x="2556" y="0"/>
                    <a:pt x="2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8306335" y="4139668"/>
              <a:ext cx="82388" cy="231144"/>
            </a:xfrm>
            <a:custGeom>
              <a:avLst/>
              <a:gdLst/>
              <a:ahLst/>
              <a:cxnLst/>
              <a:rect l="l" t="t" r="r" b="b"/>
              <a:pathLst>
                <a:path w="2376" h="6666" extrusionOk="0">
                  <a:moveTo>
                    <a:pt x="722" y="458"/>
                  </a:moveTo>
                  <a:cubicBezTo>
                    <a:pt x="729" y="465"/>
                    <a:pt x="729" y="465"/>
                    <a:pt x="735" y="465"/>
                  </a:cubicBezTo>
                  <a:lnTo>
                    <a:pt x="741" y="465"/>
                  </a:lnTo>
                  <a:cubicBezTo>
                    <a:pt x="773" y="579"/>
                    <a:pt x="805" y="693"/>
                    <a:pt x="836" y="800"/>
                  </a:cubicBezTo>
                  <a:cubicBezTo>
                    <a:pt x="786" y="667"/>
                    <a:pt x="729" y="503"/>
                    <a:pt x="722" y="458"/>
                  </a:cubicBezTo>
                  <a:close/>
                  <a:moveTo>
                    <a:pt x="786" y="306"/>
                  </a:moveTo>
                  <a:cubicBezTo>
                    <a:pt x="1090" y="1693"/>
                    <a:pt x="1463" y="3074"/>
                    <a:pt x="1938" y="4411"/>
                  </a:cubicBezTo>
                  <a:cubicBezTo>
                    <a:pt x="1900" y="4316"/>
                    <a:pt x="1869" y="4214"/>
                    <a:pt x="1831" y="4119"/>
                  </a:cubicBezTo>
                  <a:cubicBezTo>
                    <a:pt x="1679" y="3682"/>
                    <a:pt x="1539" y="3245"/>
                    <a:pt x="1400" y="2808"/>
                  </a:cubicBezTo>
                  <a:cubicBezTo>
                    <a:pt x="1375" y="2707"/>
                    <a:pt x="1343" y="2606"/>
                    <a:pt x="1311" y="2511"/>
                  </a:cubicBezTo>
                  <a:cubicBezTo>
                    <a:pt x="1147" y="1852"/>
                    <a:pt x="982" y="1199"/>
                    <a:pt x="817" y="547"/>
                  </a:cubicBezTo>
                  <a:cubicBezTo>
                    <a:pt x="813" y="538"/>
                    <a:pt x="805" y="532"/>
                    <a:pt x="796" y="532"/>
                  </a:cubicBezTo>
                  <a:cubicBezTo>
                    <a:pt x="792" y="532"/>
                    <a:pt x="789" y="533"/>
                    <a:pt x="786" y="534"/>
                  </a:cubicBezTo>
                  <a:cubicBezTo>
                    <a:pt x="779" y="509"/>
                    <a:pt x="773" y="484"/>
                    <a:pt x="767" y="458"/>
                  </a:cubicBezTo>
                  <a:cubicBezTo>
                    <a:pt x="767" y="452"/>
                    <a:pt x="767" y="452"/>
                    <a:pt x="773" y="446"/>
                  </a:cubicBezTo>
                  <a:cubicBezTo>
                    <a:pt x="773" y="408"/>
                    <a:pt x="773" y="401"/>
                    <a:pt x="741" y="376"/>
                  </a:cubicBezTo>
                  <a:cubicBezTo>
                    <a:pt x="735" y="370"/>
                    <a:pt x="735" y="363"/>
                    <a:pt x="735" y="351"/>
                  </a:cubicBezTo>
                  <a:cubicBezTo>
                    <a:pt x="748" y="338"/>
                    <a:pt x="767" y="319"/>
                    <a:pt x="786" y="306"/>
                  </a:cubicBezTo>
                  <a:close/>
                  <a:moveTo>
                    <a:pt x="1774" y="4620"/>
                  </a:moveTo>
                  <a:cubicBezTo>
                    <a:pt x="1780" y="4626"/>
                    <a:pt x="1793" y="4632"/>
                    <a:pt x="1799" y="4639"/>
                  </a:cubicBezTo>
                  <a:cubicBezTo>
                    <a:pt x="1799" y="4639"/>
                    <a:pt x="1799" y="4645"/>
                    <a:pt x="1805" y="4645"/>
                  </a:cubicBezTo>
                  <a:cubicBezTo>
                    <a:pt x="1786" y="4645"/>
                    <a:pt x="1774" y="4639"/>
                    <a:pt x="1761" y="4632"/>
                  </a:cubicBezTo>
                  <a:cubicBezTo>
                    <a:pt x="1767" y="4626"/>
                    <a:pt x="1774" y="4620"/>
                    <a:pt x="1774" y="4620"/>
                  </a:cubicBezTo>
                  <a:close/>
                  <a:moveTo>
                    <a:pt x="1261" y="4569"/>
                  </a:moveTo>
                  <a:lnTo>
                    <a:pt x="1261" y="4569"/>
                  </a:lnTo>
                  <a:cubicBezTo>
                    <a:pt x="1254" y="4582"/>
                    <a:pt x="1248" y="4588"/>
                    <a:pt x="1248" y="4601"/>
                  </a:cubicBezTo>
                  <a:cubicBezTo>
                    <a:pt x="1242" y="4601"/>
                    <a:pt x="1235" y="4607"/>
                    <a:pt x="1229" y="4613"/>
                  </a:cubicBezTo>
                  <a:cubicBezTo>
                    <a:pt x="1197" y="4632"/>
                    <a:pt x="1191" y="4670"/>
                    <a:pt x="1204" y="4702"/>
                  </a:cubicBezTo>
                  <a:cubicBezTo>
                    <a:pt x="1197" y="4721"/>
                    <a:pt x="1185" y="4740"/>
                    <a:pt x="1178" y="4759"/>
                  </a:cubicBezTo>
                  <a:lnTo>
                    <a:pt x="1159" y="4759"/>
                  </a:lnTo>
                  <a:cubicBezTo>
                    <a:pt x="1159" y="4759"/>
                    <a:pt x="1153" y="4765"/>
                    <a:pt x="1153" y="4765"/>
                  </a:cubicBezTo>
                  <a:cubicBezTo>
                    <a:pt x="1166" y="4715"/>
                    <a:pt x="1185" y="4670"/>
                    <a:pt x="1197" y="4620"/>
                  </a:cubicBezTo>
                  <a:cubicBezTo>
                    <a:pt x="1210" y="4607"/>
                    <a:pt x="1223" y="4594"/>
                    <a:pt x="1242" y="4582"/>
                  </a:cubicBezTo>
                  <a:cubicBezTo>
                    <a:pt x="1248" y="4575"/>
                    <a:pt x="1254" y="4575"/>
                    <a:pt x="1261" y="4569"/>
                  </a:cubicBezTo>
                  <a:close/>
                  <a:moveTo>
                    <a:pt x="957" y="4905"/>
                  </a:moveTo>
                  <a:lnTo>
                    <a:pt x="957" y="4905"/>
                  </a:lnTo>
                  <a:cubicBezTo>
                    <a:pt x="925" y="4981"/>
                    <a:pt x="893" y="5050"/>
                    <a:pt x="868" y="5120"/>
                  </a:cubicBezTo>
                  <a:cubicBezTo>
                    <a:pt x="887" y="5063"/>
                    <a:pt x="906" y="5006"/>
                    <a:pt x="925" y="4949"/>
                  </a:cubicBezTo>
                  <a:cubicBezTo>
                    <a:pt x="938" y="4936"/>
                    <a:pt x="944" y="4924"/>
                    <a:pt x="957" y="4905"/>
                  </a:cubicBezTo>
                  <a:close/>
                  <a:moveTo>
                    <a:pt x="1109" y="4892"/>
                  </a:moveTo>
                  <a:cubicBezTo>
                    <a:pt x="1109" y="4898"/>
                    <a:pt x="1115" y="4905"/>
                    <a:pt x="1115" y="4911"/>
                  </a:cubicBezTo>
                  <a:cubicBezTo>
                    <a:pt x="1083" y="4987"/>
                    <a:pt x="1052" y="5063"/>
                    <a:pt x="1020" y="5139"/>
                  </a:cubicBezTo>
                  <a:cubicBezTo>
                    <a:pt x="1052" y="5057"/>
                    <a:pt x="1077" y="4974"/>
                    <a:pt x="1109" y="4892"/>
                  </a:cubicBezTo>
                  <a:close/>
                  <a:moveTo>
                    <a:pt x="1742" y="4911"/>
                  </a:moveTo>
                  <a:cubicBezTo>
                    <a:pt x="1710" y="5012"/>
                    <a:pt x="1685" y="5120"/>
                    <a:pt x="1660" y="5221"/>
                  </a:cubicBezTo>
                  <a:cubicBezTo>
                    <a:pt x="1672" y="5120"/>
                    <a:pt x="1685" y="5025"/>
                    <a:pt x="1698" y="4924"/>
                  </a:cubicBezTo>
                  <a:cubicBezTo>
                    <a:pt x="1717" y="4917"/>
                    <a:pt x="1729" y="4911"/>
                    <a:pt x="1742" y="4911"/>
                  </a:cubicBezTo>
                  <a:close/>
                  <a:moveTo>
                    <a:pt x="1178" y="5221"/>
                  </a:moveTo>
                  <a:cubicBezTo>
                    <a:pt x="1178" y="5228"/>
                    <a:pt x="1172" y="5234"/>
                    <a:pt x="1172" y="5240"/>
                  </a:cubicBezTo>
                  <a:lnTo>
                    <a:pt x="1172" y="5240"/>
                  </a:lnTo>
                  <a:cubicBezTo>
                    <a:pt x="1172" y="5236"/>
                    <a:pt x="1175" y="5229"/>
                    <a:pt x="1178" y="5221"/>
                  </a:cubicBezTo>
                  <a:close/>
                  <a:moveTo>
                    <a:pt x="1419" y="4968"/>
                  </a:moveTo>
                  <a:cubicBezTo>
                    <a:pt x="1400" y="5101"/>
                    <a:pt x="1381" y="5234"/>
                    <a:pt x="1362" y="5367"/>
                  </a:cubicBezTo>
                  <a:cubicBezTo>
                    <a:pt x="1368" y="5234"/>
                    <a:pt x="1381" y="5101"/>
                    <a:pt x="1394" y="4968"/>
                  </a:cubicBezTo>
                  <a:close/>
                  <a:moveTo>
                    <a:pt x="1831" y="4892"/>
                  </a:moveTo>
                  <a:cubicBezTo>
                    <a:pt x="1856" y="4892"/>
                    <a:pt x="1875" y="4892"/>
                    <a:pt x="1888" y="4905"/>
                  </a:cubicBezTo>
                  <a:cubicBezTo>
                    <a:pt x="1812" y="5152"/>
                    <a:pt x="1729" y="5405"/>
                    <a:pt x="1647" y="5658"/>
                  </a:cubicBezTo>
                  <a:cubicBezTo>
                    <a:pt x="1698" y="5399"/>
                    <a:pt x="1767" y="5145"/>
                    <a:pt x="1831" y="4892"/>
                  </a:cubicBezTo>
                  <a:close/>
                  <a:moveTo>
                    <a:pt x="735" y="5456"/>
                  </a:moveTo>
                  <a:lnTo>
                    <a:pt x="735" y="5456"/>
                  </a:lnTo>
                  <a:cubicBezTo>
                    <a:pt x="710" y="5525"/>
                    <a:pt x="684" y="5595"/>
                    <a:pt x="659" y="5665"/>
                  </a:cubicBezTo>
                  <a:cubicBezTo>
                    <a:pt x="659" y="5652"/>
                    <a:pt x="659" y="5639"/>
                    <a:pt x="659" y="5627"/>
                  </a:cubicBezTo>
                  <a:cubicBezTo>
                    <a:pt x="684" y="5570"/>
                    <a:pt x="710" y="5513"/>
                    <a:pt x="735" y="5456"/>
                  </a:cubicBezTo>
                  <a:close/>
                  <a:moveTo>
                    <a:pt x="1166" y="5253"/>
                  </a:moveTo>
                  <a:lnTo>
                    <a:pt x="1166" y="5253"/>
                  </a:lnTo>
                  <a:cubicBezTo>
                    <a:pt x="1159" y="5285"/>
                    <a:pt x="1153" y="5329"/>
                    <a:pt x="1147" y="5392"/>
                  </a:cubicBezTo>
                  <a:cubicBezTo>
                    <a:pt x="1128" y="5500"/>
                    <a:pt x="1115" y="5601"/>
                    <a:pt x="1102" y="5709"/>
                  </a:cubicBezTo>
                  <a:cubicBezTo>
                    <a:pt x="1102" y="5646"/>
                    <a:pt x="1102" y="5589"/>
                    <a:pt x="1102" y="5525"/>
                  </a:cubicBezTo>
                  <a:cubicBezTo>
                    <a:pt x="1109" y="5481"/>
                    <a:pt x="1109" y="5437"/>
                    <a:pt x="1109" y="5405"/>
                  </a:cubicBezTo>
                  <a:cubicBezTo>
                    <a:pt x="1128" y="5354"/>
                    <a:pt x="1147" y="5304"/>
                    <a:pt x="1166" y="5253"/>
                  </a:cubicBezTo>
                  <a:close/>
                  <a:moveTo>
                    <a:pt x="1273" y="4955"/>
                  </a:moveTo>
                  <a:cubicBezTo>
                    <a:pt x="1286" y="4962"/>
                    <a:pt x="1299" y="4962"/>
                    <a:pt x="1318" y="4962"/>
                  </a:cubicBezTo>
                  <a:cubicBezTo>
                    <a:pt x="1267" y="5209"/>
                    <a:pt x="1235" y="5456"/>
                    <a:pt x="1216" y="5709"/>
                  </a:cubicBezTo>
                  <a:cubicBezTo>
                    <a:pt x="1223" y="5500"/>
                    <a:pt x="1242" y="5297"/>
                    <a:pt x="1261" y="5088"/>
                  </a:cubicBezTo>
                  <a:cubicBezTo>
                    <a:pt x="1261" y="5069"/>
                    <a:pt x="1248" y="5063"/>
                    <a:pt x="1235" y="5063"/>
                  </a:cubicBezTo>
                  <a:cubicBezTo>
                    <a:pt x="1248" y="5025"/>
                    <a:pt x="1261" y="4993"/>
                    <a:pt x="1273" y="4955"/>
                  </a:cubicBezTo>
                  <a:close/>
                  <a:moveTo>
                    <a:pt x="627" y="5703"/>
                  </a:moveTo>
                  <a:cubicBezTo>
                    <a:pt x="627" y="5722"/>
                    <a:pt x="627" y="5741"/>
                    <a:pt x="627" y="5760"/>
                  </a:cubicBezTo>
                  <a:cubicBezTo>
                    <a:pt x="608" y="5823"/>
                    <a:pt x="583" y="5893"/>
                    <a:pt x="558" y="5962"/>
                  </a:cubicBezTo>
                  <a:cubicBezTo>
                    <a:pt x="558" y="5937"/>
                    <a:pt x="551" y="5912"/>
                    <a:pt x="551" y="5886"/>
                  </a:cubicBezTo>
                  <a:cubicBezTo>
                    <a:pt x="564" y="5861"/>
                    <a:pt x="570" y="5842"/>
                    <a:pt x="570" y="5836"/>
                  </a:cubicBezTo>
                  <a:cubicBezTo>
                    <a:pt x="589" y="5791"/>
                    <a:pt x="608" y="5747"/>
                    <a:pt x="627" y="5703"/>
                  </a:cubicBezTo>
                  <a:close/>
                  <a:moveTo>
                    <a:pt x="735" y="5981"/>
                  </a:moveTo>
                  <a:cubicBezTo>
                    <a:pt x="722" y="6032"/>
                    <a:pt x="703" y="6083"/>
                    <a:pt x="691" y="6133"/>
                  </a:cubicBezTo>
                  <a:cubicBezTo>
                    <a:pt x="684" y="6114"/>
                    <a:pt x="684" y="6095"/>
                    <a:pt x="684" y="6076"/>
                  </a:cubicBezTo>
                  <a:cubicBezTo>
                    <a:pt x="703" y="6045"/>
                    <a:pt x="722" y="6013"/>
                    <a:pt x="735" y="5981"/>
                  </a:cubicBezTo>
                  <a:close/>
                  <a:moveTo>
                    <a:pt x="868" y="5994"/>
                  </a:moveTo>
                  <a:cubicBezTo>
                    <a:pt x="868" y="6026"/>
                    <a:pt x="868" y="6057"/>
                    <a:pt x="862" y="6089"/>
                  </a:cubicBezTo>
                  <a:cubicBezTo>
                    <a:pt x="855" y="6089"/>
                    <a:pt x="849" y="6089"/>
                    <a:pt x="849" y="6102"/>
                  </a:cubicBezTo>
                  <a:cubicBezTo>
                    <a:pt x="843" y="6108"/>
                    <a:pt x="836" y="6127"/>
                    <a:pt x="830" y="6146"/>
                  </a:cubicBezTo>
                  <a:cubicBezTo>
                    <a:pt x="830" y="6121"/>
                    <a:pt x="836" y="6095"/>
                    <a:pt x="836" y="6070"/>
                  </a:cubicBezTo>
                  <a:cubicBezTo>
                    <a:pt x="843" y="6045"/>
                    <a:pt x="855" y="6019"/>
                    <a:pt x="868" y="5994"/>
                  </a:cubicBezTo>
                  <a:close/>
                  <a:moveTo>
                    <a:pt x="653" y="6127"/>
                  </a:moveTo>
                  <a:cubicBezTo>
                    <a:pt x="659" y="6159"/>
                    <a:pt x="659" y="6184"/>
                    <a:pt x="665" y="6216"/>
                  </a:cubicBezTo>
                  <a:cubicBezTo>
                    <a:pt x="665" y="6222"/>
                    <a:pt x="665" y="6222"/>
                    <a:pt x="659" y="6228"/>
                  </a:cubicBezTo>
                  <a:cubicBezTo>
                    <a:pt x="646" y="6209"/>
                    <a:pt x="640" y="6190"/>
                    <a:pt x="627" y="6165"/>
                  </a:cubicBezTo>
                  <a:cubicBezTo>
                    <a:pt x="634" y="6152"/>
                    <a:pt x="646" y="6140"/>
                    <a:pt x="653" y="6127"/>
                  </a:cubicBezTo>
                  <a:close/>
                  <a:moveTo>
                    <a:pt x="1609" y="4949"/>
                  </a:moveTo>
                  <a:cubicBezTo>
                    <a:pt x="1590" y="5063"/>
                    <a:pt x="1571" y="5177"/>
                    <a:pt x="1558" y="5297"/>
                  </a:cubicBezTo>
                  <a:cubicBezTo>
                    <a:pt x="1501" y="5633"/>
                    <a:pt x="1451" y="5969"/>
                    <a:pt x="1419" y="6279"/>
                  </a:cubicBezTo>
                  <a:cubicBezTo>
                    <a:pt x="1457" y="5867"/>
                    <a:pt x="1463" y="5411"/>
                    <a:pt x="1508" y="4968"/>
                  </a:cubicBezTo>
                  <a:cubicBezTo>
                    <a:pt x="1533" y="4962"/>
                    <a:pt x="1558" y="4962"/>
                    <a:pt x="1584" y="4955"/>
                  </a:cubicBezTo>
                  <a:cubicBezTo>
                    <a:pt x="1590" y="4955"/>
                    <a:pt x="1596" y="4955"/>
                    <a:pt x="1609" y="4949"/>
                  </a:cubicBezTo>
                  <a:close/>
                  <a:moveTo>
                    <a:pt x="1280" y="5601"/>
                  </a:moveTo>
                  <a:cubicBezTo>
                    <a:pt x="1280" y="5620"/>
                    <a:pt x="1280" y="5633"/>
                    <a:pt x="1280" y="5652"/>
                  </a:cubicBezTo>
                  <a:cubicBezTo>
                    <a:pt x="1267" y="5836"/>
                    <a:pt x="1261" y="6019"/>
                    <a:pt x="1261" y="6203"/>
                  </a:cubicBezTo>
                  <a:cubicBezTo>
                    <a:pt x="1261" y="6247"/>
                    <a:pt x="1254" y="6285"/>
                    <a:pt x="1254" y="6317"/>
                  </a:cubicBezTo>
                  <a:cubicBezTo>
                    <a:pt x="1254" y="6108"/>
                    <a:pt x="1261" y="5899"/>
                    <a:pt x="1273" y="5696"/>
                  </a:cubicBezTo>
                  <a:cubicBezTo>
                    <a:pt x="1280" y="5665"/>
                    <a:pt x="1280" y="5633"/>
                    <a:pt x="1280" y="5601"/>
                  </a:cubicBezTo>
                  <a:close/>
                  <a:moveTo>
                    <a:pt x="1375" y="5791"/>
                  </a:moveTo>
                  <a:cubicBezTo>
                    <a:pt x="1368" y="5969"/>
                    <a:pt x="1368" y="6140"/>
                    <a:pt x="1368" y="6317"/>
                  </a:cubicBezTo>
                  <a:cubicBezTo>
                    <a:pt x="1362" y="6323"/>
                    <a:pt x="1349" y="6330"/>
                    <a:pt x="1337" y="6336"/>
                  </a:cubicBezTo>
                  <a:cubicBezTo>
                    <a:pt x="1343" y="6152"/>
                    <a:pt x="1356" y="5975"/>
                    <a:pt x="1375" y="5791"/>
                  </a:cubicBezTo>
                  <a:close/>
                  <a:moveTo>
                    <a:pt x="792" y="6355"/>
                  </a:moveTo>
                  <a:cubicBezTo>
                    <a:pt x="798" y="6361"/>
                    <a:pt x="798" y="6368"/>
                    <a:pt x="798" y="6374"/>
                  </a:cubicBezTo>
                  <a:cubicBezTo>
                    <a:pt x="792" y="6374"/>
                    <a:pt x="792" y="6368"/>
                    <a:pt x="792" y="6368"/>
                  </a:cubicBezTo>
                  <a:lnTo>
                    <a:pt x="792" y="6361"/>
                  </a:lnTo>
                  <a:cubicBezTo>
                    <a:pt x="792" y="6355"/>
                    <a:pt x="792" y="6355"/>
                    <a:pt x="792" y="6355"/>
                  </a:cubicBezTo>
                  <a:close/>
                  <a:moveTo>
                    <a:pt x="862" y="6222"/>
                  </a:moveTo>
                  <a:lnTo>
                    <a:pt x="862" y="6222"/>
                  </a:lnTo>
                  <a:cubicBezTo>
                    <a:pt x="855" y="6266"/>
                    <a:pt x="855" y="6304"/>
                    <a:pt x="849" y="6349"/>
                  </a:cubicBezTo>
                  <a:cubicBezTo>
                    <a:pt x="849" y="6368"/>
                    <a:pt x="849" y="6387"/>
                    <a:pt x="849" y="6406"/>
                  </a:cubicBezTo>
                  <a:cubicBezTo>
                    <a:pt x="849" y="6399"/>
                    <a:pt x="843" y="6399"/>
                    <a:pt x="843" y="6399"/>
                  </a:cubicBezTo>
                  <a:cubicBezTo>
                    <a:pt x="843" y="6393"/>
                    <a:pt x="836" y="6380"/>
                    <a:pt x="836" y="6374"/>
                  </a:cubicBezTo>
                  <a:cubicBezTo>
                    <a:pt x="836" y="6342"/>
                    <a:pt x="836" y="6311"/>
                    <a:pt x="836" y="6285"/>
                  </a:cubicBezTo>
                  <a:cubicBezTo>
                    <a:pt x="843" y="6260"/>
                    <a:pt x="849" y="6241"/>
                    <a:pt x="862" y="6222"/>
                  </a:cubicBezTo>
                  <a:close/>
                  <a:moveTo>
                    <a:pt x="925" y="6108"/>
                  </a:moveTo>
                  <a:cubicBezTo>
                    <a:pt x="931" y="6216"/>
                    <a:pt x="938" y="6323"/>
                    <a:pt x="944" y="6431"/>
                  </a:cubicBezTo>
                  <a:cubicBezTo>
                    <a:pt x="925" y="6431"/>
                    <a:pt x="912" y="6425"/>
                    <a:pt x="893" y="6418"/>
                  </a:cubicBezTo>
                  <a:cubicBezTo>
                    <a:pt x="906" y="6317"/>
                    <a:pt x="912" y="6209"/>
                    <a:pt x="925" y="6108"/>
                  </a:cubicBezTo>
                  <a:close/>
                  <a:moveTo>
                    <a:pt x="1153" y="5779"/>
                  </a:moveTo>
                  <a:cubicBezTo>
                    <a:pt x="1159" y="6013"/>
                    <a:pt x="1178" y="6266"/>
                    <a:pt x="1197" y="6399"/>
                  </a:cubicBezTo>
                  <a:cubicBezTo>
                    <a:pt x="1166" y="6412"/>
                    <a:pt x="1134" y="6425"/>
                    <a:pt x="1102" y="6431"/>
                  </a:cubicBezTo>
                  <a:cubicBezTo>
                    <a:pt x="1109" y="6209"/>
                    <a:pt x="1128" y="5994"/>
                    <a:pt x="1153" y="5779"/>
                  </a:cubicBezTo>
                  <a:close/>
                  <a:moveTo>
                    <a:pt x="1020" y="5639"/>
                  </a:moveTo>
                  <a:lnTo>
                    <a:pt x="1020" y="5639"/>
                  </a:lnTo>
                  <a:cubicBezTo>
                    <a:pt x="1007" y="5779"/>
                    <a:pt x="1001" y="5912"/>
                    <a:pt x="995" y="6051"/>
                  </a:cubicBezTo>
                  <a:cubicBezTo>
                    <a:pt x="982" y="6178"/>
                    <a:pt x="988" y="6311"/>
                    <a:pt x="969" y="6437"/>
                  </a:cubicBezTo>
                  <a:cubicBezTo>
                    <a:pt x="976" y="6361"/>
                    <a:pt x="976" y="6171"/>
                    <a:pt x="969" y="6070"/>
                  </a:cubicBezTo>
                  <a:cubicBezTo>
                    <a:pt x="969" y="5962"/>
                    <a:pt x="969" y="5855"/>
                    <a:pt x="976" y="5753"/>
                  </a:cubicBezTo>
                  <a:cubicBezTo>
                    <a:pt x="988" y="5715"/>
                    <a:pt x="1001" y="5677"/>
                    <a:pt x="1020" y="5639"/>
                  </a:cubicBezTo>
                  <a:close/>
                  <a:moveTo>
                    <a:pt x="1033" y="6254"/>
                  </a:moveTo>
                  <a:cubicBezTo>
                    <a:pt x="1033" y="6292"/>
                    <a:pt x="1039" y="6317"/>
                    <a:pt x="1045" y="6336"/>
                  </a:cubicBezTo>
                  <a:cubicBezTo>
                    <a:pt x="1045" y="6368"/>
                    <a:pt x="1045" y="6399"/>
                    <a:pt x="1045" y="6437"/>
                  </a:cubicBezTo>
                  <a:lnTo>
                    <a:pt x="1020" y="6437"/>
                  </a:lnTo>
                  <a:cubicBezTo>
                    <a:pt x="1026" y="6374"/>
                    <a:pt x="1026" y="6317"/>
                    <a:pt x="1033" y="6254"/>
                  </a:cubicBezTo>
                  <a:close/>
                  <a:moveTo>
                    <a:pt x="848" y="1"/>
                  </a:moveTo>
                  <a:cubicBezTo>
                    <a:pt x="842" y="1"/>
                    <a:pt x="836" y="1"/>
                    <a:pt x="830" y="2"/>
                  </a:cubicBezTo>
                  <a:cubicBezTo>
                    <a:pt x="634" y="66"/>
                    <a:pt x="342" y="256"/>
                    <a:pt x="596" y="458"/>
                  </a:cubicBezTo>
                  <a:cubicBezTo>
                    <a:pt x="602" y="465"/>
                    <a:pt x="621" y="465"/>
                    <a:pt x="634" y="465"/>
                  </a:cubicBezTo>
                  <a:cubicBezTo>
                    <a:pt x="564" y="686"/>
                    <a:pt x="779" y="1212"/>
                    <a:pt x="817" y="1358"/>
                  </a:cubicBezTo>
                  <a:cubicBezTo>
                    <a:pt x="944" y="1877"/>
                    <a:pt x="1090" y="2397"/>
                    <a:pt x="1242" y="2903"/>
                  </a:cubicBezTo>
                  <a:cubicBezTo>
                    <a:pt x="1381" y="3353"/>
                    <a:pt x="1527" y="3803"/>
                    <a:pt x="1679" y="4246"/>
                  </a:cubicBezTo>
                  <a:lnTo>
                    <a:pt x="1672" y="4246"/>
                  </a:lnTo>
                  <a:cubicBezTo>
                    <a:pt x="1627" y="4230"/>
                    <a:pt x="1582" y="4223"/>
                    <a:pt x="1537" y="4223"/>
                  </a:cubicBezTo>
                  <a:cubicBezTo>
                    <a:pt x="1350" y="4223"/>
                    <a:pt x="1171" y="4348"/>
                    <a:pt x="1033" y="4487"/>
                  </a:cubicBezTo>
                  <a:cubicBezTo>
                    <a:pt x="1026" y="4487"/>
                    <a:pt x="1026" y="4487"/>
                    <a:pt x="1026" y="4493"/>
                  </a:cubicBezTo>
                  <a:cubicBezTo>
                    <a:pt x="988" y="4525"/>
                    <a:pt x="957" y="4556"/>
                    <a:pt x="925" y="4594"/>
                  </a:cubicBezTo>
                  <a:cubicBezTo>
                    <a:pt x="513" y="5063"/>
                    <a:pt x="0" y="5994"/>
                    <a:pt x="621" y="6507"/>
                  </a:cubicBezTo>
                  <a:cubicBezTo>
                    <a:pt x="752" y="6618"/>
                    <a:pt x="892" y="6665"/>
                    <a:pt x="1031" y="6665"/>
                  </a:cubicBezTo>
                  <a:cubicBezTo>
                    <a:pt x="1202" y="6665"/>
                    <a:pt x="1373" y="6596"/>
                    <a:pt x="1533" y="6488"/>
                  </a:cubicBezTo>
                  <a:cubicBezTo>
                    <a:pt x="1558" y="6488"/>
                    <a:pt x="1577" y="6475"/>
                    <a:pt x="1590" y="6444"/>
                  </a:cubicBezTo>
                  <a:cubicBezTo>
                    <a:pt x="1691" y="6368"/>
                    <a:pt x="1786" y="6279"/>
                    <a:pt x="1869" y="6184"/>
                  </a:cubicBezTo>
                  <a:cubicBezTo>
                    <a:pt x="1881" y="6178"/>
                    <a:pt x="1894" y="6165"/>
                    <a:pt x="1900" y="6152"/>
                  </a:cubicBezTo>
                  <a:cubicBezTo>
                    <a:pt x="2046" y="5975"/>
                    <a:pt x="2154" y="5785"/>
                    <a:pt x="2211" y="5627"/>
                  </a:cubicBezTo>
                  <a:cubicBezTo>
                    <a:pt x="2255" y="5519"/>
                    <a:pt x="2280" y="5405"/>
                    <a:pt x="2293" y="5285"/>
                  </a:cubicBezTo>
                  <a:cubicBezTo>
                    <a:pt x="2375" y="5234"/>
                    <a:pt x="2369" y="5082"/>
                    <a:pt x="2350" y="4981"/>
                  </a:cubicBezTo>
                  <a:cubicBezTo>
                    <a:pt x="2223" y="4430"/>
                    <a:pt x="1970" y="3885"/>
                    <a:pt x="1805" y="3347"/>
                  </a:cubicBezTo>
                  <a:cubicBezTo>
                    <a:pt x="1476" y="2270"/>
                    <a:pt x="1191" y="1187"/>
                    <a:pt x="957" y="91"/>
                  </a:cubicBezTo>
                  <a:cubicBezTo>
                    <a:pt x="945" y="46"/>
                    <a:pt x="899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6847246" y="3973124"/>
              <a:ext cx="65466" cy="184194"/>
            </a:xfrm>
            <a:custGeom>
              <a:avLst/>
              <a:gdLst/>
              <a:ahLst/>
              <a:cxnLst/>
              <a:rect l="l" t="t" r="r" b="b"/>
              <a:pathLst>
                <a:path w="1888" h="5312" extrusionOk="0">
                  <a:moveTo>
                    <a:pt x="577" y="366"/>
                  </a:moveTo>
                  <a:cubicBezTo>
                    <a:pt x="577" y="366"/>
                    <a:pt x="583" y="372"/>
                    <a:pt x="589" y="372"/>
                  </a:cubicBezTo>
                  <a:cubicBezTo>
                    <a:pt x="615" y="461"/>
                    <a:pt x="640" y="549"/>
                    <a:pt x="665" y="638"/>
                  </a:cubicBezTo>
                  <a:cubicBezTo>
                    <a:pt x="627" y="530"/>
                    <a:pt x="583" y="397"/>
                    <a:pt x="577" y="366"/>
                  </a:cubicBezTo>
                  <a:close/>
                  <a:moveTo>
                    <a:pt x="621" y="239"/>
                  </a:moveTo>
                  <a:cubicBezTo>
                    <a:pt x="864" y="1329"/>
                    <a:pt x="1156" y="2413"/>
                    <a:pt x="1527" y="3467"/>
                  </a:cubicBezTo>
                  <a:lnTo>
                    <a:pt x="1527" y="3467"/>
                  </a:lnTo>
                  <a:cubicBezTo>
                    <a:pt x="1503" y="3406"/>
                    <a:pt x="1482" y="3345"/>
                    <a:pt x="1457" y="3279"/>
                  </a:cubicBezTo>
                  <a:cubicBezTo>
                    <a:pt x="1337" y="2937"/>
                    <a:pt x="1223" y="2589"/>
                    <a:pt x="1115" y="2234"/>
                  </a:cubicBezTo>
                  <a:cubicBezTo>
                    <a:pt x="1096" y="2158"/>
                    <a:pt x="1071" y="2076"/>
                    <a:pt x="1045" y="2000"/>
                  </a:cubicBezTo>
                  <a:cubicBezTo>
                    <a:pt x="912" y="1474"/>
                    <a:pt x="779" y="955"/>
                    <a:pt x="646" y="435"/>
                  </a:cubicBezTo>
                  <a:cubicBezTo>
                    <a:pt x="646" y="428"/>
                    <a:pt x="642" y="425"/>
                    <a:pt x="637" y="425"/>
                  </a:cubicBezTo>
                  <a:cubicBezTo>
                    <a:pt x="634" y="425"/>
                    <a:pt x="630" y="427"/>
                    <a:pt x="627" y="429"/>
                  </a:cubicBezTo>
                  <a:cubicBezTo>
                    <a:pt x="621" y="404"/>
                    <a:pt x="615" y="385"/>
                    <a:pt x="608" y="366"/>
                  </a:cubicBezTo>
                  <a:cubicBezTo>
                    <a:pt x="608" y="359"/>
                    <a:pt x="615" y="359"/>
                    <a:pt x="615" y="353"/>
                  </a:cubicBezTo>
                  <a:cubicBezTo>
                    <a:pt x="615" y="321"/>
                    <a:pt x="615" y="321"/>
                    <a:pt x="589" y="296"/>
                  </a:cubicBezTo>
                  <a:cubicBezTo>
                    <a:pt x="589" y="290"/>
                    <a:pt x="583" y="283"/>
                    <a:pt x="583" y="283"/>
                  </a:cubicBezTo>
                  <a:cubicBezTo>
                    <a:pt x="596" y="264"/>
                    <a:pt x="608" y="252"/>
                    <a:pt x="621" y="239"/>
                  </a:cubicBezTo>
                  <a:close/>
                  <a:moveTo>
                    <a:pt x="1413" y="3678"/>
                  </a:moveTo>
                  <a:cubicBezTo>
                    <a:pt x="1419" y="3684"/>
                    <a:pt x="1425" y="3691"/>
                    <a:pt x="1432" y="3697"/>
                  </a:cubicBezTo>
                  <a:cubicBezTo>
                    <a:pt x="1432" y="3697"/>
                    <a:pt x="1438" y="3703"/>
                    <a:pt x="1438" y="3703"/>
                  </a:cubicBezTo>
                  <a:cubicBezTo>
                    <a:pt x="1425" y="3703"/>
                    <a:pt x="1413" y="3697"/>
                    <a:pt x="1406" y="3691"/>
                  </a:cubicBezTo>
                  <a:cubicBezTo>
                    <a:pt x="1406" y="3691"/>
                    <a:pt x="1413" y="3684"/>
                    <a:pt x="1413" y="3678"/>
                  </a:cubicBezTo>
                  <a:close/>
                  <a:moveTo>
                    <a:pt x="1001" y="3640"/>
                  </a:moveTo>
                  <a:cubicBezTo>
                    <a:pt x="1001" y="3646"/>
                    <a:pt x="995" y="3659"/>
                    <a:pt x="995" y="3665"/>
                  </a:cubicBezTo>
                  <a:cubicBezTo>
                    <a:pt x="988" y="3665"/>
                    <a:pt x="982" y="3672"/>
                    <a:pt x="982" y="3672"/>
                  </a:cubicBezTo>
                  <a:cubicBezTo>
                    <a:pt x="950" y="3691"/>
                    <a:pt x="950" y="3722"/>
                    <a:pt x="957" y="3748"/>
                  </a:cubicBezTo>
                  <a:cubicBezTo>
                    <a:pt x="950" y="3760"/>
                    <a:pt x="944" y="3779"/>
                    <a:pt x="938" y="3792"/>
                  </a:cubicBezTo>
                  <a:lnTo>
                    <a:pt x="919" y="3792"/>
                  </a:lnTo>
                  <a:cubicBezTo>
                    <a:pt x="931" y="3754"/>
                    <a:pt x="944" y="3716"/>
                    <a:pt x="957" y="3678"/>
                  </a:cubicBezTo>
                  <a:cubicBezTo>
                    <a:pt x="963" y="3672"/>
                    <a:pt x="976" y="3659"/>
                    <a:pt x="988" y="3653"/>
                  </a:cubicBezTo>
                  <a:cubicBezTo>
                    <a:pt x="995" y="3646"/>
                    <a:pt x="995" y="3646"/>
                    <a:pt x="1001" y="3640"/>
                  </a:cubicBezTo>
                  <a:close/>
                  <a:moveTo>
                    <a:pt x="760" y="3912"/>
                  </a:moveTo>
                  <a:lnTo>
                    <a:pt x="760" y="3912"/>
                  </a:lnTo>
                  <a:cubicBezTo>
                    <a:pt x="735" y="3969"/>
                    <a:pt x="710" y="4026"/>
                    <a:pt x="691" y="4083"/>
                  </a:cubicBezTo>
                  <a:cubicBezTo>
                    <a:pt x="703" y="4039"/>
                    <a:pt x="722" y="3988"/>
                    <a:pt x="735" y="3944"/>
                  </a:cubicBezTo>
                  <a:cubicBezTo>
                    <a:pt x="741" y="3931"/>
                    <a:pt x="754" y="3919"/>
                    <a:pt x="760" y="3912"/>
                  </a:cubicBezTo>
                  <a:close/>
                  <a:moveTo>
                    <a:pt x="881" y="3900"/>
                  </a:moveTo>
                  <a:cubicBezTo>
                    <a:pt x="881" y="3906"/>
                    <a:pt x="887" y="3906"/>
                    <a:pt x="887" y="3912"/>
                  </a:cubicBezTo>
                  <a:cubicBezTo>
                    <a:pt x="862" y="3976"/>
                    <a:pt x="836" y="4033"/>
                    <a:pt x="811" y="4096"/>
                  </a:cubicBezTo>
                  <a:cubicBezTo>
                    <a:pt x="836" y="4033"/>
                    <a:pt x="855" y="3963"/>
                    <a:pt x="881" y="3900"/>
                  </a:cubicBezTo>
                  <a:close/>
                  <a:moveTo>
                    <a:pt x="1387" y="3912"/>
                  </a:moveTo>
                  <a:cubicBezTo>
                    <a:pt x="1362" y="3995"/>
                    <a:pt x="1343" y="4077"/>
                    <a:pt x="1324" y="4159"/>
                  </a:cubicBezTo>
                  <a:cubicBezTo>
                    <a:pt x="1330" y="4083"/>
                    <a:pt x="1343" y="4001"/>
                    <a:pt x="1356" y="3925"/>
                  </a:cubicBezTo>
                  <a:cubicBezTo>
                    <a:pt x="1368" y="3919"/>
                    <a:pt x="1375" y="3912"/>
                    <a:pt x="1387" y="3912"/>
                  </a:cubicBezTo>
                  <a:close/>
                  <a:moveTo>
                    <a:pt x="1134" y="3957"/>
                  </a:moveTo>
                  <a:cubicBezTo>
                    <a:pt x="1115" y="4064"/>
                    <a:pt x="1096" y="4172"/>
                    <a:pt x="1083" y="4280"/>
                  </a:cubicBezTo>
                  <a:cubicBezTo>
                    <a:pt x="1090" y="4172"/>
                    <a:pt x="1102" y="4064"/>
                    <a:pt x="1109" y="3957"/>
                  </a:cubicBezTo>
                  <a:close/>
                  <a:moveTo>
                    <a:pt x="1463" y="3900"/>
                  </a:moveTo>
                  <a:cubicBezTo>
                    <a:pt x="1476" y="3900"/>
                    <a:pt x="1495" y="3900"/>
                    <a:pt x="1508" y="3906"/>
                  </a:cubicBezTo>
                  <a:cubicBezTo>
                    <a:pt x="1444" y="4109"/>
                    <a:pt x="1375" y="4305"/>
                    <a:pt x="1311" y="4508"/>
                  </a:cubicBezTo>
                  <a:cubicBezTo>
                    <a:pt x="1356" y="4305"/>
                    <a:pt x="1406" y="4096"/>
                    <a:pt x="1463" y="3900"/>
                  </a:cubicBezTo>
                  <a:close/>
                  <a:moveTo>
                    <a:pt x="583" y="4349"/>
                  </a:moveTo>
                  <a:lnTo>
                    <a:pt x="583" y="4349"/>
                  </a:lnTo>
                  <a:cubicBezTo>
                    <a:pt x="564" y="4400"/>
                    <a:pt x="545" y="4457"/>
                    <a:pt x="526" y="4514"/>
                  </a:cubicBezTo>
                  <a:cubicBezTo>
                    <a:pt x="526" y="4501"/>
                    <a:pt x="526" y="4495"/>
                    <a:pt x="526" y="4482"/>
                  </a:cubicBezTo>
                  <a:cubicBezTo>
                    <a:pt x="545" y="4438"/>
                    <a:pt x="564" y="4394"/>
                    <a:pt x="583" y="4349"/>
                  </a:cubicBezTo>
                  <a:close/>
                  <a:moveTo>
                    <a:pt x="1014" y="3950"/>
                  </a:moveTo>
                  <a:cubicBezTo>
                    <a:pt x="1026" y="3950"/>
                    <a:pt x="1033" y="3950"/>
                    <a:pt x="1045" y="3957"/>
                  </a:cubicBezTo>
                  <a:cubicBezTo>
                    <a:pt x="1007" y="4153"/>
                    <a:pt x="982" y="4349"/>
                    <a:pt x="969" y="4546"/>
                  </a:cubicBezTo>
                  <a:cubicBezTo>
                    <a:pt x="976" y="4381"/>
                    <a:pt x="988" y="4223"/>
                    <a:pt x="1001" y="4058"/>
                  </a:cubicBezTo>
                  <a:cubicBezTo>
                    <a:pt x="1007" y="4039"/>
                    <a:pt x="995" y="4033"/>
                    <a:pt x="982" y="4033"/>
                  </a:cubicBezTo>
                  <a:cubicBezTo>
                    <a:pt x="995" y="4007"/>
                    <a:pt x="1001" y="3976"/>
                    <a:pt x="1014" y="3950"/>
                  </a:cubicBezTo>
                  <a:close/>
                  <a:moveTo>
                    <a:pt x="931" y="4185"/>
                  </a:moveTo>
                  <a:lnTo>
                    <a:pt x="931" y="4185"/>
                  </a:lnTo>
                  <a:cubicBezTo>
                    <a:pt x="925" y="4210"/>
                    <a:pt x="919" y="4248"/>
                    <a:pt x="912" y="4299"/>
                  </a:cubicBezTo>
                  <a:cubicBezTo>
                    <a:pt x="900" y="4381"/>
                    <a:pt x="887" y="4463"/>
                    <a:pt x="881" y="4552"/>
                  </a:cubicBezTo>
                  <a:cubicBezTo>
                    <a:pt x="881" y="4501"/>
                    <a:pt x="881" y="4451"/>
                    <a:pt x="881" y="4400"/>
                  </a:cubicBezTo>
                  <a:cubicBezTo>
                    <a:pt x="881" y="4368"/>
                    <a:pt x="887" y="4337"/>
                    <a:pt x="887" y="4305"/>
                  </a:cubicBezTo>
                  <a:cubicBezTo>
                    <a:pt x="900" y="4267"/>
                    <a:pt x="912" y="4223"/>
                    <a:pt x="931" y="4185"/>
                  </a:cubicBezTo>
                  <a:close/>
                  <a:moveTo>
                    <a:pt x="501" y="4546"/>
                  </a:moveTo>
                  <a:cubicBezTo>
                    <a:pt x="501" y="4558"/>
                    <a:pt x="501" y="4577"/>
                    <a:pt x="501" y="4590"/>
                  </a:cubicBezTo>
                  <a:cubicBezTo>
                    <a:pt x="482" y="4641"/>
                    <a:pt x="463" y="4698"/>
                    <a:pt x="444" y="4748"/>
                  </a:cubicBezTo>
                  <a:cubicBezTo>
                    <a:pt x="444" y="4729"/>
                    <a:pt x="437" y="4710"/>
                    <a:pt x="437" y="4691"/>
                  </a:cubicBezTo>
                  <a:cubicBezTo>
                    <a:pt x="444" y="4672"/>
                    <a:pt x="450" y="4653"/>
                    <a:pt x="456" y="4647"/>
                  </a:cubicBezTo>
                  <a:cubicBezTo>
                    <a:pt x="469" y="4615"/>
                    <a:pt x="482" y="4577"/>
                    <a:pt x="501" y="4546"/>
                  </a:cubicBezTo>
                  <a:close/>
                  <a:moveTo>
                    <a:pt x="583" y="4767"/>
                  </a:moveTo>
                  <a:lnTo>
                    <a:pt x="583" y="4767"/>
                  </a:lnTo>
                  <a:cubicBezTo>
                    <a:pt x="570" y="4805"/>
                    <a:pt x="558" y="4850"/>
                    <a:pt x="545" y="4888"/>
                  </a:cubicBezTo>
                  <a:cubicBezTo>
                    <a:pt x="545" y="4875"/>
                    <a:pt x="545" y="4856"/>
                    <a:pt x="545" y="4843"/>
                  </a:cubicBezTo>
                  <a:cubicBezTo>
                    <a:pt x="558" y="4818"/>
                    <a:pt x="570" y="4793"/>
                    <a:pt x="583" y="4767"/>
                  </a:cubicBezTo>
                  <a:close/>
                  <a:moveTo>
                    <a:pt x="691" y="4780"/>
                  </a:moveTo>
                  <a:cubicBezTo>
                    <a:pt x="691" y="4799"/>
                    <a:pt x="691" y="4824"/>
                    <a:pt x="691" y="4850"/>
                  </a:cubicBezTo>
                  <a:cubicBezTo>
                    <a:pt x="684" y="4850"/>
                    <a:pt x="678" y="4856"/>
                    <a:pt x="678" y="4862"/>
                  </a:cubicBezTo>
                  <a:cubicBezTo>
                    <a:pt x="672" y="4869"/>
                    <a:pt x="665" y="4881"/>
                    <a:pt x="665" y="4894"/>
                  </a:cubicBezTo>
                  <a:cubicBezTo>
                    <a:pt x="665" y="4875"/>
                    <a:pt x="665" y="4856"/>
                    <a:pt x="665" y="4837"/>
                  </a:cubicBezTo>
                  <a:cubicBezTo>
                    <a:pt x="672" y="4818"/>
                    <a:pt x="684" y="4799"/>
                    <a:pt x="691" y="4780"/>
                  </a:cubicBezTo>
                  <a:close/>
                  <a:moveTo>
                    <a:pt x="1280" y="3944"/>
                  </a:moveTo>
                  <a:lnTo>
                    <a:pt x="1280" y="3944"/>
                  </a:lnTo>
                  <a:cubicBezTo>
                    <a:pt x="1267" y="4039"/>
                    <a:pt x="1254" y="4128"/>
                    <a:pt x="1242" y="4216"/>
                  </a:cubicBezTo>
                  <a:cubicBezTo>
                    <a:pt x="1203" y="4454"/>
                    <a:pt x="1164" y="4688"/>
                    <a:pt x="1142" y="4912"/>
                  </a:cubicBezTo>
                  <a:lnTo>
                    <a:pt x="1142" y="4912"/>
                  </a:lnTo>
                  <a:cubicBezTo>
                    <a:pt x="1166" y="4608"/>
                    <a:pt x="1169" y="4277"/>
                    <a:pt x="1197" y="3957"/>
                  </a:cubicBezTo>
                  <a:cubicBezTo>
                    <a:pt x="1216" y="3957"/>
                    <a:pt x="1242" y="3950"/>
                    <a:pt x="1261" y="3950"/>
                  </a:cubicBezTo>
                  <a:cubicBezTo>
                    <a:pt x="1267" y="3950"/>
                    <a:pt x="1273" y="3950"/>
                    <a:pt x="1280" y="3944"/>
                  </a:cubicBezTo>
                  <a:close/>
                  <a:moveTo>
                    <a:pt x="520" y="4881"/>
                  </a:moveTo>
                  <a:cubicBezTo>
                    <a:pt x="520" y="4907"/>
                    <a:pt x="526" y="4932"/>
                    <a:pt x="526" y="4951"/>
                  </a:cubicBezTo>
                  <a:cubicBezTo>
                    <a:pt x="526" y="4957"/>
                    <a:pt x="526" y="4957"/>
                    <a:pt x="526" y="4964"/>
                  </a:cubicBezTo>
                  <a:cubicBezTo>
                    <a:pt x="520" y="4945"/>
                    <a:pt x="507" y="4932"/>
                    <a:pt x="501" y="4913"/>
                  </a:cubicBezTo>
                  <a:cubicBezTo>
                    <a:pt x="507" y="4900"/>
                    <a:pt x="513" y="4894"/>
                    <a:pt x="520" y="4881"/>
                  </a:cubicBezTo>
                  <a:close/>
                  <a:moveTo>
                    <a:pt x="1020" y="4463"/>
                  </a:moveTo>
                  <a:cubicBezTo>
                    <a:pt x="1020" y="4476"/>
                    <a:pt x="1020" y="4489"/>
                    <a:pt x="1020" y="4501"/>
                  </a:cubicBezTo>
                  <a:cubicBezTo>
                    <a:pt x="1007" y="4647"/>
                    <a:pt x="1007" y="4793"/>
                    <a:pt x="1007" y="4938"/>
                  </a:cubicBezTo>
                  <a:cubicBezTo>
                    <a:pt x="1001" y="4976"/>
                    <a:pt x="1001" y="5008"/>
                    <a:pt x="1001" y="5033"/>
                  </a:cubicBezTo>
                  <a:cubicBezTo>
                    <a:pt x="1001" y="4869"/>
                    <a:pt x="1001" y="4704"/>
                    <a:pt x="1014" y="4539"/>
                  </a:cubicBezTo>
                  <a:cubicBezTo>
                    <a:pt x="1014" y="4514"/>
                    <a:pt x="1020" y="4489"/>
                    <a:pt x="1020" y="4463"/>
                  </a:cubicBezTo>
                  <a:close/>
                  <a:moveTo>
                    <a:pt x="1096" y="4615"/>
                  </a:moveTo>
                  <a:lnTo>
                    <a:pt x="1096" y="4615"/>
                  </a:lnTo>
                  <a:cubicBezTo>
                    <a:pt x="1090" y="4755"/>
                    <a:pt x="1090" y="4894"/>
                    <a:pt x="1090" y="5033"/>
                  </a:cubicBezTo>
                  <a:cubicBezTo>
                    <a:pt x="1083" y="5040"/>
                    <a:pt x="1071" y="5046"/>
                    <a:pt x="1064" y="5046"/>
                  </a:cubicBezTo>
                  <a:cubicBezTo>
                    <a:pt x="1071" y="4907"/>
                    <a:pt x="1077" y="4761"/>
                    <a:pt x="1096" y="4615"/>
                  </a:cubicBezTo>
                  <a:close/>
                  <a:moveTo>
                    <a:pt x="634" y="5065"/>
                  </a:moveTo>
                  <a:cubicBezTo>
                    <a:pt x="634" y="5071"/>
                    <a:pt x="634" y="5071"/>
                    <a:pt x="634" y="5078"/>
                  </a:cubicBezTo>
                  <a:lnTo>
                    <a:pt x="627" y="5078"/>
                  </a:lnTo>
                  <a:lnTo>
                    <a:pt x="634" y="5065"/>
                  </a:lnTo>
                  <a:close/>
                  <a:moveTo>
                    <a:pt x="1001" y="5059"/>
                  </a:moveTo>
                  <a:cubicBezTo>
                    <a:pt x="1001" y="5065"/>
                    <a:pt x="1001" y="5071"/>
                    <a:pt x="1007" y="5078"/>
                  </a:cubicBezTo>
                  <a:lnTo>
                    <a:pt x="1001" y="5078"/>
                  </a:lnTo>
                  <a:cubicBezTo>
                    <a:pt x="1001" y="5071"/>
                    <a:pt x="1001" y="5065"/>
                    <a:pt x="1001" y="5059"/>
                  </a:cubicBezTo>
                  <a:close/>
                  <a:moveTo>
                    <a:pt x="684" y="4957"/>
                  </a:moveTo>
                  <a:cubicBezTo>
                    <a:pt x="684" y="4989"/>
                    <a:pt x="678" y="5027"/>
                    <a:pt x="678" y="5059"/>
                  </a:cubicBezTo>
                  <a:cubicBezTo>
                    <a:pt x="678" y="5071"/>
                    <a:pt x="678" y="5090"/>
                    <a:pt x="678" y="5103"/>
                  </a:cubicBezTo>
                  <a:cubicBezTo>
                    <a:pt x="672" y="5103"/>
                    <a:pt x="672" y="5103"/>
                    <a:pt x="672" y="5097"/>
                  </a:cubicBezTo>
                  <a:cubicBezTo>
                    <a:pt x="665" y="5090"/>
                    <a:pt x="665" y="5084"/>
                    <a:pt x="665" y="5078"/>
                  </a:cubicBezTo>
                  <a:cubicBezTo>
                    <a:pt x="665" y="5052"/>
                    <a:pt x="665" y="5033"/>
                    <a:pt x="665" y="5008"/>
                  </a:cubicBezTo>
                  <a:cubicBezTo>
                    <a:pt x="672" y="4989"/>
                    <a:pt x="678" y="4976"/>
                    <a:pt x="684" y="4957"/>
                  </a:cubicBezTo>
                  <a:close/>
                  <a:moveTo>
                    <a:pt x="919" y="4603"/>
                  </a:moveTo>
                  <a:cubicBezTo>
                    <a:pt x="925" y="4793"/>
                    <a:pt x="938" y="4995"/>
                    <a:pt x="950" y="5103"/>
                  </a:cubicBezTo>
                  <a:cubicBezTo>
                    <a:pt x="925" y="5109"/>
                    <a:pt x="900" y="5116"/>
                    <a:pt x="874" y="5122"/>
                  </a:cubicBezTo>
                  <a:cubicBezTo>
                    <a:pt x="887" y="4951"/>
                    <a:pt x="893" y="4774"/>
                    <a:pt x="919" y="4603"/>
                  </a:cubicBezTo>
                  <a:close/>
                  <a:moveTo>
                    <a:pt x="735" y="4869"/>
                  </a:moveTo>
                  <a:cubicBezTo>
                    <a:pt x="741" y="4951"/>
                    <a:pt x="748" y="5040"/>
                    <a:pt x="754" y="5128"/>
                  </a:cubicBezTo>
                  <a:cubicBezTo>
                    <a:pt x="741" y="5122"/>
                    <a:pt x="722" y="5122"/>
                    <a:pt x="710" y="5116"/>
                  </a:cubicBezTo>
                  <a:cubicBezTo>
                    <a:pt x="722" y="5033"/>
                    <a:pt x="729" y="4951"/>
                    <a:pt x="735" y="4869"/>
                  </a:cubicBezTo>
                  <a:close/>
                  <a:moveTo>
                    <a:pt x="811" y="4495"/>
                  </a:moveTo>
                  <a:lnTo>
                    <a:pt x="792" y="4824"/>
                  </a:lnTo>
                  <a:cubicBezTo>
                    <a:pt x="786" y="4926"/>
                    <a:pt x="786" y="5027"/>
                    <a:pt x="773" y="5128"/>
                  </a:cubicBezTo>
                  <a:cubicBezTo>
                    <a:pt x="779" y="5065"/>
                    <a:pt x="773" y="4919"/>
                    <a:pt x="773" y="4837"/>
                  </a:cubicBezTo>
                  <a:cubicBezTo>
                    <a:pt x="773" y="4755"/>
                    <a:pt x="773" y="4666"/>
                    <a:pt x="773" y="4584"/>
                  </a:cubicBezTo>
                  <a:cubicBezTo>
                    <a:pt x="786" y="4552"/>
                    <a:pt x="798" y="4527"/>
                    <a:pt x="811" y="4495"/>
                  </a:cubicBezTo>
                  <a:close/>
                  <a:moveTo>
                    <a:pt x="824" y="4983"/>
                  </a:moveTo>
                  <a:cubicBezTo>
                    <a:pt x="824" y="5014"/>
                    <a:pt x="824" y="5033"/>
                    <a:pt x="830" y="5046"/>
                  </a:cubicBezTo>
                  <a:cubicBezTo>
                    <a:pt x="830" y="5071"/>
                    <a:pt x="830" y="5103"/>
                    <a:pt x="830" y="5128"/>
                  </a:cubicBezTo>
                  <a:lnTo>
                    <a:pt x="811" y="5128"/>
                  </a:lnTo>
                  <a:cubicBezTo>
                    <a:pt x="817" y="5084"/>
                    <a:pt x="817" y="5033"/>
                    <a:pt x="824" y="4983"/>
                  </a:cubicBezTo>
                  <a:close/>
                  <a:moveTo>
                    <a:pt x="683" y="0"/>
                  </a:moveTo>
                  <a:cubicBezTo>
                    <a:pt x="675" y="0"/>
                    <a:pt x="667" y="2"/>
                    <a:pt x="659" y="5"/>
                  </a:cubicBezTo>
                  <a:cubicBezTo>
                    <a:pt x="507" y="55"/>
                    <a:pt x="273" y="201"/>
                    <a:pt x="469" y="366"/>
                  </a:cubicBezTo>
                  <a:cubicBezTo>
                    <a:pt x="475" y="369"/>
                    <a:pt x="482" y="371"/>
                    <a:pt x="488" y="371"/>
                  </a:cubicBezTo>
                  <a:cubicBezTo>
                    <a:pt x="494" y="371"/>
                    <a:pt x="501" y="369"/>
                    <a:pt x="507" y="366"/>
                  </a:cubicBezTo>
                  <a:lnTo>
                    <a:pt x="507" y="366"/>
                  </a:lnTo>
                  <a:cubicBezTo>
                    <a:pt x="450" y="549"/>
                    <a:pt x="621" y="961"/>
                    <a:pt x="653" y="1081"/>
                  </a:cubicBezTo>
                  <a:cubicBezTo>
                    <a:pt x="754" y="1493"/>
                    <a:pt x="868" y="1905"/>
                    <a:pt x="988" y="2316"/>
                  </a:cubicBezTo>
                  <a:cubicBezTo>
                    <a:pt x="1096" y="2671"/>
                    <a:pt x="1216" y="3032"/>
                    <a:pt x="1337" y="3380"/>
                  </a:cubicBezTo>
                  <a:cubicBezTo>
                    <a:pt x="1337" y="3387"/>
                    <a:pt x="1337" y="3387"/>
                    <a:pt x="1330" y="3387"/>
                  </a:cubicBezTo>
                  <a:cubicBezTo>
                    <a:pt x="1293" y="3373"/>
                    <a:pt x="1256" y="3366"/>
                    <a:pt x="1218" y="3366"/>
                  </a:cubicBezTo>
                  <a:cubicBezTo>
                    <a:pt x="1072" y="3366"/>
                    <a:pt x="930" y="3464"/>
                    <a:pt x="824" y="3570"/>
                  </a:cubicBezTo>
                  <a:cubicBezTo>
                    <a:pt x="817" y="3577"/>
                    <a:pt x="817" y="3577"/>
                    <a:pt x="817" y="3577"/>
                  </a:cubicBezTo>
                  <a:cubicBezTo>
                    <a:pt x="786" y="3608"/>
                    <a:pt x="760" y="3634"/>
                    <a:pt x="741" y="3659"/>
                  </a:cubicBezTo>
                  <a:cubicBezTo>
                    <a:pt x="412" y="4033"/>
                    <a:pt x="0" y="4774"/>
                    <a:pt x="494" y="5185"/>
                  </a:cubicBezTo>
                  <a:cubicBezTo>
                    <a:pt x="600" y="5274"/>
                    <a:pt x="711" y="5311"/>
                    <a:pt x="822" y="5311"/>
                  </a:cubicBezTo>
                  <a:cubicBezTo>
                    <a:pt x="958" y="5311"/>
                    <a:pt x="1094" y="5256"/>
                    <a:pt x="1223" y="5173"/>
                  </a:cubicBezTo>
                  <a:cubicBezTo>
                    <a:pt x="1242" y="5173"/>
                    <a:pt x="1261" y="5160"/>
                    <a:pt x="1267" y="5135"/>
                  </a:cubicBezTo>
                  <a:cubicBezTo>
                    <a:pt x="1349" y="5078"/>
                    <a:pt x="1425" y="5008"/>
                    <a:pt x="1489" y="4926"/>
                  </a:cubicBezTo>
                  <a:cubicBezTo>
                    <a:pt x="1501" y="4919"/>
                    <a:pt x="1508" y="4913"/>
                    <a:pt x="1514" y="4900"/>
                  </a:cubicBezTo>
                  <a:cubicBezTo>
                    <a:pt x="1628" y="4761"/>
                    <a:pt x="1717" y="4609"/>
                    <a:pt x="1761" y="4482"/>
                  </a:cubicBezTo>
                  <a:cubicBezTo>
                    <a:pt x="1793" y="4400"/>
                    <a:pt x="1818" y="4305"/>
                    <a:pt x="1831" y="4210"/>
                  </a:cubicBezTo>
                  <a:cubicBezTo>
                    <a:pt x="1888" y="4166"/>
                    <a:pt x="1888" y="4052"/>
                    <a:pt x="1869" y="3969"/>
                  </a:cubicBezTo>
                  <a:cubicBezTo>
                    <a:pt x="1774" y="3532"/>
                    <a:pt x="1571" y="3095"/>
                    <a:pt x="1438" y="2665"/>
                  </a:cubicBezTo>
                  <a:cubicBezTo>
                    <a:pt x="1172" y="1810"/>
                    <a:pt x="950" y="948"/>
                    <a:pt x="760" y="74"/>
                  </a:cubicBezTo>
                  <a:cubicBezTo>
                    <a:pt x="755" y="3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47369" y="3751863"/>
              <a:ext cx="40639" cy="114323"/>
            </a:xfrm>
            <a:custGeom>
              <a:avLst/>
              <a:gdLst/>
              <a:ahLst/>
              <a:cxnLst/>
              <a:rect l="l" t="t" r="r" b="b"/>
              <a:pathLst>
                <a:path w="1172" h="3297" extrusionOk="0">
                  <a:moveTo>
                    <a:pt x="367" y="230"/>
                  </a:moveTo>
                  <a:cubicBezTo>
                    <a:pt x="386" y="287"/>
                    <a:pt x="399" y="344"/>
                    <a:pt x="418" y="401"/>
                  </a:cubicBezTo>
                  <a:cubicBezTo>
                    <a:pt x="393" y="331"/>
                    <a:pt x="361" y="249"/>
                    <a:pt x="361" y="230"/>
                  </a:cubicBezTo>
                  <a:close/>
                  <a:moveTo>
                    <a:pt x="386" y="154"/>
                  </a:moveTo>
                  <a:cubicBezTo>
                    <a:pt x="538" y="838"/>
                    <a:pt x="728" y="1522"/>
                    <a:pt x="963" y="2180"/>
                  </a:cubicBezTo>
                  <a:cubicBezTo>
                    <a:pt x="944" y="2136"/>
                    <a:pt x="925" y="2085"/>
                    <a:pt x="906" y="2035"/>
                  </a:cubicBezTo>
                  <a:cubicBezTo>
                    <a:pt x="830" y="1826"/>
                    <a:pt x="760" y="1604"/>
                    <a:pt x="697" y="1389"/>
                  </a:cubicBezTo>
                  <a:cubicBezTo>
                    <a:pt x="678" y="1338"/>
                    <a:pt x="665" y="1294"/>
                    <a:pt x="652" y="1243"/>
                  </a:cubicBezTo>
                  <a:cubicBezTo>
                    <a:pt x="570" y="920"/>
                    <a:pt x="488" y="597"/>
                    <a:pt x="405" y="274"/>
                  </a:cubicBezTo>
                  <a:cubicBezTo>
                    <a:pt x="405" y="270"/>
                    <a:pt x="399" y="265"/>
                    <a:pt x="395" y="265"/>
                  </a:cubicBezTo>
                  <a:cubicBezTo>
                    <a:pt x="394" y="265"/>
                    <a:pt x="393" y="266"/>
                    <a:pt x="393" y="268"/>
                  </a:cubicBezTo>
                  <a:cubicBezTo>
                    <a:pt x="386" y="255"/>
                    <a:pt x="386" y="242"/>
                    <a:pt x="380" y="230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386" y="204"/>
                    <a:pt x="380" y="198"/>
                    <a:pt x="367" y="185"/>
                  </a:cubicBezTo>
                  <a:cubicBezTo>
                    <a:pt x="367" y="185"/>
                    <a:pt x="367" y="179"/>
                    <a:pt x="367" y="179"/>
                  </a:cubicBezTo>
                  <a:cubicBezTo>
                    <a:pt x="374" y="166"/>
                    <a:pt x="380" y="160"/>
                    <a:pt x="386" y="154"/>
                  </a:cubicBezTo>
                  <a:close/>
                  <a:moveTo>
                    <a:pt x="880" y="2282"/>
                  </a:moveTo>
                  <a:cubicBezTo>
                    <a:pt x="880" y="2288"/>
                    <a:pt x="887" y="2288"/>
                    <a:pt x="893" y="2294"/>
                  </a:cubicBezTo>
                  <a:cubicBezTo>
                    <a:pt x="893" y="2294"/>
                    <a:pt x="893" y="2294"/>
                    <a:pt x="893" y="2301"/>
                  </a:cubicBezTo>
                  <a:cubicBezTo>
                    <a:pt x="887" y="2301"/>
                    <a:pt x="880" y="2294"/>
                    <a:pt x="874" y="2294"/>
                  </a:cubicBezTo>
                  <a:cubicBezTo>
                    <a:pt x="874" y="2288"/>
                    <a:pt x="880" y="2288"/>
                    <a:pt x="880" y="2282"/>
                  </a:cubicBezTo>
                  <a:close/>
                  <a:moveTo>
                    <a:pt x="627" y="2256"/>
                  </a:moveTo>
                  <a:cubicBezTo>
                    <a:pt x="621" y="2263"/>
                    <a:pt x="621" y="2269"/>
                    <a:pt x="621" y="2275"/>
                  </a:cubicBezTo>
                  <a:cubicBezTo>
                    <a:pt x="614" y="2275"/>
                    <a:pt x="614" y="2282"/>
                    <a:pt x="608" y="2282"/>
                  </a:cubicBezTo>
                  <a:cubicBezTo>
                    <a:pt x="595" y="2294"/>
                    <a:pt x="589" y="2307"/>
                    <a:pt x="595" y="2326"/>
                  </a:cubicBezTo>
                  <a:cubicBezTo>
                    <a:pt x="595" y="2332"/>
                    <a:pt x="589" y="2345"/>
                    <a:pt x="583" y="2351"/>
                  </a:cubicBezTo>
                  <a:cubicBezTo>
                    <a:pt x="583" y="2351"/>
                    <a:pt x="576" y="2358"/>
                    <a:pt x="576" y="2358"/>
                  </a:cubicBezTo>
                  <a:lnTo>
                    <a:pt x="570" y="2358"/>
                  </a:lnTo>
                  <a:cubicBezTo>
                    <a:pt x="576" y="2332"/>
                    <a:pt x="589" y="2307"/>
                    <a:pt x="595" y="2288"/>
                  </a:cubicBezTo>
                  <a:cubicBezTo>
                    <a:pt x="602" y="2282"/>
                    <a:pt x="608" y="2269"/>
                    <a:pt x="614" y="2269"/>
                  </a:cubicBezTo>
                  <a:cubicBezTo>
                    <a:pt x="621" y="2263"/>
                    <a:pt x="621" y="2263"/>
                    <a:pt x="627" y="2256"/>
                  </a:cubicBezTo>
                  <a:close/>
                  <a:moveTo>
                    <a:pt x="475" y="2427"/>
                  </a:moveTo>
                  <a:lnTo>
                    <a:pt x="475" y="2427"/>
                  </a:lnTo>
                  <a:cubicBezTo>
                    <a:pt x="465" y="2458"/>
                    <a:pt x="451" y="2485"/>
                    <a:pt x="439" y="2514"/>
                  </a:cubicBezTo>
                  <a:lnTo>
                    <a:pt x="439" y="2514"/>
                  </a:lnTo>
                  <a:cubicBezTo>
                    <a:pt x="446" y="2491"/>
                    <a:pt x="451" y="2471"/>
                    <a:pt x="456" y="2446"/>
                  </a:cubicBezTo>
                  <a:cubicBezTo>
                    <a:pt x="462" y="2440"/>
                    <a:pt x="469" y="2434"/>
                    <a:pt x="475" y="2427"/>
                  </a:cubicBezTo>
                  <a:close/>
                  <a:moveTo>
                    <a:pt x="551" y="2421"/>
                  </a:moveTo>
                  <a:cubicBezTo>
                    <a:pt x="551" y="2421"/>
                    <a:pt x="551" y="2427"/>
                    <a:pt x="551" y="2427"/>
                  </a:cubicBezTo>
                  <a:cubicBezTo>
                    <a:pt x="538" y="2465"/>
                    <a:pt x="519" y="2503"/>
                    <a:pt x="507" y="2541"/>
                  </a:cubicBezTo>
                  <a:cubicBezTo>
                    <a:pt x="519" y="2503"/>
                    <a:pt x="532" y="2459"/>
                    <a:pt x="551" y="2421"/>
                  </a:cubicBezTo>
                  <a:close/>
                  <a:moveTo>
                    <a:pt x="861" y="2427"/>
                  </a:moveTo>
                  <a:cubicBezTo>
                    <a:pt x="849" y="2478"/>
                    <a:pt x="836" y="2529"/>
                    <a:pt x="823" y="2586"/>
                  </a:cubicBezTo>
                  <a:cubicBezTo>
                    <a:pt x="830" y="2535"/>
                    <a:pt x="836" y="2484"/>
                    <a:pt x="842" y="2434"/>
                  </a:cubicBezTo>
                  <a:cubicBezTo>
                    <a:pt x="849" y="2434"/>
                    <a:pt x="855" y="2427"/>
                    <a:pt x="861" y="2427"/>
                  </a:cubicBezTo>
                  <a:close/>
                  <a:moveTo>
                    <a:pt x="703" y="2459"/>
                  </a:moveTo>
                  <a:cubicBezTo>
                    <a:pt x="690" y="2522"/>
                    <a:pt x="684" y="2586"/>
                    <a:pt x="671" y="2655"/>
                  </a:cubicBezTo>
                  <a:cubicBezTo>
                    <a:pt x="678" y="2586"/>
                    <a:pt x="684" y="2522"/>
                    <a:pt x="690" y="2459"/>
                  </a:cubicBezTo>
                  <a:close/>
                  <a:moveTo>
                    <a:pt x="906" y="2421"/>
                  </a:moveTo>
                  <a:cubicBezTo>
                    <a:pt x="918" y="2421"/>
                    <a:pt x="931" y="2421"/>
                    <a:pt x="937" y="2427"/>
                  </a:cubicBezTo>
                  <a:cubicBezTo>
                    <a:pt x="893" y="2548"/>
                    <a:pt x="855" y="2674"/>
                    <a:pt x="817" y="2795"/>
                  </a:cubicBezTo>
                  <a:cubicBezTo>
                    <a:pt x="842" y="2668"/>
                    <a:pt x="874" y="2541"/>
                    <a:pt x="906" y="2421"/>
                  </a:cubicBezTo>
                  <a:close/>
                  <a:moveTo>
                    <a:pt x="367" y="2700"/>
                  </a:moveTo>
                  <a:lnTo>
                    <a:pt x="367" y="2700"/>
                  </a:lnTo>
                  <a:cubicBezTo>
                    <a:pt x="355" y="2731"/>
                    <a:pt x="342" y="2769"/>
                    <a:pt x="329" y="2801"/>
                  </a:cubicBezTo>
                  <a:cubicBezTo>
                    <a:pt x="329" y="2795"/>
                    <a:pt x="329" y="2788"/>
                    <a:pt x="329" y="2782"/>
                  </a:cubicBezTo>
                  <a:cubicBezTo>
                    <a:pt x="342" y="2757"/>
                    <a:pt x="355" y="2725"/>
                    <a:pt x="367" y="2700"/>
                  </a:cubicBezTo>
                  <a:close/>
                  <a:moveTo>
                    <a:pt x="652" y="2453"/>
                  </a:moveTo>
                  <a:cubicBezTo>
                    <a:pt x="627" y="2579"/>
                    <a:pt x="614" y="2700"/>
                    <a:pt x="602" y="2820"/>
                  </a:cubicBezTo>
                  <a:cubicBezTo>
                    <a:pt x="608" y="2719"/>
                    <a:pt x="614" y="2617"/>
                    <a:pt x="627" y="2516"/>
                  </a:cubicBezTo>
                  <a:cubicBezTo>
                    <a:pt x="627" y="2510"/>
                    <a:pt x="621" y="2503"/>
                    <a:pt x="614" y="2503"/>
                  </a:cubicBezTo>
                  <a:cubicBezTo>
                    <a:pt x="621" y="2484"/>
                    <a:pt x="627" y="2472"/>
                    <a:pt x="627" y="2453"/>
                  </a:cubicBezTo>
                  <a:close/>
                  <a:moveTo>
                    <a:pt x="576" y="2598"/>
                  </a:moveTo>
                  <a:cubicBezTo>
                    <a:pt x="576" y="2611"/>
                    <a:pt x="570" y="2636"/>
                    <a:pt x="570" y="2668"/>
                  </a:cubicBezTo>
                  <a:cubicBezTo>
                    <a:pt x="564" y="2719"/>
                    <a:pt x="551" y="2769"/>
                    <a:pt x="545" y="2826"/>
                  </a:cubicBezTo>
                  <a:cubicBezTo>
                    <a:pt x="545" y="2795"/>
                    <a:pt x="545" y="2763"/>
                    <a:pt x="545" y="2731"/>
                  </a:cubicBezTo>
                  <a:cubicBezTo>
                    <a:pt x="551" y="2712"/>
                    <a:pt x="551" y="2687"/>
                    <a:pt x="551" y="2674"/>
                  </a:cubicBezTo>
                  <a:cubicBezTo>
                    <a:pt x="564" y="2649"/>
                    <a:pt x="570" y="2624"/>
                    <a:pt x="576" y="2598"/>
                  </a:cubicBezTo>
                  <a:close/>
                  <a:moveTo>
                    <a:pt x="310" y="2820"/>
                  </a:moveTo>
                  <a:cubicBezTo>
                    <a:pt x="310" y="2833"/>
                    <a:pt x="310" y="2839"/>
                    <a:pt x="310" y="2845"/>
                  </a:cubicBezTo>
                  <a:cubicBezTo>
                    <a:pt x="304" y="2883"/>
                    <a:pt x="291" y="2915"/>
                    <a:pt x="279" y="2947"/>
                  </a:cubicBezTo>
                  <a:cubicBezTo>
                    <a:pt x="279" y="2934"/>
                    <a:pt x="279" y="2921"/>
                    <a:pt x="272" y="2909"/>
                  </a:cubicBezTo>
                  <a:cubicBezTo>
                    <a:pt x="279" y="2902"/>
                    <a:pt x="285" y="2890"/>
                    <a:pt x="285" y="2883"/>
                  </a:cubicBezTo>
                  <a:cubicBezTo>
                    <a:pt x="291" y="2864"/>
                    <a:pt x="304" y="2845"/>
                    <a:pt x="310" y="2820"/>
                  </a:cubicBezTo>
                  <a:close/>
                  <a:moveTo>
                    <a:pt x="367" y="2959"/>
                  </a:moveTo>
                  <a:lnTo>
                    <a:pt x="367" y="2959"/>
                  </a:lnTo>
                  <a:cubicBezTo>
                    <a:pt x="355" y="2985"/>
                    <a:pt x="348" y="3010"/>
                    <a:pt x="342" y="3035"/>
                  </a:cubicBezTo>
                  <a:cubicBezTo>
                    <a:pt x="342" y="3023"/>
                    <a:pt x="342" y="3016"/>
                    <a:pt x="342" y="3004"/>
                  </a:cubicBezTo>
                  <a:cubicBezTo>
                    <a:pt x="348" y="2991"/>
                    <a:pt x="355" y="2972"/>
                    <a:pt x="367" y="2959"/>
                  </a:cubicBezTo>
                  <a:close/>
                  <a:moveTo>
                    <a:pt x="431" y="2966"/>
                  </a:moveTo>
                  <a:cubicBezTo>
                    <a:pt x="431" y="2978"/>
                    <a:pt x="431" y="2997"/>
                    <a:pt x="431" y="3010"/>
                  </a:cubicBezTo>
                  <a:cubicBezTo>
                    <a:pt x="424" y="3010"/>
                    <a:pt x="424" y="3010"/>
                    <a:pt x="424" y="3016"/>
                  </a:cubicBezTo>
                  <a:cubicBezTo>
                    <a:pt x="418" y="3023"/>
                    <a:pt x="418" y="3029"/>
                    <a:pt x="412" y="3035"/>
                  </a:cubicBezTo>
                  <a:cubicBezTo>
                    <a:pt x="412" y="3029"/>
                    <a:pt x="412" y="3016"/>
                    <a:pt x="412" y="3004"/>
                  </a:cubicBezTo>
                  <a:cubicBezTo>
                    <a:pt x="418" y="2991"/>
                    <a:pt x="424" y="2978"/>
                    <a:pt x="431" y="2966"/>
                  </a:cubicBezTo>
                  <a:close/>
                  <a:moveTo>
                    <a:pt x="323" y="3029"/>
                  </a:moveTo>
                  <a:cubicBezTo>
                    <a:pt x="329" y="3042"/>
                    <a:pt x="329" y="3061"/>
                    <a:pt x="329" y="3073"/>
                  </a:cubicBezTo>
                  <a:cubicBezTo>
                    <a:pt x="329" y="3073"/>
                    <a:pt x="329" y="3080"/>
                    <a:pt x="329" y="3080"/>
                  </a:cubicBezTo>
                  <a:cubicBezTo>
                    <a:pt x="323" y="3067"/>
                    <a:pt x="317" y="3061"/>
                    <a:pt x="310" y="3048"/>
                  </a:cubicBezTo>
                  <a:cubicBezTo>
                    <a:pt x="317" y="3042"/>
                    <a:pt x="323" y="3035"/>
                    <a:pt x="323" y="3029"/>
                  </a:cubicBezTo>
                  <a:close/>
                  <a:moveTo>
                    <a:pt x="798" y="2446"/>
                  </a:moveTo>
                  <a:lnTo>
                    <a:pt x="798" y="2446"/>
                  </a:lnTo>
                  <a:cubicBezTo>
                    <a:pt x="785" y="2503"/>
                    <a:pt x="779" y="2560"/>
                    <a:pt x="773" y="2617"/>
                  </a:cubicBezTo>
                  <a:cubicBezTo>
                    <a:pt x="747" y="2782"/>
                    <a:pt x="722" y="2953"/>
                    <a:pt x="703" y="3105"/>
                  </a:cubicBezTo>
                  <a:cubicBezTo>
                    <a:pt x="722" y="2902"/>
                    <a:pt x="728" y="2674"/>
                    <a:pt x="747" y="2453"/>
                  </a:cubicBezTo>
                  <a:lnTo>
                    <a:pt x="785" y="2453"/>
                  </a:lnTo>
                  <a:cubicBezTo>
                    <a:pt x="785" y="2453"/>
                    <a:pt x="792" y="2453"/>
                    <a:pt x="798" y="2446"/>
                  </a:cubicBezTo>
                  <a:close/>
                  <a:moveTo>
                    <a:pt x="631" y="2837"/>
                  </a:moveTo>
                  <a:cubicBezTo>
                    <a:pt x="627" y="2913"/>
                    <a:pt x="627" y="2992"/>
                    <a:pt x="627" y="3067"/>
                  </a:cubicBezTo>
                  <a:cubicBezTo>
                    <a:pt x="627" y="3086"/>
                    <a:pt x="621" y="3105"/>
                    <a:pt x="621" y="3124"/>
                  </a:cubicBezTo>
                  <a:cubicBezTo>
                    <a:pt x="621" y="3030"/>
                    <a:pt x="621" y="2936"/>
                    <a:pt x="631" y="2837"/>
                  </a:cubicBezTo>
                  <a:close/>
                  <a:moveTo>
                    <a:pt x="678" y="2864"/>
                  </a:moveTo>
                  <a:cubicBezTo>
                    <a:pt x="678" y="2953"/>
                    <a:pt x="678" y="3035"/>
                    <a:pt x="678" y="3124"/>
                  </a:cubicBezTo>
                  <a:cubicBezTo>
                    <a:pt x="671" y="3124"/>
                    <a:pt x="665" y="3130"/>
                    <a:pt x="665" y="3130"/>
                  </a:cubicBezTo>
                  <a:cubicBezTo>
                    <a:pt x="665" y="3042"/>
                    <a:pt x="671" y="2953"/>
                    <a:pt x="678" y="2864"/>
                  </a:cubicBezTo>
                  <a:close/>
                  <a:moveTo>
                    <a:pt x="507" y="2788"/>
                  </a:moveTo>
                  <a:lnTo>
                    <a:pt x="507" y="2788"/>
                  </a:lnTo>
                  <a:cubicBezTo>
                    <a:pt x="500" y="2858"/>
                    <a:pt x="494" y="2928"/>
                    <a:pt x="494" y="2991"/>
                  </a:cubicBezTo>
                  <a:cubicBezTo>
                    <a:pt x="489" y="3045"/>
                    <a:pt x="488" y="3100"/>
                    <a:pt x="484" y="3154"/>
                  </a:cubicBezTo>
                  <a:lnTo>
                    <a:pt x="484" y="3154"/>
                  </a:lnTo>
                  <a:cubicBezTo>
                    <a:pt x="486" y="3109"/>
                    <a:pt x="481" y="3040"/>
                    <a:pt x="481" y="3004"/>
                  </a:cubicBezTo>
                  <a:cubicBezTo>
                    <a:pt x="481" y="2947"/>
                    <a:pt x="481" y="2896"/>
                    <a:pt x="481" y="2845"/>
                  </a:cubicBezTo>
                  <a:cubicBezTo>
                    <a:pt x="488" y="2826"/>
                    <a:pt x="500" y="2807"/>
                    <a:pt x="507" y="2788"/>
                  </a:cubicBezTo>
                  <a:close/>
                  <a:moveTo>
                    <a:pt x="621" y="3137"/>
                  </a:moveTo>
                  <a:cubicBezTo>
                    <a:pt x="627" y="3143"/>
                    <a:pt x="627" y="3149"/>
                    <a:pt x="627" y="3149"/>
                  </a:cubicBezTo>
                  <a:cubicBezTo>
                    <a:pt x="627" y="3149"/>
                    <a:pt x="627" y="3149"/>
                    <a:pt x="627" y="3156"/>
                  </a:cubicBezTo>
                  <a:cubicBezTo>
                    <a:pt x="627" y="3150"/>
                    <a:pt x="627" y="3143"/>
                    <a:pt x="621" y="3137"/>
                  </a:cubicBezTo>
                  <a:close/>
                  <a:moveTo>
                    <a:pt x="424" y="3073"/>
                  </a:moveTo>
                  <a:cubicBezTo>
                    <a:pt x="424" y="3099"/>
                    <a:pt x="424" y="3118"/>
                    <a:pt x="424" y="3137"/>
                  </a:cubicBezTo>
                  <a:cubicBezTo>
                    <a:pt x="424" y="3149"/>
                    <a:pt x="424" y="3156"/>
                    <a:pt x="424" y="3168"/>
                  </a:cubicBezTo>
                  <a:cubicBezTo>
                    <a:pt x="418" y="3168"/>
                    <a:pt x="418" y="3162"/>
                    <a:pt x="418" y="3162"/>
                  </a:cubicBezTo>
                  <a:cubicBezTo>
                    <a:pt x="418" y="3162"/>
                    <a:pt x="418" y="3156"/>
                    <a:pt x="418" y="3149"/>
                  </a:cubicBezTo>
                  <a:cubicBezTo>
                    <a:pt x="418" y="3137"/>
                    <a:pt x="412" y="3124"/>
                    <a:pt x="412" y="3105"/>
                  </a:cubicBezTo>
                  <a:cubicBezTo>
                    <a:pt x="418" y="3099"/>
                    <a:pt x="424" y="3086"/>
                    <a:pt x="424" y="3073"/>
                  </a:cubicBezTo>
                  <a:close/>
                  <a:moveTo>
                    <a:pt x="462" y="3023"/>
                  </a:moveTo>
                  <a:cubicBezTo>
                    <a:pt x="462" y="3073"/>
                    <a:pt x="462" y="3124"/>
                    <a:pt x="469" y="3181"/>
                  </a:cubicBezTo>
                  <a:cubicBezTo>
                    <a:pt x="462" y="3181"/>
                    <a:pt x="450" y="3175"/>
                    <a:pt x="443" y="3175"/>
                  </a:cubicBezTo>
                  <a:cubicBezTo>
                    <a:pt x="450" y="3124"/>
                    <a:pt x="456" y="3073"/>
                    <a:pt x="462" y="3023"/>
                  </a:cubicBezTo>
                  <a:close/>
                  <a:moveTo>
                    <a:pt x="513" y="3092"/>
                  </a:moveTo>
                  <a:cubicBezTo>
                    <a:pt x="513" y="3111"/>
                    <a:pt x="513" y="3124"/>
                    <a:pt x="519" y="3130"/>
                  </a:cubicBezTo>
                  <a:cubicBezTo>
                    <a:pt x="519" y="3149"/>
                    <a:pt x="519" y="3168"/>
                    <a:pt x="519" y="3181"/>
                  </a:cubicBezTo>
                  <a:lnTo>
                    <a:pt x="507" y="3181"/>
                  </a:lnTo>
                  <a:cubicBezTo>
                    <a:pt x="507" y="3156"/>
                    <a:pt x="507" y="3124"/>
                    <a:pt x="513" y="3092"/>
                  </a:cubicBezTo>
                  <a:close/>
                  <a:moveTo>
                    <a:pt x="570" y="2858"/>
                  </a:moveTo>
                  <a:cubicBezTo>
                    <a:pt x="576" y="2972"/>
                    <a:pt x="583" y="3099"/>
                    <a:pt x="595" y="3168"/>
                  </a:cubicBezTo>
                  <a:cubicBezTo>
                    <a:pt x="576" y="3168"/>
                    <a:pt x="564" y="3175"/>
                    <a:pt x="545" y="3181"/>
                  </a:cubicBezTo>
                  <a:cubicBezTo>
                    <a:pt x="551" y="3073"/>
                    <a:pt x="557" y="2966"/>
                    <a:pt x="570" y="2858"/>
                  </a:cubicBezTo>
                  <a:close/>
                  <a:moveTo>
                    <a:pt x="422" y="1"/>
                  </a:moveTo>
                  <a:cubicBezTo>
                    <a:pt x="418" y="1"/>
                    <a:pt x="415" y="1"/>
                    <a:pt x="412" y="2"/>
                  </a:cubicBezTo>
                  <a:cubicBezTo>
                    <a:pt x="317" y="33"/>
                    <a:pt x="171" y="128"/>
                    <a:pt x="298" y="230"/>
                  </a:cubicBezTo>
                  <a:cubicBezTo>
                    <a:pt x="301" y="233"/>
                    <a:pt x="304" y="235"/>
                    <a:pt x="307" y="235"/>
                  </a:cubicBezTo>
                  <a:cubicBezTo>
                    <a:pt x="310" y="235"/>
                    <a:pt x="314" y="233"/>
                    <a:pt x="317" y="230"/>
                  </a:cubicBezTo>
                  <a:lnTo>
                    <a:pt x="317" y="230"/>
                  </a:lnTo>
                  <a:cubicBezTo>
                    <a:pt x="285" y="344"/>
                    <a:pt x="386" y="603"/>
                    <a:pt x="405" y="673"/>
                  </a:cubicBezTo>
                  <a:cubicBezTo>
                    <a:pt x="469" y="933"/>
                    <a:pt x="538" y="1186"/>
                    <a:pt x="614" y="1439"/>
                  </a:cubicBezTo>
                  <a:cubicBezTo>
                    <a:pt x="684" y="1661"/>
                    <a:pt x="754" y="1883"/>
                    <a:pt x="830" y="2098"/>
                  </a:cubicBezTo>
                  <a:cubicBezTo>
                    <a:pt x="830" y="2098"/>
                    <a:pt x="830" y="2098"/>
                    <a:pt x="830" y="2104"/>
                  </a:cubicBezTo>
                  <a:cubicBezTo>
                    <a:pt x="807" y="2095"/>
                    <a:pt x="783" y="2091"/>
                    <a:pt x="760" y="2091"/>
                  </a:cubicBezTo>
                  <a:cubicBezTo>
                    <a:pt x="668" y="2091"/>
                    <a:pt x="579" y="2153"/>
                    <a:pt x="513" y="2218"/>
                  </a:cubicBezTo>
                  <a:lnTo>
                    <a:pt x="507" y="2218"/>
                  </a:lnTo>
                  <a:cubicBezTo>
                    <a:pt x="494" y="2237"/>
                    <a:pt x="475" y="2256"/>
                    <a:pt x="462" y="2269"/>
                  </a:cubicBezTo>
                  <a:cubicBezTo>
                    <a:pt x="253" y="2503"/>
                    <a:pt x="0" y="2966"/>
                    <a:pt x="310" y="3219"/>
                  </a:cubicBezTo>
                  <a:cubicBezTo>
                    <a:pt x="376" y="3273"/>
                    <a:pt x="444" y="3297"/>
                    <a:pt x="513" y="3297"/>
                  </a:cubicBezTo>
                  <a:cubicBezTo>
                    <a:pt x="596" y="3297"/>
                    <a:pt x="680" y="3262"/>
                    <a:pt x="760" y="3206"/>
                  </a:cubicBezTo>
                  <a:cubicBezTo>
                    <a:pt x="773" y="3206"/>
                    <a:pt x="785" y="3200"/>
                    <a:pt x="792" y="3187"/>
                  </a:cubicBezTo>
                  <a:cubicBezTo>
                    <a:pt x="836" y="3149"/>
                    <a:pt x="887" y="3105"/>
                    <a:pt x="925" y="3061"/>
                  </a:cubicBezTo>
                  <a:cubicBezTo>
                    <a:pt x="931" y="3054"/>
                    <a:pt x="937" y="3048"/>
                    <a:pt x="944" y="3042"/>
                  </a:cubicBezTo>
                  <a:cubicBezTo>
                    <a:pt x="1013" y="2953"/>
                    <a:pt x="1064" y="2864"/>
                    <a:pt x="1096" y="2782"/>
                  </a:cubicBezTo>
                  <a:cubicBezTo>
                    <a:pt x="1115" y="2731"/>
                    <a:pt x="1127" y="2674"/>
                    <a:pt x="1134" y="2617"/>
                  </a:cubicBezTo>
                  <a:cubicBezTo>
                    <a:pt x="1172" y="2586"/>
                    <a:pt x="1172" y="2516"/>
                    <a:pt x="1165" y="2465"/>
                  </a:cubicBezTo>
                  <a:cubicBezTo>
                    <a:pt x="1102" y="2193"/>
                    <a:pt x="975" y="1921"/>
                    <a:pt x="893" y="1655"/>
                  </a:cubicBezTo>
                  <a:cubicBezTo>
                    <a:pt x="728" y="1123"/>
                    <a:pt x="589" y="591"/>
                    <a:pt x="475" y="46"/>
                  </a:cubicBezTo>
                  <a:cubicBezTo>
                    <a:pt x="469" y="23"/>
                    <a:pt x="44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8567022" y="3608169"/>
              <a:ext cx="40639" cy="114185"/>
            </a:xfrm>
            <a:custGeom>
              <a:avLst/>
              <a:gdLst/>
              <a:ahLst/>
              <a:cxnLst/>
              <a:rect l="l" t="t" r="r" b="b"/>
              <a:pathLst>
                <a:path w="1172" h="3293" extrusionOk="0">
                  <a:moveTo>
                    <a:pt x="355" y="225"/>
                  </a:moveTo>
                  <a:cubicBezTo>
                    <a:pt x="361" y="232"/>
                    <a:pt x="361" y="232"/>
                    <a:pt x="361" y="232"/>
                  </a:cubicBezTo>
                  <a:lnTo>
                    <a:pt x="367" y="232"/>
                  </a:lnTo>
                  <a:cubicBezTo>
                    <a:pt x="380" y="289"/>
                    <a:pt x="399" y="339"/>
                    <a:pt x="412" y="396"/>
                  </a:cubicBezTo>
                  <a:cubicBezTo>
                    <a:pt x="386" y="327"/>
                    <a:pt x="361" y="251"/>
                    <a:pt x="355" y="225"/>
                  </a:cubicBezTo>
                  <a:close/>
                  <a:moveTo>
                    <a:pt x="386" y="149"/>
                  </a:moveTo>
                  <a:cubicBezTo>
                    <a:pt x="528" y="792"/>
                    <a:pt x="697" y="1423"/>
                    <a:pt x="908" y="2044"/>
                  </a:cubicBezTo>
                  <a:lnTo>
                    <a:pt x="908" y="2044"/>
                  </a:lnTo>
                  <a:cubicBezTo>
                    <a:pt x="907" y="2041"/>
                    <a:pt x="907" y="2039"/>
                    <a:pt x="906" y="2037"/>
                  </a:cubicBezTo>
                  <a:cubicBezTo>
                    <a:pt x="830" y="1821"/>
                    <a:pt x="760" y="1606"/>
                    <a:pt x="690" y="1391"/>
                  </a:cubicBezTo>
                  <a:cubicBezTo>
                    <a:pt x="678" y="1340"/>
                    <a:pt x="665" y="1289"/>
                    <a:pt x="646" y="1239"/>
                  </a:cubicBezTo>
                  <a:cubicBezTo>
                    <a:pt x="564" y="916"/>
                    <a:pt x="481" y="593"/>
                    <a:pt x="399" y="270"/>
                  </a:cubicBezTo>
                  <a:cubicBezTo>
                    <a:pt x="399" y="263"/>
                    <a:pt x="393" y="263"/>
                    <a:pt x="386" y="263"/>
                  </a:cubicBezTo>
                  <a:cubicBezTo>
                    <a:pt x="386" y="251"/>
                    <a:pt x="380" y="238"/>
                    <a:pt x="380" y="225"/>
                  </a:cubicBezTo>
                  <a:cubicBezTo>
                    <a:pt x="380" y="225"/>
                    <a:pt x="380" y="225"/>
                    <a:pt x="380" y="219"/>
                  </a:cubicBezTo>
                  <a:cubicBezTo>
                    <a:pt x="380" y="200"/>
                    <a:pt x="380" y="200"/>
                    <a:pt x="367" y="187"/>
                  </a:cubicBezTo>
                  <a:cubicBezTo>
                    <a:pt x="361" y="181"/>
                    <a:pt x="361" y="181"/>
                    <a:pt x="361" y="175"/>
                  </a:cubicBezTo>
                  <a:cubicBezTo>
                    <a:pt x="367" y="168"/>
                    <a:pt x="380" y="156"/>
                    <a:pt x="386" y="149"/>
                  </a:cubicBezTo>
                  <a:close/>
                  <a:moveTo>
                    <a:pt x="934" y="2118"/>
                  </a:moveTo>
                  <a:lnTo>
                    <a:pt x="934" y="2118"/>
                  </a:lnTo>
                  <a:cubicBezTo>
                    <a:pt x="941" y="2140"/>
                    <a:pt x="949" y="2161"/>
                    <a:pt x="956" y="2182"/>
                  </a:cubicBezTo>
                  <a:cubicBezTo>
                    <a:pt x="948" y="2160"/>
                    <a:pt x="941" y="2139"/>
                    <a:pt x="934" y="2118"/>
                  </a:cubicBezTo>
                  <a:close/>
                  <a:moveTo>
                    <a:pt x="874" y="2284"/>
                  </a:moveTo>
                  <a:cubicBezTo>
                    <a:pt x="880" y="2284"/>
                    <a:pt x="887" y="2290"/>
                    <a:pt x="887" y="2290"/>
                  </a:cubicBezTo>
                  <a:cubicBezTo>
                    <a:pt x="887" y="2296"/>
                    <a:pt x="887" y="2296"/>
                    <a:pt x="893" y="2296"/>
                  </a:cubicBezTo>
                  <a:cubicBezTo>
                    <a:pt x="880" y="2296"/>
                    <a:pt x="874" y="2296"/>
                    <a:pt x="868" y="2290"/>
                  </a:cubicBezTo>
                  <a:cubicBezTo>
                    <a:pt x="874" y="2290"/>
                    <a:pt x="874" y="2284"/>
                    <a:pt x="874" y="2284"/>
                  </a:cubicBezTo>
                  <a:close/>
                  <a:moveTo>
                    <a:pt x="621" y="2258"/>
                  </a:moveTo>
                  <a:lnTo>
                    <a:pt x="614" y="2271"/>
                  </a:lnTo>
                  <a:cubicBezTo>
                    <a:pt x="614" y="2277"/>
                    <a:pt x="608" y="2277"/>
                    <a:pt x="608" y="2277"/>
                  </a:cubicBezTo>
                  <a:cubicBezTo>
                    <a:pt x="589" y="2290"/>
                    <a:pt x="589" y="2309"/>
                    <a:pt x="595" y="2322"/>
                  </a:cubicBezTo>
                  <a:cubicBezTo>
                    <a:pt x="589" y="2334"/>
                    <a:pt x="589" y="2341"/>
                    <a:pt x="583" y="2353"/>
                  </a:cubicBezTo>
                  <a:lnTo>
                    <a:pt x="570" y="2353"/>
                  </a:lnTo>
                  <a:cubicBezTo>
                    <a:pt x="576" y="2328"/>
                    <a:pt x="583" y="2309"/>
                    <a:pt x="589" y="2284"/>
                  </a:cubicBezTo>
                  <a:cubicBezTo>
                    <a:pt x="595" y="2277"/>
                    <a:pt x="602" y="2271"/>
                    <a:pt x="614" y="2265"/>
                  </a:cubicBezTo>
                  <a:cubicBezTo>
                    <a:pt x="614" y="2265"/>
                    <a:pt x="621" y="2258"/>
                    <a:pt x="621" y="2258"/>
                  </a:cubicBezTo>
                  <a:close/>
                  <a:moveTo>
                    <a:pt x="464" y="2437"/>
                  </a:moveTo>
                  <a:lnTo>
                    <a:pt x="464" y="2437"/>
                  </a:lnTo>
                  <a:cubicBezTo>
                    <a:pt x="453" y="2470"/>
                    <a:pt x="441" y="2503"/>
                    <a:pt x="424" y="2531"/>
                  </a:cubicBezTo>
                  <a:cubicBezTo>
                    <a:pt x="437" y="2505"/>
                    <a:pt x="450" y="2474"/>
                    <a:pt x="456" y="2448"/>
                  </a:cubicBezTo>
                  <a:cubicBezTo>
                    <a:pt x="459" y="2446"/>
                    <a:pt x="462" y="2441"/>
                    <a:pt x="464" y="2437"/>
                  </a:cubicBezTo>
                  <a:close/>
                  <a:moveTo>
                    <a:pt x="545" y="2417"/>
                  </a:moveTo>
                  <a:cubicBezTo>
                    <a:pt x="545" y="2423"/>
                    <a:pt x="551" y="2423"/>
                    <a:pt x="551" y="2423"/>
                  </a:cubicBezTo>
                  <a:cubicBezTo>
                    <a:pt x="538" y="2467"/>
                    <a:pt x="519" y="2505"/>
                    <a:pt x="500" y="2543"/>
                  </a:cubicBezTo>
                  <a:cubicBezTo>
                    <a:pt x="519" y="2499"/>
                    <a:pt x="532" y="2461"/>
                    <a:pt x="545" y="2417"/>
                  </a:cubicBezTo>
                  <a:close/>
                  <a:moveTo>
                    <a:pt x="861" y="2423"/>
                  </a:moveTo>
                  <a:cubicBezTo>
                    <a:pt x="849" y="2480"/>
                    <a:pt x="830" y="2531"/>
                    <a:pt x="817" y="2581"/>
                  </a:cubicBezTo>
                  <a:cubicBezTo>
                    <a:pt x="823" y="2531"/>
                    <a:pt x="836" y="2480"/>
                    <a:pt x="842" y="2436"/>
                  </a:cubicBezTo>
                  <a:cubicBezTo>
                    <a:pt x="849" y="2429"/>
                    <a:pt x="855" y="2429"/>
                    <a:pt x="861" y="2423"/>
                  </a:cubicBezTo>
                  <a:close/>
                  <a:moveTo>
                    <a:pt x="583" y="2575"/>
                  </a:moveTo>
                  <a:cubicBezTo>
                    <a:pt x="583" y="2575"/>
                    <a:pt x="583" y="2581"/>
                    <a:pt x="583" y="2581"/>
                  </a:cubicBezTo>
                  <a:cubicBezTo>
                    <a:pt x="583" y="2581"/>
                    <a:pt x="577" y="2588"/>
                    <a:pt x="576" y="2594"/>
                  </a:cubicBezTo>
                  <a:lnTo>
                    <a:pt x="576" y="2594"/>
                  </a:lnTo>
                  <a:cubicBezTo>
                    <a:pt x="577" y="2588"/>
                    <a:pt x="583" y="2581"/>
                    <a:pt x="583" y="2575"/>
                  </a:cubicBezTo>
                  <a:close/>
                  <a:moveTo>
                    <a:pt x="703" y="2455"/>
                  </a:moveTo>
                  <a:cubicBezTo>
                    <a:pt x="690" y="2518"/>
                    <a:pt x="678" y="2588"/>
                    <a:pt x="671" y="2651"/>
                  </a:cubicBezTo>
                  <a:cubicBezTo>
                    <a:pt x="678" y="2588"/>
                    <a:pt x="684" y="2524"/>
                    <a:pt x="690" y="2455"/>
                  </a:cubicBezTo>
                  <a:close/>
                  <a:moveTo>
                    <a:pt x="361" y="2695"/>
                  </a:moveTo>
                  <a:lnTo>
                    <a:pt x="361" y="2695"/>
                  </a:lnTo>
                  <a:cubicBezTo>
                    <a:pt x="348" y="2733"/>
                    <a:pt x="336" y="2765"/>
                    <a:pt x="323" y="2797"/>
                  </a:cubicBezTo>
                  <a:cubicBezTo>
                    <a:pt x="323" y="2797"/>
                    <a:pt x="323" y="2790"/>
                    <a:pt x="323" y="2784"/>
                  </a:cubicBezTo>
                  <a:cubicBezTo>
                    <a:pt x="336" y="2752"/>
                    <a:pt x="348" y="2727"/>
                    <a:pt x="361" y="2695"/>
                  </a:cubicBezTo>
                  <a:close/>
                  <a:moveTo>
                    <a:pt x="906" y="2417"/>
                  </a:moveTo>
                  <a:cubicBezTo>
                    <a:pt x="918" y="2417"/>
                    <a:pt x="925" y="2417"/>
                    <a:pt x="931" y="2423"/>
                  </a:cubicBezTo>
                  <a:cubicBezTo>
                    <a:pt x="893" y="2550"/>
                    <a:pt x="855" y="2670"/>
                    <a:pt x="811" y="2797"/>
                  </a:cubicBezTo>
                  <a:cubicBezTo>
                    <a:pt x="842" y="2670"/>
                    <a:pt x="874" y="2543"/>
                    <a:pt x="906" y="2417"/>
                  </a:cubicBezTo>
                  <a:close/>
                  <a:moveTo>
                    <a:pt x="574" y="2604"/>
                  </a:moveTo>
                  <a:cubicBezTo>
                    <a:pt x="570" y="2620"/>
                    <a:pt x="569" y="2638"/>
                    <a:pt x="564" y="2664"/>
                  </a:cubicBezTo>
                  <a:cubicBezTo>
                    <a:pt x="557" y="2721"/>
                    <a:pt x="551" y="2771"/>
                    <a:pt x="545" y="2822"/>
                  </a:cubicBezTo>
                  <a:cubicBezTo>
                    <a:pt x="545" y="2790"/>
                    <a:pt x="545" y="2759"/>
                    <a:pt x="545" y="2727"/>
                  </a:cubicBezTo>
                  <a:cubicBezTo>
                    <a:pt x="545" y="2708"/>
                    <a:pt x="551" y="2689"/>
                    <a:pt x="551" y="2670"/>
                  </a:cubicBezTo>
                  <a:cubicBezTo>
                    <a:pt x="557" y="2648"/>
                    <a:pt x="567" y="2626"/>
                    <a:pt x="574" y="2604"/>
                  </a:cubicBezTo>
                  <a:close/>
                  <a:moveTo>
                    <a:pt x="627" y="2448"/>
                  </a:moveTo>
                  <a:cubicBezTo>
                    <a:pt x="633" y="2448"/>
                    <a:pt x="640" y="2455"/>
                    <a:pt x="646" y="2455"/>
                  </a:cubicBezTo>
                  <a:cubicBezTo>
                    <a:pt x="627" y="2575"/>
                    <a:pt x="608" y="2695"/>
                    <a:pt x="602" y="2822"/>
                  </a:cubicBezTo>
                  <a:cubicBezTo>
                    <a:pt x="602" y="2721"/>
                    <a:pt x="614" y="2619"/>
                    <a:pt x="621" y="2518"/>
                  </a:cubicBezTo>
                  <a:cubicBezTo>
                    <a:pt x="621" y="2505"/>
                    <a:pt x="614" y="2499"/>
                    <a:pt x="608" y="2499"/>
                  </a:cubicBezTo>
                  <a:cubicBezTo>
                    <a:pt x="614" y="2486"/>
                    <a:pt x="621" y="2467"/>
                    <a:pt x="627" y="2448"/>
                  </a:cubicBezTo>
                  <a:close/>
                  <a:moveTo>
                    <a:pt x="310" y="2822"/>
                  </a:moveTo>
                  <a:cubicBezTo>
                    <a:pt x="310" y="2828"/>
                    <a:pt x="310" y="2835"/>
                    <a:pt x="310" y="2847"/>
                  </a:cubicBezTo>
                  <a:cubicBezTo>
                    <a:pt x="298" y="2879"/>
                    <a:pt x="285" y="2911"/>
                    <a:pt x="279" y="2949"/>
                  </a:cubicBezTo>
                  <a:cubicBezTo>
                    <a:pt x="272" y="2936"/>
                    <a:pt x="272" y="2923"/>
                    <a:pt x="272" y="2911"/>
                  </a:cubicBezTo>
                  <a:cubicBezTo>
                    <a:pt x="279" y="2898"/>
                    <a:pt x="279" y="2885"/>
                    <a:pt x="279" y="2885"/>
                  </a:cubicBezTo>
                  <a:cubicBezTo>
                    <a:pt x="291" y="2860"/>
                    <a:pt x="298" y="2841"/>
                    <a:pt x="310" y="2822"/>
                  </a:cubicBezTo>
                  <a:close/>
                  <a:moveTo>
                    <a:pt x="361" y="2955"/>
                  </a:moveTo>
                  <a:lnTo>
                    <a:pt x="361" y="2955"/>
                  </a:lnTo>
                  <a:cubicBezTo>
                    <a:pt x="355" y="2980"/>
                    <a:pt x="348" y="3006"/>
                    <a:pt x="342" y="3031"/>
                  </a:cubicBezTo>
                  <a:cubicBezTo>
                    <a:pt x="336" y="3025"/>
                    <a:pt x="336" y="3012"/>
                    <a:pt x="336" y="3006"/>
                  </a:cubicBezTo>
                  <a:cubicBezTo>
                    <a:pt x="348" y="2987"/>
                    <a:pt x="355" y="2974"/>
                    <a:pt x="361" y="2955"/>
                  </a:cubicBezTo>
                  <a:close/>
                  <a:moveTo>
                    <a:pt x="431" y="2961"/>
                  </a:moveTo>
                  <a:cubicBezTo>
                    <a:pt x="431" y="2980"/>
                    <a:pt x="424" y="2993"/>
                    <a:pt x="424" y="3006"/>
                  </a:cubicBezTo>
                  <a:cubicBezTo>
                    <a:pt x="424" y="3006"/>
                    <a:pt x="418" y="3012"/>
                    <a:pt x="418" y="3012"/>
                  </a:cubicBezTo>
                  <a:cubicBezTo>
                    <a:pt x="418" y="3018"/>
                    <a:pt x="412" y="3031"/>
                    <a:pt x="412" y="3037"/>
                  </a:cubicBezTo>
                  <a:cubicBezTo>
                    <a:pt x="412" y="3025"/>
                    <a:pt x="412" y="3012"/>
                    <a:pt x="412" y="2999"/>
                  </a:cubicBezTo>
                  <a:cubicBezTo>
                    <a:pt x="418" y="2987"/>
                    <a:pt x="424" y="2974"/>
                    <a:pt x="431" y="2961"/>
                  </a:cubicBezTo>
                  <a:close/>
                  <a:moveTo>
                    <a:pt x="633" y="2771"/>
                  </a:moveTo>
                  <a:cubicBezTo>
                    <a:pt x="633" y="2778"/>
                    <a:pt x="633" y="2784"/>
                    <a:pt x="633" y="2790"/>
                  </a:cubicBezTo>
                  <a:cubicBezTo>
                    <a:pt x="628" y="2878"/>
                    <a:pt x="622" y="2961"/>
                    <a:pt x="621" y="3043"/>
                  </a:cubicBezTo>
                  <a:lnTo>
                    <a:pt x="621" y="3043"/>
                  </a:lnTo>
                  <a:cubicBezTo>
                    <a:pt x="621" y="2967"/>
                    <a:pt x="622" y="2892"/>
                    <a:pt x="627" y="2816"/>
                  </a:cubicBezTo>
                  <a:cubicBezTo>
                    <a:pt x="627" y="2797"/>
                    <a:pt x="633" y="2784"/>
                    <a:pt x="633" y="2771"/>
                  </a:cubicBezTo>
                  <a:close/>
                  <a:moveTo>
                    <a:pt x="792" y="2448"/>
                  </a:moveTo>
                  <a:cubicBezTo>
                    <a:pt x="785" y="2505"/>
                    <a:pt x="779" y="2562"/>
                    <a:pt x="773" y="2619"/>
                  </a:cubicBezTo>
                  <a:cubicBezTo>
                    <a:pt x="743" y="2772"/>
                    <a:pt x="720" y="2924"/>
                    <a:pt x="706" y="3071"/>
                  </a:cubicBezTo>
                  <a:lnTo>
                    <a:pt x="706" y="3071"/>
                  </a:lnTo>
                  <a:cubicBezTo>
                    <a:pt x="722" y="2873"/>
                    <a:pt x="723" y="2664"/>
                    <a:pt x="741" y="2455"/>
                  </a:cubicBezTo>
                  <a:cubicBezTo>
                    <a:pt x="754" y="2455"/>
                    <a:pt x="766" y="2455"/>
                    <a:pt x="779" y="2448"/>
                  </a:cubicBezTo>
                  <a:close/>
                  <a:moveTo>
                    <a:pt x="323" y="3025"/>
                  </a:moveTo>
                  <a:cubicBezTo>
                    <a:pt x="323" y="3044"/>
                    <a:pt x="323" y="3056"/>
                    <a:pt x="329" y="3069"/>
                  </a:cubicBezTo>
                  <a:cubicBezTo>
                    <a:pt x="329" y="3075"/>
                    <a:pt x="329" y="3075"/>
                    <a:pt x="323" y="3075"/>
                  </a:cubicBezTo>
                  <a:cubicBezTo>
                    <a:pt x="323" y="3069"/>
                    <a:pt x="317" y="3056"/>
                    <a:pt x="310" y="3050"/>
                  </a:cubicBezTo>
                  <a:cubicBezTo>
                    <a:pt x="310" y="3044"/>
                    <a:pt x="317" y="3037"/>
                    <a:pt x="323" y="3025"/>
                  </a:cubicBezTo>
                  <a:close/>
                  <a:moveTo>
                    <a:pt x="678" y="2860"/>
                  </a:moveTo>
                  <a:cubicBezTo>
                    <a:pt x="678" y="2949"/>
                    <a:pt x="678" y="3037"/>
                    <a:pt x="678" y="3120"/>
                  </a:cubicBezTo>
                  <a:cubicBezTo>
                    <a:pt x="671" y="3126"/>
                    <a:pt x="665" y="3126"/>
                    <a:pt x="659" y="3132"/>
                  </a:cubicBezTo>
                  <a:cubicBezTo>
                    <a:pt x="665" y="3044"/>
                    <a:pt x="671" y="2949"/>
                    <a:pt x="678" y="2860"/>
                  </a:cubicBezTo>
                  <a:close/>
                  <a:moveTo>
                    <a:pt x="424" y="3075"/>
                  </a:moveTo>
                  <a:cubicBezTo>
                    <a:pt x="424" y="3094"/>
                    <a:pt x="424" y="3120"/>
                    <a:pt x="418" y="3139"/>
                  </a:cubicBezTo>
                  <a:cubicBezTo>
                    <a:pt x="418" y="3145"/>
                    <a:pt x="418" y="3158"/>
                    <a:pt x="418" y="3164"/>
                  </a:cubicBezTo>
                  <a:lnTo>
                    <a:pt x="412" y="3164"/>
                  </a:lnTo>
                  <a:cubicBezTo>
                    <a:pt x="412" y="3158"/>
                    <a:pt x="412" y="3158"/>
                    <a:pt x="412" y="3151"/>
                  </a:cubicBezTo>
                  <a:cubicBezTo>
                    <a:pt x="412" y="3132"/>
                    <a:pt x="412" y="3120"/>
                    <a:pt x="412" y="3107"/>
                  </a:cubicBezTo>
                  <a:cubicBezTo>
                    <a:pt x="418" y="3094"/>
                    <a:pt x="418" y="3088"/>
                    <a:pt x="424" y="3075"/>
                  </a:cubicBezTo>
                  <a:close/>
                  <a:moveTo>
                    <a:pt x="456" y="3018"/>
                  </a:moveTo>
                  <a:cubicBezTo>
                    <a:pt x="456" y="3069"/>
                    <a:pt x="462" y="3126"/>
                    <a:pt x="469" y="3177"/>
                  </a:cubicBezTo>
                  <a:cubicBezTo>
                    <a:pt x="456" y="3177"/>
                    <a:pt x="450" y="3177"/>
                    <a:pt x="443" y="3170"/>
                  </a:cubicBezTo>
                  <a:cubicBezTo>
                    <a:pt x="443" y="3120"/>
                    <a:pt x="450" y="3069"/>
                    <a:pt x="456" y="3018"/>
                  </a:cubicBezTo>
                  <a:close/>
                  <a:moveTo>
                    <a:pt x="570" y="2854"/>
                  </a:moveTo>
                  <a:cubicBezTo>
                    <a:pt x="570" y="2974"/>
                    <a:pt x="583" y="3101"/>
                    <a:pt x="589" y="3164"/>
                  </a:cubicBezTo>
                  <a:cubicBezTo>
                    <a:pt x="576" y="3170"/>
                    <a:pt x="557" y="3177"/>
                    <a:pt x="545" y="3177"/>
                  </a:cubicBezTo>
                  <a:cubicBezTo>
                    <a:pt x="551" y="3069"/>
                    <a:pt x="557" y="2961"/>
                    <a:pt x="570" y="2854"/>
                  </a:cubicBezTo>
                  <a:close/>
                  <a:moveTo>
                    <a:pt x="500" y="2790"/>
                  </a:moveTo>
                  <a:cubicBezTo>
                    <a:pt x="500" y="2854"/>
                    <a:pt x="494" y="2923"/>
                    <a:pt x="488" y="2993"/>
                  </a:cubicBezTo>
                  <a:cubicBezTo>
                    <a:pt x="488" y="3050"/>
                    <a:pt x="488" y="3120"/>
                    <a:pt x="475" y="3183"/>
                  </a:cubicBezTo>
                  <a:cubicBezTo>
                    <a:pt x="481" y="3145"/>
                    <a:pt x="481" y="3050"/>
                    <a:pt x="481" y="2999"/>
                  </a:cubicBezTo>
                  <a:cubicBezTo>
                    <a:pt x="475" y="2949"/>
                    <a:pt x="481" y="2898"/>
                    <a:pt x="481" y="2841"/>
                  </a:cubicBezTo>
                  <a:cubicBezTo>
                    <a:pt x="488" y="2822"/>
                    <a:pt x="494" y="2803"/>
                    <a:pt x="500" y="2790"/>
                  </a:cubicBezTo>
                  <a:close/>
                  <a:moveTo>
                    <a:pt x="507" y="3088"/>
                  </a:moveTo>
                  <a:cubicBezTo>
                    <a:pt x="507" y="3107"/>
                    <a:pt x="513" y="3120"/>
                    <a:pt x="513" y="3132"/>
                  </a:cubicBezTo>
                  <a:cubicBezTo>
                    <a:pt x="513" y="3145"/>
                    <a:pt x="513" y="3164"/>
                    <a:pt x="513" y="3183"/>
                  </a:cubicBezTo>
                  <a:lnTo>
                    <a:pt x="500" y="3183"/>
                  </a:lnTo>
                  <a:cubicBezTo>
                    <a:pt x="507" y="3151"/>
                    <a:pt x="507" y="3120"/>
                    <a:pt x="507" y="3088"/>
                  </a:cubicBezTo>
                  <a:close/>
                  <a:moveTo>
                    <a:pt x="424" y="1"/>
                  </a:moveTo>
                  <a:cubicBezTo>
                    <a:pt x="420" y="1"/>
                    <a:pt x="416" y="2"/>
                    <a:pt x="412" y="4"/>
                  </a:cubicBezTo>
                  <a:cubicBezTo>
                    <a:pt x="310" y="35"/>
                    <a:pt x="171" y="130"/>
                    <a:pt x="291" y="225"/>
                  </a:cubicBezTo>
                  <a:cubicBezTo>
                    <a:pt x="298" y="232"/>
                    <a:pt x="304" y="232"/>
                    <a:pt x="310" y="232"/>
                  </a:cubicBezTo>
                  <a:cubicBezTo>
                    <a:pt x="279" y="339"/>
                    <a:pt x="386" y="599"/>
                    <a:pt x="405" y="675"/>
                  </a:cubicBezTo>
                  <a:cubicBezTo>
                    <a:pt x="469" y="928"/>
                    <a:pt x="538" y="1182"/>
                    <a:pt x="614" y="1435"/>
                  </a:cubicBezTo>
                  <a:cubicBezTo>
                    <a:pt x="684" y="1657"/>
                    <a:pt x="754" y="1878"/>
                    <a:pt x="830" y="2100"/>
                  </a:cubicBezTo>
                  <a:lnTo>
                    <a:pt x="823" y="2100"/>
                  </a:lnTo>
                  <a:cubicBezTo>
                    <a:pt x="800" y="2091"/>
                    <a:pt x="777" y="2087"/>
                    <a:pt x="754" y="2087"/>
                  </a:cubicBezTo>
                  <a:cubicBezTo>
                    <a:pt x="664" y="2087"/>
                    <a:pt x="577" y="2149"/>
                    <a:pt x="507" y="2214"/>
                  </a:cubicBezTo>
                  <a:cubicBezTo>
                    <a:pt x="507" y="2220"/>
                    <a:pt x="507" y="2220"/>
                    <a:pt x="507" y="2220"/>
                  </a:cubicBezTo>
                  <a:cubicBezTo>
                    <a:pt x="488" y="2239"/>
                    <a:pt x="475" y="2252"/>
                    <a:pt x="456" y="2271"/>
                  </a:cubicBezTo>
                  <a:cubicBezTo>
                    <a:pt x="253" y="2499"/>
                    <a:pt x="0" y="2961"/>
                    <a:pt x="304" y="3215"/>
                  </a:cubicBezTo>
                  <a:cubicBezTo>
                    <a:pt x="371" y="3270"/>
                    <a:pt x="441" y="3293"/>
                    <a:pt x="511" y="3293"/>
                  </a:cubicBezTo>
                  <a:cubicBezTo>
                    <a:pt x="595" y="3293"/>
                    <a:pt x="678" y="3260"/>
                    <a:pt x="754" y="3208"/>
                  </a:cubicBezTo>
                  <a:cubicBezTo>
                    <a:pt x="766" y="3208"/>
                    <a:pt x="779" y="3202"/>
                    <a:pt x="785" y="3183"/>
                  </a:cubicBezTo>
                  <a:cubicBezTo>
                    <a:pt x="836" y="3151"/>
                    <a:pt x="880" y="3107"/>
                    <a:pt x="925" y="3056"/>
                  </a:cubicBezTo>
                  <a:cubicBezTo>
                    <a:pt x="931" y="3050"/>
                    <a:pt x="937" y="3050"/>
                    <a:pt x="937" y="3037"/>
                  </a:cubicBezTo>
                  <a:cubicBezTo>
                    <a:pt x="1007" y="2955"/>
                    <a:pt x="1064" y="2860"/>
                    <a:pt x="1096" y="2778"/>
                  </a:cubicBezTo>
                  <a:cubicBezTo>
                    <a:pt x="1115" y="2727"/>
                    <a:pt x="1127" y="2670"/>
                    <a:pt x="1134" y="2613"/>
                  </a:cubicBezTo>
                  <a:cubicBezTo>
                    <a:pt x="1172" y="2588"/>
                    <a:pt x="1172" y="2512"/>
                    <a:pt x="1159" y="2461"/>
                  </a:cubicBezTo>
                  <a:cubicBezTo>
                    <a:pt x="1102" y="2189"/>
                    <a:pt x="975" y="1923"/>
                    <a:pt x="893" y="1657"/>
                  </a:cubicBezTo>
                  <a:cubicBezTo>
                    <a:pt x="728" y="1125"/>
                    <a:pt x="589" y="586"/>
                    <a:pt x="475" y="48"/>
                  </a:cubicBezTo>
                  <a:cubicBezTo>
                    <a:pt x="470" y="27"/>
                    <a:pt x="446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8882807" y="3548286"/>
              <a:ext cx="40674" cy="84954"/>
            </a:xfrm>
            <a:custGeom>
              <a:avLst/>
              <a:gdLst/>
              <a:ahLst/>
              <a:cxnLst/>
              <a:rect l="l" t="t" r="r" b="b"/>
              <a:pathLst>
                <a:path w="1173" h="2450" extrusionOk="0">
                  <a:moveTo>
                    <a:pt x="1033" y="147"/>
                  </a:moveTo>
                  <a:cubicBezTo>
                    <a:pt x="1033" y="154"/>
                    <a:pt x="1039" y="154"/>
                    <a:pt x="1039" y="154"/>
                  </a:cubicBezTo>
                  <a:cubicBezTo>
                    <a:pt x="1039" y="198"/>
                    <a:pt x="1033" y="242"/>
                    <a:pt x="1026" y="293"/>
                  </a:cubicBezTo>
                  <a:cubicBezTo>
                    <a:pt x="1026" y="236"/>
                    <a:pt x="1033" y="166"/>
                    <a:pt x="1033" y="147"/>
                  </a:cubicBezTo>
                  <a:close/>
                  <a:moveTo>
                    <a:pt x="1077" y="103"/>
                  </a:moveTo>
                  <a:cubicBezTo>
                    <a:pt x="1003" y="595"/>
                    <a:pt x="949" y="1093"/>
                    <a:pt x="925" y="1586"/>
                  </a:cubicBezTo>
                  <a:lnTo>
                    <a:pt x="925" y="1586"/>
                  </a:lnTo>
                  <a:cubicBezTo>
                    <a:pt x="927" y="1421"/>
                    <a:pt x="939" y="1256"/>
                    <a:pt x="950" y="1091"/>
                  </a:cubicBezTo>
                  <a:cubicBezTo>
                    <a:pt x="957" y="1053"/>
                    <a:pt x="957" y="1009"/>
                    <a:pt x="963" y="971"/>
                  </a:cubicBezTo>
                  <a:cubicBezTo>
                    <a:pt x="995" y="711"/>
                    <a:pt x="1026" y="451"/>
                    <a:pt x="1058" y="192"/>
                  </a:cubicBezTo>
                  <a:cubicBezTo>
                    <a:pt x="1058" y="185"/>
                    <a:pt x="1052" y="185"/>
                    <a:pt x="1045" y="185"/>
                  </a:cubicBezTo>
                  <a:cubicBezTo>
                    <a:pt x="1045" y="179"/>
                    <a:pt x="1052" y="166"/>
                    <a:pt x="1052" y="154"/>
                  </a:cubicBezTo>
                  <a:cubicBezTo>
                    <a:pt x="1058" y="141"/>
                    <a:pt x="1058" y="135"/>
                    <a:pt x="1052" y="122"/>
                  </a:cubicBezTo>
                  <a:cubicBezTo>
                    <a:pt x="1052" y="122"/>
                    <a:pt x="1052" y="116"/>
                    <a:pt x="1052" y="116"/>
                  </a:cubicBezTo>
                  <a:cubicBezTo>
                    <a:pt x="1064" y="109"/>
                    <a:pt x="1071" y="103"/>
                    <a:pt x="1077" y="103"/>
                  </a:cubicBezTo>
                  <a:close/>
                  <a:moveTo>
                    <a:pt x="923" y="1642"/>
                  </a:moveTo>
                  <a:cubicBezTo>
                    <a:pt x="921" y="1676"/>
                    <a:pt x="920" y="1710"/>
                    <a:pt x="919" y="1743"/>
                  </a:cubicBezTo>
                  <a:cubicBezTo>
                    <a:pt x="919" y="1711"/>
                    <a:pt x="919" y="1678"/>
                    <a:pt x="923" y="1642"/>
                  </a:cubicBezTo>
                  <a:close/>
                  <a:moveTo>
                    <a:pt x="653" y="1705"/>
                  </a:moveTo>
                  <a:cubicBezTo>
                    <a:pt x="646" y="1712"/>
                    <a:pt x="646" y="1712"/>
                    <a:pt x="640" y="1718"/>
                  </a:cubicBezTo>
                  <a:lnTo>
                    <a:pt x="634" y="1718"/>
                  </a:lnTo>
                  <a:cubicBezTo>
                    <a:pt x="621" y="1724"/>
                    <a:pt x="615" y="1731"/>
                    <a:pt x="615" y="1750"/>
                  </a:cubicBezTo>
                  <a:cubicBezTo>
                    <a:pt x="608" y="1750"/>
                    <a:pt x="602" y="1756"/>
                    <a:pt x="596" y="1762"/>
                  </a:cubicBezTo>
                  <a:lnTo>
                    <a:pt x="583" y="1762"/>
                  </a:lnTo>
                  <a:cubicBezTo>
                    <a:pt x="596" y="1750"/>
                    <a:pt x="608" y="1731"/>
                    <a:pt x="621" y="1718"/>
                  </a:cubicBezTo>
                  <a:cubicBezTo>
                    <a:pt x="627" y="1712"/>
                    <a:pt x="634" y="1712"/>
                    <a:pt x="646" y="1712"/>
                  </a:cubicBezTo>
                  <a:cubicBezTo>
                    <a:pt x="646" y="1705"/>
                    <a:pt x="646" y="1705"/>
                    <a:pt x="653" y="1705"/>
                  </a:cubicBezTo>
                  <a:close/>
                  <a:moveTo>
                    <a:pt x="830" y="1794"/>
                  </a:moveTo>
                  <a:cubicBezTo>
                    <a:pt x="836" y="1800"/>
                    <a:pt x="836" y="1807"/>
                    <a:pt x="836" y="1807"/>
                  </a:cubicBezTo>
                  <a:cubicBezTo>
                    <a:pt x="836" y="1807"/>
                    <a:pt x="836" y="1813"/>
                    <a:pt x="836" y="1813"/>
                  </a:cubicBezTo>
                  <a:cubicBezTo>
                    <a:pt x="830" y="1807"/>
                    <a:pt x="830" y="1807"/>
                    <a:pt x="824" y="1800"/>
                  </a:cubicBezTo>
                  <a:cubicBezTo>
                    <a:pt x="830" y="1800"/>
                    <a:pt x="830" y="1800"/>
                    <a:pt x="830" y="1794"/>
                  </a:cubicBezTo>
                  <a:close/>
                  <a:moveTo>
                    <a:pt x="494" y="1788"/>
                  </a:moveTo>
                  <a:cubicBezTo>
                    <a:pt x="475" y="1807"/>
                    <a:pt x="456" y="1832"/>
                    <a:pt x="431" y="1851"/>
                  </a:cubicBezTo>
                  <a:cubicBezTo>
                    <a:pt x="450" y="1832"/>
                    <a:pt x="463" y="1813"/>
                    <a:pt x="475" y="1800"/>
                  </a:cubicBezTo>
                  <a:cubicBezTo>
                    <a:pt x="482" y="1794"/>
                    <a:pt x="488" y="1788"/>
                    <a:pt x="494" y="1788"/>
                  </a:cubicBezTo>
                  <a:close/>
                  <a:moveTo>
                    <a:pt x="551" y="1800"/>
                  </a:moveTo>
                  <a:cubicBezTo>
                    <a:pt x="551" y="1807"/>
                    <a:pt x="551" y="1807"/>
                    <a:pt x="551" y="1807"/>
                  </a:cubicBezTo>
                  <a:cubicBezTo>
                    <a:pt x="532" y="1832"/>
                    <a:pt x="507" y="1857"/>
                    <a:pt x="488" y="1876"/>
                  </a:cubicBezTo>
                  <a:cubicBezTo>
                    <a:pt x="507" y="1851"/>
                    <a:pt x="532" y="1826"/>
                    <a:pt x="551" y="1800"/>
                  </a:cubicBezTo>
                  <a:close/>
                  <a:moveTo>
                    <a:pt x="532" y="1927"/>
                  </a:moveTo>
                  <a:cubicBezTo>
                    <a:pt x="532" y="1927"/>
                    <a:pt x="532" y="1927"/>
                    <a:pt x="532" y="1933"/>
                  </a:cubicBezTo>
                  <a:cubicBezTo>
                    <a:pt x="532" y="1933"/>
                    <a:pt x="526" y="1933"/>
                    <a:pt x="526" y="1940"/>
                  </a:cubicBezTo>
                  <a:cubicBezTo>
                    <a:pt x="526" y="1933"/>
                    <a:pt x="532" y="1933"/>
                    <a:pt x="532" y="1927"/>
                  </a:cubicBezTo>
                  <a:close/>
                  <a:moveTo>
                    <a:pt x="779" y="1895"/>
                  </a:moveTo>
                  <a:cubicBezTo>
                    <a:pt x="754" y="1933"/>
                    <a:pt x="729" y="1965"/>
                    <a:pt x="703" y="1997"/>
                  </a:cubicBezTo>
                  <a:cubicBezTo>
                    <a:pt x="722" y="1965"/>
                    <a:pt x="741" y="1927"/>
                    <a:pt x="760" y="1895"/>
                  </a:cubicBezTo>
                  <a:close/>
                  <a:moveTo>
                    <a:pt x="646" y="1870"/>
                  </a:moveTo>
                  <a:cubicBezTo>
                    <a:pt x="646" y="1870"/>
                    <a:pt x="653" y="1870"/>
                    <a:pt x="653" y="1876"/>
                  </a:cubicBezTo>
                  <a:cubicBezTo>
                    <a:pt x="627" y="1921"/>
                    <a:pt x="602" y="1965"/>
                    <a:pt x="577" y="2009"/>
                  </a:cubicBezTo>
                  <a:cubicBezTo>
                    <a:pt x="602" y="1965"/>
                    <a:pt x="621" y="1914"/>
                    <a:pt x="646" y="1870"/>
                  </a:cubicBezTo>
                  <a:close/>
                  <a:moveTo>
                    <a:pt x="342" y="1952"/>
                  </a:moveTo>
                  <a:lnTo>
                    <a:pt x="342" y="1952"/>
                  </a:lnTo>
                  <a:cubicBezTo>
                    <a:pt x="323" y="1978"/>
                    <a:pt x="304" y="1997"/>
                    <a:pt x="285" y="2016"/>
                  </a:cubicBezTo>
                  <a:cubicBezTo>
                    <a:pt x="285" y="2016"/>
                    <a:pt x="285" y="2009"/>
                    <a:pt x="285" y="2003"/>
                  </a:cubicBezTo>
                  <a:cubicBezTo>
                    <a:pt x="304" y="1990"/>
                    <a:pt x="323" y="1971"/>
                    <a:pt x="342" y="1952"/>
                  </a:cubicBezTo>
                  <a:close/>
                  <a:moveTo>
                    <a:pt x="513" y="2085"/>
                  </a:moveTo>
                  <a:cubicBezTo>
                    <a:pt x="513" y="2090"/>
                    <a:pt x="513" y="2091"/>
                    <a:pt x="512" y="2093"/>
                  </a:cubicBezTo>
                  <a:lnTo>
                    <a:pt x="512" y="2093"/>
                  </a:lnTo>
                  <a:cubicBezTo>
                    <a:pt x="513" y="2090"/>
                    <a:pt x="513" y="2087"/>
                    <a:pt x="513" y="2085"/>
                  </a:cubicBezTo>
                  <a:close/>
                  <a:moveTo>
                    <a:pt x="526" y="1940"/>
                  </a:moveTo>
                  <a:cubicBezTo>
                    <a:pt x="513" y="1952"/>
                    <a:pt x="507" y="1965"/>
                    <a:pt x="494" y="1990"/>
                  </a:cubicBezTo>
                  <a:cubicBezTo>
                    <a:pt x="475" y="2022"/>
                    <a:pt x="456" y="2060"/>
                    <a:pt x="437" y="2098"/>
                  </a:cubicBezTo>
                  <a:cubicBezTo>
                    <a:pt x="444" y="2073"/>
                    <a:pt x="456" y="2054"/>
                    <a:pt x="463" y="2028"/>
                  </a:cubicBezTo>
                  <a:cubicBezTo>
                    <a:pt x="469" y="2016"/>
                    <a:pt x="475" y="1997"/>
                    <a:pt x="482" y="1984"/>
                  </a:cubicBezTo>
                  <a:cubicBezTo>
                    <a:pt x="494" y="1971"/>
                    <a:pt x="507" y="1952"/>
                    <a:pt x="526" y="1940"/>
                  </a:cubicBezTo>
                  <a:close/>
                  <a:moveTo>
                    <a:pt x="266" y="2028"/>
                  </a:moveTo>
                  <a:cubicBezTo>
                    <a:pt x="260" y="2035"/>
                    <a:pt x="260" y="2041"/>
                    <a:pt x="260" y="2047"/>
                  </a:cubicBezTo>
                  <a:cubicBezTo>
                    <a:pt x="241" y="2066"/>
                    <a:pt x="222" y="2092"/>
                    <a:pt x="203" y="2111"/>
                  </a:cubicBezTo>
                  <a:cubicBezTo>
                    <a:pt x="209" y="2104"/>
                    <a:pt x="209" y="2092"/>
                    <a:pt x="216" y="2085"/>
                  </a:cubicBezTo>
                  <a:cubicBezTo>
                    <a:pt x="222" y="2073"/>
                    <a:pt x="222" y="2066"/>
                    <a:pt x="228" y="2066"/>
                  </a:cubicBezTo>
                  <a:cubicBezTo>
                    <a:pt x="241" y="2054"/>
                    <a:pt x="254" y="2041"/>
                    <a:pt x="266" y="2028"/>
                  </a:cubicBezTo>
                  <a:close/>
                  <a:moveTo>
                    <a:pt x="602" y="1851"/>
                  </a:moveTo>
                  <a:cubicBezTo>
                    <a:pt x="608" y="1851"/>
                    <a:pt x="615" y="1851"/>
                    <a:pt x="615" y="1857"/>
                  </a:cubicBezTo>
                  <a:cubicBezTo>
                    <a:pt x="564" y="1940"/>
                    <a:pt x="520" y="2022"/>
                    <a:pt x="475" y="2111"/>
                  </a:cubicBezTo>
                  <a:cubicBezTo>
                    <a:pt x="507" y="2041"/>
                    <a:pt x="545" y="1965"/>
                    <a:pt x="577" y="1895"/>
                  </a:cubicBezTo>
                  <a:cubicBezTo>
                    <a:pt x="583" y="1889"/>
                    <a:pt x="577" y="1883"/>
                    <a:pt x="577" y="1883"/>
                  </a:cubicBezTo>
                  <a:cubicBezTo>
                    <a:pt x="583" y="1870"/>
                    <a:pt x="596" y="1857"/>
                    <a:pt x="602" y="1851"/>
                  </a:cubicBezTo>
                  <a:close/>
                  <a:moveTo>
                    <a:pt x="817" y="1902"/>
                  </a:moveTo>
                  <a:cubicBezTo>
                    <a:pt x="824" y="1908"/>
                    <a:pt x="830" y="1908"/>
                    <a:pt x="830" y="1914"/>
                  </a:cubicBezTo>
                  <a:cubicBezTo>
                    <a:pt x="767" y="1997"/>
                    <a:pt x="703" y="2073"/>
                    <a:pt x="640" y="2155"/>
                  </a:cubicBezTo>
                  <a:cubicBezTo>
                    <a:pt x="697" y="2066"/>
                    <a:pt x="754" y="1984"/>
                    <a:pt x="817" y="1902"/>
                  </a:cubicBezTo>
                  <a:close/>
                  <a:moveTo>
                    <a:pt x="266" y="2142"/>
                  </a:moveTo>
                  <a:lnTo>
                    <a:pt x="266" y="2142"/>
                  </a:lnTo>
                  <a:cubicBezTo>
                    <a:pt x="254" y="2155"/>
                    <a:pt x="241" y="2174"/>
                    <a:pt x="228" y="2193"/>
                  </a:cubicBezTo>
                  <a:cubicBezTo>
                    <a:pt x="228" y="2187"/>
                    <a:pt x="228" y="2174"/>
                    <a:pt x="235" y="2168"/>
                  </a:cubicBezTo>
                  <a:cubicBezTo>
                    <a:pt x="247" y="2161"/>
                    <a:pt x="254" y="2149"/>
                    <a:pt x="266" y="2142"/>
                  </a:cubicBezTo>
                  <a:close/>
                  <a:moveTo>
                    <a:pt x="311" y="2168"/>
                  </a:moveTo>
                  <a:cubicBezTo>
                    <a:pt x="304" y="2174"/>
                    <a:pt x="304" y="2187"/>
                    <a:pt x="298" y="2199"/>
                  </a:cubicBezTo>
                  <a:lnTo>
                    <a:pt x="292" y="2199"/>
                  </a:lnTo>
                  <a:cubicBezTo>
                    <a:pt x="285" y="2206"/>
                    <a:pt x="285" y="2212"/>
                    <a:pt x="279" y="2212"/>
                  </a:cubicBezTo>
                  <a:cubicBezTo>
                    <a:pt x="279" y="2206"/>
                    <a:pt x="285" y="2199"/>
                    <a:pt x="285" y="2187"/>
                  </a:cubicBezTo>
                  <a:cubicBezTo>
                    <a:pt x="298" y="2180"/>
                    <a:pt x="304" y="2174"/>
                    <a:pt x="311" y="2168"/>
                  </a:cubicBezTo>
                  <a:close/>
                  <a:moveTo>
                    <a:pt x="216" y="2180"/>
                  </a:moveTo>
                  <a:cubicBezTo>
                    <a:pt x="216" y="2193"/>
                    <a:pt x="209" y="2206"/>
                    <a:pt x="209" y="2218"/>
                  </a:cubicBezTo>
                  <a:lnTo>
                    <a:pt x="203" y="2218"/>
                  </a:lnTo>
                  <a:cubicBezTo>
                    <a:pt x="203" y="2212"/>
                    <a:pt x="203" y="2206"/>
                    <a:pt x="203" y="2193"/>
                  </a:cubicBezTo>
                  <a:cubicBezTo>
                    <a:pt x="203" y="2193"/>
                    <a:pt x="209" y="2187"/>
                    <a:pt x="216" y="2180"/>
                  </a:cubicBezTo>
                  <a:close/>
                  <a:moveTo>
                    <a:pt x="235" y="2288"/>
                  </a:moveTo>
                  <a:cubicBezTo>
                    <a:pt x="235" y="2288"/>
                    <a:pt x="235" y="2288"/>
                    <a:pt x="235" y="2294"/>
                  </a:cubicBezTo>
                  <a:cubicBezTo>
                    <a:pt x="235" y="2294"/>
                    <a:pt x="235" y="2288"/>
                    <a:pt x="228" y="2288"/>
                  </a:cubicBezTo>
                  <a:close/>
                  <a:moveTo>
                    <a:pt x="279" y="2244"/>
                  </a:moveTo>
                  <a:cubicBezTo>
                    <a:pt x="273" y="2263"/>
                    <a:pt x="260" y="2275"/>
                    <a:pt x="254" y="2288"/>
                  </a:cubicBezTo>
                  <a:cubicBezTo>
                    <a:pt x="254" y="2294"/>
                    <a:pt x="247" y="2307"/>
                    <a:pt x="247" y="2313"/>
                  </a:cubicBezTo>
                  <a:cubicBezTo>
                    <a:pt x="247" y="2307"/>
                    <a:pt x="247" y="2307"/>
                    <a:pt x="247" y="2307"/>
                  </a:cubicBezTo>
                  <a:cubicBezTo>
                    <a:pt x="247" y="2307"/>
                    <a:pt x="247" y="2301"/>
                    <a:pt x="247" y="2301"/>
                  </a:cubicBezTo>
                  <a:cubicBezTo>
                    <a:pt x="254" y="2288"/>
                    <a:pt x="254" y="2275"/>
                    <a:pt x="260" y="2263"/>
                  </a:cubicBezTo>
                  <a:cubicBezTo>
                    <a:pt x="266" y="2256"/>
                    <a:pt x="273" y="2250"/>
                    <a:pt x="279" y="2244"/>
                  </a:cubicBezTo>
                  <a:close/>
                  <a:moveTo>
                    <a:pt x="684" y="1883"/>
                  </a:moveTo>
                  <a:cubicBezTo>
                    <a:pt x="697" y="1889"/>
                    <a:pt x="703" y="1889"/>
                    <a:pt x="716" y="1889"/>
                  </a:cubicBezTo>
                  <a:cubicBezTo>
                    <a:pt x="716" y="1895"/>
                    <a:pt x="722" y="1895"/>
                    <a:pt x="722" y="1895"/>
                  </a:cubicBezTo>
                  <a:cubicBezTo>
                    <a:pt x="703" y="1933"/>
                    <a:pt x="678" y="1971"/>
                    <a:pt x="659" y="2009"/>
                  </a:cubicBezTo>
                  <a:cubicBezTo>
                    <a:pt x="596" y="2112"/>
                    <a:pt x="538" y="2215"/>
                    <a:pt x="486" y="2314"/>
                  </a:cubicBezTo>
                  <a:lnTo>
                    <a:pt x="486" y="2314"/>
                  </a:lnTo>
                  <a:cubicBezTo>
                    <a:pt x="555" y="2181"/>
                    <a:pt x="614" y="2029"/>
                    <a:pt x="684" y="1883"/>
                  </a:cubicBezTo>
                  <a:close/>
                  <a:moveTo>
                    <a:pt x="317" y="2212"/>
                  </a:moveTo>
                  <a:lnTo>
                    <a:pt x="317" y="2212"/>
                  </a:lnTo>
                  <a:cubicBezTo>
                    <a:pt x="304" y="2256"/>
                    <a:pt x="292" y="2294"/>
                    <a:pt x="279" y="2332"/>
                  </a:cubicBezTo>
                  <a:cubicBezTo>
                    <a:pt x="273" y="2332"/>
                    <a:pt x="266" y="2326"/>
                    <a:pt x="260" y="2326"/>
                  </a:cubicBezTo>
                  <a:cubicBezTo>
                    <a:pt x="279" y="2288"/>
                    <a:pt x="298" y="2250"/>
                    <a:pt x="317" y="2212"/>
                  </a:cubicBezTo>
                  <a:close/>
                  <a:moveTo>
                    <a:pt x="412" y="2060"/>
                  </a:moveTo>
                  <a:cubicBezTo>
                    <a:pt x="393" y="2104"/>
                    <a:pt x="368" y="2155"/>
                    <a:pt x="349" y="2206"/>
                  </a:cubicBezTo>
                  <a:cubicBezTo>
                    <a:pt x="330" y="2250"/>
                    <a:pt x="311" y="2294"/>
                    <a:pt x="285" y="2339"/>
                  </a:cubicBezTo>
                  <a:cubicBezTo>
                    <a:pt x="298" y="2313"/>
                    <a:pt x="323" y="2244"/>
                    <a:pt x="336" y="2206"/>
                  </a:cubicBezTo>
                  <a:cubicBezTo>
                    <a:pt x="355" y="2168"/>
                    <a:pt x="368" y="2130"/>
                    <a:pt x="387" y="2092"/>
                  </a:cubicBezTo>
                  <a:cubicBezTo>
                    <a:pt x="393" y="2079"/>
                    <a:pt x="406" y="2073"/>
                    <a:pt x="412" y="2060"/>
                  </a:cubicBezTo>
                  <a:close/>
                  <a:moveTo>
                    <a:pt x="472" y="2175"/>
                  </a:moveTo>
                  <a:lnTo>
                    <a:pt x="472" y="2175"/>
                  </a:lnTo>
                  <a:cubicBezTo>
                    <a:pt x="456" y="2215"/>
                    <a:pt x="440" y="2256"/>
                    <a:pt x="425" y="2294"/>
                  </a:cubicBezTo>
                  <a:cubicBezTo>
                    <a:pt x="418" y="2313"/>
                    <a:pt x="412" y="2326"/>
                    <a:pt x="406" y="2339"/>
                  </a:cubicBezTo>
                  <a:cubicBezTo>
                    <a:pt x="429" y="2283"/>
                    <a:pt x="449" y="2228"/>
                    <a:pt x="472" y="2175"/>
                  </a:cubicBezTo>
                  <a:close/>
                  <a:moveTo>
                    <a:pt x="336" y="2282"/>
                  </a:moveTo>
                  <a:lnTo>
                    <a:pt x="336" y="2282"/>
                  </a:lnTo>
                  <a:cubicBezTo>
                    <a:pt x="330" y="2294"/>
                    <a:pt x="330" y="2307"/>
                    <a:pt x="330" y="2313"/>
                  </a:cubicBezTo>
                  <a:cubicBezTo>
                    <a:pt x="323" y="2326"/>
                    <a:pt x="317" y="2339"/>
                    <a:pt x="311" y="2351"/>
                  </a:cubicBezTo>
                  <a:cubicBezTo>
                    <a:pt x="311" y="2351"/>
                    <a:pt x="304" y="2345"/>
                    <a:pt x="304" y="2345"/>
                  </a:cubicBezTo>
                  <a:cubicBezTo>
                    <a:pt x="317" y="2326"/>
                    <a:pt x="323" y="2301"/>
                    <a:pt x="336" y="2282"/>
                  </a:cubicBezTo>
                  <a:close/>
                  <a:moveTo>
                    <a:pt x="520" y="2161"/>
                  </a:moveTo>
                  <a:lnTo>
                    <a:pt x="520" y="2161"/>
                  </a:lnTo>
                  <a:cubicBezTo>
                    <a:pt x="494" y="2225"/>
                    <a:pt x="469" y="2288"/>
                    <a:pt x="450" y="2351"/>
                  </a:cubicBezTo>
                  <a:lnTo>
                    <a:pt x="431" y="2351"/>
                  </a:lnTo>
                  <a:cubicBezTo>
                    <a:pt x="463" y="2288"/>
                    <a:pt x="488" y="2225"/>
                    <a:pt x="520" y="2161"/>
                  </a:cubicBezTo>
                  <a:close/>
                  <a:moveTo>
                    <a:pt x="444" y="2130"/>
                  </a:moveTo>
                  <a:lnTo>
                    <a:pt x="444" y="2130"/>
                  </a:lnTo>
                  <a:cubicBezTo>
                    <a:pt x="412" y="2212"/>
                    <a:pt x="387" y="2307"/>
                    <a:pt x="374" y="2358"/>
                  </a:cubicBezTo>
                  <a:lnTo>
                    <a:pt x="336" y="2358"/>
                  </a:lnTo>
                  <a:cubicBezTo>
                    <a:pt x="368" y="2275"/>
                    <a:pt x="406" y="2199"/>
                    <a:pt x="444" y="2130"/>
                  </a:cubicBezTo>
                  <a:close/>
                  <a:moveTo>
                    <a:pt x="406" y="2345"/>
                  </a:moveTo>
                  <a:cubicBezTo>
                    <a:pt x="399" y="2351"/>
                    <a:pt x="399" y="2358"/>
                    <a:pt x="399" y="2358"/>
                  </a:cubicBezTo>
                  <a:cubicBezTo>
                    <a:pt x="399" y="2351"/>
                    <a:pt x="399" y="2351"/>
                    <a:pt x="406" y="2345"/>
                  </a:cubicBezTo>
                  <a:close/>
                  <a:moveTo>
                    <a:pt x="1120" y="1"/>
                  </a:moveTo>
                  <a:cubicBezTo>
                    <a:pt x="1038" y="1"/>
                    <a:pt x="930" y="35"/>
                    <a:pt x="988" y="128"/>
                  </a:cubicBezTo>
                  <a:cubicBezTo>
                    <a:pt x="988" y="135"/>
                    <a:pt x="995" y="141"/>
                    <a:pt x="1001" y="141"/>
                  </a:cubicBezTo>
                  <a:cubicBezTo>
                    <a:pt x="944" y="211"/>
                    <a:pt x="950" y="426"/>
                    <a:pt x="944" y="489"/>
                  </a:cubicBezTo>
                  <a:cubicBezTo>
                    <a:pt x="919" y="692"/>
                    <a:pt x="893" y="901"/>
                    <a:pt x="881" y="1104"/>
                  </a:cubicBezTo>
                  <a:cubicBezTo>
                    <a:pt x="868" y="1287"/>
                    <a:pt x="855" y="1465"/>
                    <a:pt x="849" y="1648"/>
                  </a:cubicBezTo>
                  <a:cubicBezTo>
                    <a:pt x="815" y="1620"/>
                    <a:pt x="774" y="1609"/>
                    <a:pt x="732" y="1609"/>
                  </a:cubicBezTo>
                  <a:cubicBezTo>
                    <a:pt x="681" y="1609"/>
                    <a:pt x="628" y="1625"/>
                    <a:pt x="583" y="1642"/>
                  </a:cubicBezTo>
                  <a:cubicBezTo>
                    <a:pt x="583" y="1642"/>
                    <a:pt x="577" y="1642"/>
                    <a:pt x="577" y="1648"/>
                  </a:cubicBezTo>
                  <a:cubicBezTo>
                    <a:pt x="564" y="1655"/>
                    <a:pt x="545" y="1661"/>
                    <a:pt x="532" y="1667"/>
                  </a:cubicBezTo>
                  <a:cubicBezTo>
                    <a:pt x="317" y="1781"/>
                    <a:pt x="0" y="2041"/>
                    <a:pt x="152" y="2320"/>
                  </a:cubicBezTo>
                  <a:cubicBezTo>
                    <a:pt x="205" y="2416"/>
                    <a:pt x="291" y="2450"/>
                    <a:pt x="387" y="2450"/>
                  </a:cubicBezTo>
                  <a:cubicBezTo>
                    <a:pt x="417" y="2450"/>
                    <a:pt x="449" y="2446"/>
                    <a:pt x="482" y="2440"/>
                  </a:cubicBezTo>
                  <a:cubicBezTo>
                    <a:pt x="488" y="2440"/>
                    <a:pt x="501" y="2440"/>
                    <a:pt x="507" y="2427"/>
                  </a:cubicBezTo>
                  <a:cubicBezTo>
                    <a:pt x="558" y="2415"/>
                    <a:pt x="602" y="2396"/>
                    <a:pt x="646" y="2377"/>
                  </a:cubicBezTo>
                  <a:cubicBezTo>
                    <a:pt x="653" y="2377"/>
                    <a:pt x="659" y="2370"/>
                    <a:pt x="659" y="2364"/>
                  </a:cubicBezTo>
                  <a:cubicBezTo>
                    <a:pt x="735" y="2326"/>
                    <a:pt x="805" y="2269"/>
                    <a:pt x="849" y="2218"/>
                  </a:cubicBezTo>
                  <a:cubicBezTo>
                    <a:pt x="874" y="2187"/>
                    <a:pt x="906" y="2149"/>
                    <a:pt x="925" y="2111"/>
                  </a:cubicBezTo>
                  <a:cubicBezTo>
                    <a:pt x="963" y="2104"/>
                    <a:pt x="982" y="2047"/>
                    <a:pt x="988" y="2009"/>
                  </a:cubicBezTo>
                  <a:cubicBezTo>
                    <a:pt x="1020" y="1794"/>
                    <a:pt x="1007" y="1560"/>
                    <a:pt x="1020" y="1344"/>
                  </a:cubicBezTo>
                  <a:cubicBezTo>
                    <a:pt x="1052" y="907"/>
                    <a:pt x="1102" y="477"/>
                    <a:pt x="1172" y="52"/>
                  </a:cubicBezTo>
                  <a:cubicBezTo>
                    <a:pt x="1172" y="27"/>
                    <a:pt x="1159" y="2"/>
                    <a:pt x="1140" y="2"/>
                  </a:cubicBezTo>
                  <a:cubicBezTo>
                    <a:pt x="1134" y="1"/>
                    <a:pt x="11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266259" y="4801128"/>
              <a:ext cx="222405" cy="214916"/>
            </a:xfrm>
            <a:custGeom>
              <a:avLst/>
              <a:gdLst/>
              <a:ahLst/>
              <a:cxnLst/>
              <a:rect l="l" t="t" r="r" b="b"/>
              <a:pathLst>
                <a:path w="6414" h="6198" extrusionOk="0">
                  <a:moveTo>
                    <a:pt x="4649" y="250"/>
                  </a:moveTo>
                  <a:cubicBezTo>
                    <a:pt x="4605" y="262"/>
                    <a:pt x="4560" y="275"/>
                    <a:pt x="4522" y="288"/>
                  </a:cubicBezTo>
                  <a:cubicBezTo>
                    <a:pt x="4370" y="300"/>
                    <a:pt x="4225" y="313"/>
                    <a:pt x="4079" y="326"/>
                  </a:cubicBezTo>
                  <a:cubicBezTo>
                    <a:pt x="4123" y="307"/>
                    <a:pt x="4161" y="294"/>
                    <a:pt x="4206" y="275"/>
                  </a:cubicBezTo>
                  <a:cubicBezTo>
                    <a:pt x="4351" y="262"/>
                    <a:pt x="4497" y="256"/>
                    <a:pt x="4649" y="250"/>
                  </a:cubicBezTo>
                  <a:close/>
                  <a:moveTo>
                    <a:pt x="3908" y="294"/>
                  </a:moveTo>
                  <a:cubicBezTo>
                    <a:pt x="3851" y="313"/>
                    <a:pt x="3788" y="332"/>
                    <a:pt x="3724" y="351"/>
                  </a:cubicBezTo>
                  <a:cubicBezTo>
                    <a:pt x="3718" y="351"/>
                    <a:pt x="3705" y="357"/>
                    <a:pt x="3699" y="357"/>
                  </a:cubicBezTo>
                  <a:cubicBezTo>
                    <a:pt x="3743" y="338"/>
                    <a:pt x="3794" y="319"/>
                    <a:pt x="3845" y="300"/>
                  </a:cubicBezTo>
                  <a:cubicBezTo>
                    <a:pt x="3864" y="294"/>
                    <a:pt x="3889" y="294"/>
                    <a:pt x="3908" y="294"/>
                  </a:cubicBezTo>
                  <a:close/>
                  <a:moveTo>
                    <a:pt x="6061" y="256"/>
                  </a:moveTo>
                  <a:lnTo>
                    <a:pt x="6061" y="256"/>
                  </a:lnTo>
                  <a:cubicBezTo>
                    <a:pt x="6055" y="288"/>
                    <a:pt x="6055" y="326"/>
                    <a:pt x="6049" y="357"/>
                  </a:cubicBezTo>
                  <a:cubicBezTo>
                    <a:pt x="6049" y="307"/>
                    <a:pt x="6017" y="275"/>
                    <a:pt x="5979" y="269"/>
                  </a:cubicBezTo>
                  <a:cubicBezTo>
                    <a:pt x="6004" y="262"/>
                    <a:pt x="6030" y="262"/>
                    <a:pt x="6061" y="256"/>
                  </a:cubicBezTo>
                  <a:close/>
                  <a:moveTo>
                    <a:pt x="3534" y="313"/>
                  </a:moveTo>
                  <a:lnTo>
                    <a:pt x="3534" y="313"/>
                  </a:lnTo>
                  <a:cubicBezTo>
                    <a:pt x="3477" y="332"/>
                    <a:pt x="3427" y="357"/>
                    <a:pt x="3370" y="376"/>
                  </a:cubicBezTo>
                  <a:cubicBezTo>
                    <a:pt x="3338" y="376"/>
                    <a:pt x="3300" y="383"/>
                    <a:pt x="3268" y="383"/>
                  </a:cubicBezTo>
                  <a:lnTo>
                    <a:pt x="3414" y="319"/>
                  </a:lnTo>
                  <a:cubicBezTo>
                    <a:pt x="3452" y="319"/>
                    <a:pt x="3496" y="319"/>
                    <a:pt x="3534" y="313"/>
                  </a:cubicBezTo>
                  <a:close/>
                  <a:moveTo>
                    <a:pt x="2382" y="376"/>
                  </a:moveTo>
                  <a:cubicBezTo>
                    <a:pt x="2369" y="383"/>
                    <a:pt x="2356" y="395"/>
                    <a:pt x="2344" y="402"/>
                  </a:cubicBezTo>
                  <a:cubicBezTo>
                    <a:pt x="2280" y="395"/>
                    <a:pt x="2230" y="395"/>
                    <a:pt x="2179" y="389"/>
                  </a:cubicBezTo>
                  <a:cubicBezTo>
                    <a:pt x="2249" y="383"/>
                    <a:pt x="2318" y="383"/>
                    <a:pt x="2382" y="376"/>
                  </a:cubicBezTo>
                  <a:close/>
                  <a:moveTo>
                    <a:pt x="3142" y="332"/>
                  </a:moveTo>
                  <a:lnTo>
                    <a:pt x="3142" y="332"/>
                  </a:lnTo>
                  <a:cubicBezTo>
                    <a:pt x="3091" y="357"/>
                    <a:pt x="3034" y="376"/>
                    <a:pt x="2983" y="395"/>
                  </a:cubicBezTo>
                  <a:cubicBezTo>
                    <a:pt x="2914" y="402"/>
                    <a:pt x="2850" y="402"/>
                    <a:pt x="2781" y="402"/>
                  </a:cubicBezTo>
                  <a:cubicBezTo>
                    <a:pt x="2800" y="395"/>
                    <a:pt x="2812" y="389"/>
                    <a:pt x="2825" y="376"/>
                  </a:cubicBezTo>
                  <a:cubicBezTo>
                    <a:pt x="2850" y="370"/>
                    <a:pt x="2869" y="357"/>
                    <a:pt x="2895" y="351"/>
                  </a:cubicBezTo>
                  <a:cubicBezTo>
                    <a:pt x="2977" y="345"/>
                    <a:pt x="3059" y="338"/>
                    <a:pt x="3142" y="332"/>
                  </a:cubicBezTo>
                  <a:close/>
                  <a:moveTo>
                    <a:pt x="2736" y="357"/>
                  </a:moveTo>
                  <a:cubicBezTo>
                    <a:pt x="2698" y="370"/>
                    <a:pt x="2654" y="389"/>
                    <a:pt x="2616" y="408"/>
                  </a:cubicBezTo>
                  <a:lnTo>
                    <a:pt x="2489" y="408"/>
                  </a:lnTo>
                  <a:cubicBezTo>
                    <a:pt x="2515" y="395"/>
                    <a:pt x="2540" y="383"/>
                    <a:pt x="2565" y="370"/>
                  </a:cubicBezTo>
                  <a:cubicBezTo>
                    <a:pt x="2622" y="364"/>
                    <a:pt x="2679" y="364"/>
                    <a:pt x="2736" y="357"/>
                  </a:cubicBezTo>
                  <a:close/>
                  <a:moveTo>
                    <a:pt x="3347" y="546"/>
                  </a:moveTo>
                  <a:lnTo>
                    <a:pt x="3347" y="546"/>
                  </a:lnTo>
                  <a:cubicBezTo>
                    <a:pt x="3309" y="561"/>
                    <a:pt x="3269" y="575"/>
                    <a:pt x="3229" y="590"/>
                  </a:cubicBezTo>
                  <a:lnTo>
                    <a:pt x="3229" y="590"/>
                  </a:lnTo>
                  <a:cubicBezTo>
                    <a:pt x="3269" y="575"/>
                    <a:pt x="3308" y="560"/>
                    <a:pt x="3347" y="546"/>
                  </a:cubicBezTo>
                  <a:close/>
                  <a:moveTo>
                    <a:pt x="2306" y="541"/>
                  </a:moveTo>
                  <a:cubicBezTo>
                    <a:pt x="2241" y="570"/>
                    <a:pt x="2155" y="605"/>
                    <a:pt x="2138" y="605"/>
                  </a:cubicBezTo>
                  <a:cubicBezTo>
                    <a:pt x="2136" y="605"/>
                    <a:pt x="2135" y="605"/>
                    <a:pt x="2135" y="604"/>
                  </a:cubicBezTo>
                  <a:cubicBezTo>
                    <a:pt x="2122" y="598"/>
                    <a:pt x="2147" y="573"/>
                    <a:pt x="2179" y="554"/>
                  </a:cubicBezTo>
                  <a:cubicBezTo>
                    <a:pt x="2185" y="547"/>
                    <a:pt x="2192" y="547"/>
                    <a:pt x="2198" y="541"/>
                  </a:cubicBezTo>
                  <a:close/>
                  <a:moveTo>
                    <a:pt x="1913" y="509"/>
                  </a:moveTo>
                  <a:cubicBezTo>
                    <a:pt x="1919" y="547"/>
                    <a:pt x="1919" y="579"/>
                    <a:pt x="1926" y="617"/>
                  </a:cubicBezTo>
                  <a:cubicBezTo>
                    <a:pt x="1919" y="617"/>
                    <a:pt x="1913" y="617"/>
                    <a:pt x="1913" y="623"/>
                  </a:cubicBezTo>
                  <a:cubicBezTo>
                    <a:pt x="1913" y="585"/>
                    <a:pt x="1913" y="547"/>
                    <a:pt x="1913" y="509"/>
                  </a:cubicBezTo>
                  <a:close/>
                  <a:moveTo>
                    <a:pt x="3045" y="595"/>
                  </a:moveTo>
                  <a:cubicBezTo>
                    <a:pt x="2985" y="619"/>
                    <a:pt x="2926" y="644"/>
                    <a:pt x="2863" y="668"/>
                  </a:cubicBezTo>
                  <a:cubicBezTo>
                    <a:pt x="2831" y="687"/>
                    <a:pt x="2793" y="699"/>
                    <a:pt x="2755" y="712"/>
                  </a:cubicBezTo>
                  <a:cubicBezTo>
                    <a:pt x="2793" y="693"/>
                    <a:pt x="2831" y="674"/>
                    <a:pt x="2869" y="655"/>
                  </a:cubicBezTo>
                  <a:cubicBezTo>
                    <a:pt x="2926" y="636"/>
                    <a:pt x="2987" y="617"/>
                    <a:pt x="3045" y="595"/>
                  </a:cubicBezTo>
                  <a:close/>
                  <a:moveTo>
                    <a:pt x="5466" y="345"/>
                  </a:moveTo>
                  <a:cubicBezTo>
                    <a:pt x="5460" y="364"/>
                    <a:pt x="5447" y="376"/>
                    <a:pt x="5434" y="395"/>
                  </a:cubicBezTo>
                  <a:cubicBezTo>
                    <a:pt x="4997" y="440"/>
                    <a:pt x="4567" y="598"/>
                    <a:pt x="4155" y="744"/>
                  </a:cubicBezTo>
                  <a:cubicBezTo>
                    <a:pt x="4446" y="636"/>
                    <a:pt x="4731" y="522"/>
                    <a:pt x="5023" y="402"/>
                  </a:cubicBezTo>
                  <a:cubicBezTo>
                    <a:pt x="5168" y="389"/>
                    <a:pt x="5320" y="370"/>
                    <a:pt x="5466" y="345"/>
                  </a:cubicBezTo>
                  <a:close/>
                  <a:moveTo>
                    <a:pt x="2420" y="541"/>
                  </a:moveTo>
                  <a:cubicBezTo>
                    <a:pt x="2426" y="541"/>
                    <a:pt x="2432" y="541"/>
                    <a:pt x="2439" y="547"/>
                  </a:cubicBezTo>
                  <a:cubicBezTo>
                    <a:pt x="2331" y="611"/>
                    <a:pt x="2223" y="687"/>
                    <a:pt x="2122" y="763"/>
                  </a:cubicBezTo>
                  <a:cubicBezTo>
                    <a:pt x="2116" y="731"/>
                    <a:pt x="2116" y="693"/>
                    <a:pt x="2109" y="661"/>
                  </a:cubicBezTo>
                  <a:cubicBezTo>
                    <a:pt x="2211" y="623"/>
                    <a:pt x="2318" y="585"/>
                    <a:pt x="2420" y="541"/>
                  </a:cubicBezTo>
                  <a:close/>
                  <a:moveTo>
                    <a:pt x="2990" y="541"/>
                  </a:moveTo>
                  <a:cubicBezTo>
                    <a:pt x="2901" y="579"/>
                    <a:pt x="2819" y="617"/>
                    <a:pt x="2730" y="661"/>
                  </a:cubicBezTo>
                  <a:cubicBezTo>
                    <a:pt x="2597" y="716"/>
                    <a:pt x="2441" y="776"/>
                    <a:pt x="2367" y="776"/>
                  </a:cubicBezTo>
                  <a:cubicBezTo>
                    <a:pt x="2363" y="776"/>
                    <a:pt x="2360" y="776"/>
                    <a:pt x="2356" y="775"/>
                  </a:cubicBezTo>
                  <a:cubicBezTo>
                    <a:pt x="2534" y="699"/>
                    <a:pt x="2717" y="617"/>
                    <a:pt x="2901" y="541"/>
                  </a:cubicBezTo>
                  <a:close/>
                  <a:moveTo>
                    <a:pt x="2654" y="541"/>
                  </a:moveTo>
                  <a:cubicBezTo>
                    <a:pt x="2527" y="611"/>
                    <a:pt x="2401" y="680"/>
                    <a:pt x="2280" y="756"/>
                  </a:cubicBezTo>
                  <a:cubicBezTo>
                    <a:pt x="2223" y="788"/>
                    <a:pt x="2160" y="820"/>
                    <a:pt x="2128" y="839"/>
                  </a:cubicBezTo>
                  <a:cubicBezTo>
                    <a:pt x="2128" y="832"/>
                    <a:pt x="2128" y="826"/>
                    <a:pt x="2128" y="820"/>
                  </a:cubicBezTo>
                  <a:cubicBezTo>
                    <a:pt x="2147" y="807"/>
                    <a:pt x="2179" y="782"/>
                    <a:pt x="2236" y="737"/>
                  </a:cubicBezTo>
                  <a:cubicBezTo>
                    <a:pt x="2242" y="737"/>
                    <a:pt x="2388" y="642"/>
                    <a:pt x="2546" y="547"/>
                  </a:cubicBezTo>
                  <a:cubicBezTo>
                    <a:pt x="2584" y="547"/>
                    <a:pt x="2622" y="541"/>
                    <a:pt x="2654" y="541"/>
                  </a:cubicBezTo>
                  <a:close/>
                  <a:moveTo>
                    <a:pt x="4605" y="490"/>
                  </a:moveTo>
                  <a:cubicBezTo>
                    <a:pt x="4269" y="623"/>
                    <a:pt x="3927" y="750"/>
                    <a:pt x="3585" y="877"/>
                  </a:cubicBezTo>
                  <a:cubicBezTo>
                    <a:pt x="3680" y="832"/>
                    <a:pt x="3781" y="788"/>
                    <a:pt x="3883" y="750"/>
                  </a:cubicBezTo>
                  <a:cubicBezTo>
                    <a:pt x="3946" y="725"/>
                    <a:pt x="4009" y="699"/>
                    <a:pt x="4073" y="674"/>
                  </a:cubicBezTo>
                  <a:cubicBezTo>
                    <a:pt x="4250" y="611"/>
                    <a:pt x="4427" y="547"/>
                    <a:pt x="4605" y="490"/>
                  </a:cubicBezTo>
                  <a:close/>
                  <a:moveTo>
                    <a:pt x="3192" y="858"/>
                  </a:moveTo>
                  <a:lnTo>
                    <a:pt x="3192" y="858"/>
                  </a:lnTo>
                  <a:cubicBezTo>
                    <a:pt x="3174" y="865"/>
                    <a:pt x="3156" y="873"/>
                    <a:pt x="3138" y="881"/>
                  </a:cubicBezTo>
                  <a:lnTo>
                    <a:pt x="3138" y="881"/>
                  </a:lnTo>
                  <a:cubicBezTo>
                    <a:pt x="3156" y="870"/>
                    <a:pt x="3174" y="864"/>
                    <a:pt x="3192" y="858"/>
                  </a:cubicBezTo>
                  <a:close/>
                  <a:moveTo>
                    <a:pt x="2534" y="763"/>
                  </a:moveTo>
                  <a:lnTo>
                    <a:pt x="2534" y="763"/>
                  </a:lnTo>
                  <a:cubicBezTo>
                    <a:pt x="2451" y="807"/>
                    <a:pt x="2375" y="851"/>
                    <a:pt x="2293" y="896"/>
                  </a:cubicBezTo>
                  <a:cubicBezTo>
                    <a:pt x="2242" y="915"/>
                    <a:pt x="2192" y="946"/>
                    <a:pt x="2141" y="972"/>
                  </a:cubicBezTo>
                  <a:cubicBezTo>
                    <a:pt x="2141" y="940"/>
                    <a:pt x="2135" y="902"/>
                    <a:pt x="2135" y="870"/>
                  </a:cubicBezTo>
                  <a:cubicBezTo>
                    <a:pt x="2154" y="864"/>
                    <a:pt x="2173" y="851"/>
                    <a:pt x="2192" y="845"/>
                  </a:cubicBezTo>
                  <a:cubicBezTo>
                    <a:pt x="2196" y="854"/>
                    <a:pt x="2201" y="860"/>
                    <a:pt x="2208" y="860"/>
                  </a:cubicBezTo>
                  <a:cubicBezTo>
                    <a:pt x="2211" y="860"/>
                    <a:pt x="2214" y="859"/>
                    <a:pt x="2217" y="858"/>
                  </a:cubicBezTo>
                  <a:cubicBezTo>
                    <a:pt x="2325" y="826"/>
                    <a:pt x="2426" y="794"/>
                    <a:pt x="2534" y="763"/>
                  </a:cubicBezTo>
                  <a:close/>
                  <a:moveTo>
                    <a:pt x="5061" y="566"/>
                  </a:moveTo>
                  <a:cubicBezTo>
                    <a:pt x="4605" y="731"/>
                    <a:pt x="4142" y="889"/>
                    <a:pt x="3674" y="1041"/>
                  </a:cubicBezTo>
                  <a:cubicBezTo>
                    <a:pt x="3750" y="1010"/>
                    <a:pt x="3826" y="984"/>
                    <a:pt x="3908" y="953"/>
                  </a:cubicBezTo>
                  <a:cubicBezTo>
                    <a:pt x="4282" y="820"/>
                    <a:pt x="4668" y="661"/>
                    <a:pt x="5061" y="566"/>
                  </a:cubicBezTo>
                  <a:close/>
                  <a:moveTo>
                    <a:pt x="3117" y="891"/>
                  </a:moveTo>
                  <a:cubicBezTo>
                    <a:pt x="2958" y="960"/>
                    <a:pt x="2797" y="1033"/>
                    <a:pt x="2639" y="1107"/>
                  </a:cubicBezTo>
                  <a:lnTo>
                    <a:pt x="2639" y="1107"/>
                  </a:lnTo>
                  <a:cubicBezTo>
                    <a:pt x="2640" y="1106"/>
                    <a:pt x="2641" y="1105"/>
                    <a:pt x="2641" y="1105"/>
                  </a:cubicBezTo>
                  <a:cubicBezTo>
                    <a:pt x="2794" y="1031"/>
                    <a:pt x="2952" y="958"/>
                    <a:pt x="3117" y="891"/>
                  </a:cubicBezTo>
                  <a:close/>
                  <a:moveTo>
                    <a:pt x="2632" y="1110"/>
                  </a:moveTo>
                  <a:cubicBezTo>
                    <a:pt x="2627" y="1112"/>
                    <a:pt x="2621" y="1115"/>
                    <a:pt x="2616" y="1117"/>
                  </a:cubicBezTo>
                  <a:cubicBezTo>
                    <a:pt x="2620" y="1113"/>
                    <a:pt x="2626" y="1112"/>
                    <a:pt x="2632" y="1110"/>
                  </a:cubicBezTo>
                  <a:close/>
                  <a:moveTo>
                    <a:pt x="3902" y="503"/>
                  </a:moveTo>
                  <a:cubicBezTo>
                    <a:pt x="3623" y="604"/>
                    <a:pt x="3351" y="718"/>
                    <a:pt x="3078" y="832"/>
                  </a:cubicBezTo>
                  <a:cubicBezTo>
                    <a:pt x="2971" y="870"/>
                    <a:pt x="2857" y="908"/>
                    <a:pt x="2749" y="946"/>
                  </a:cubicBezTo>
                  <a:cubicBezTo>
                    <a:pt x="2559" y="1010"/>
                    <a:pt x="2363" y="1067"/>
                    <a:pt x="2173" y="1130"/>
                  </a:cubicBezTo>
                  <a:cubicBezTo>
                    <a:pt x="2166" y="1130"/>
                    <a:pt x="2160" y="1136"/>
                    <a:pt x="2147" y="1136"/>
                  </a:cubicBezTo>
                  <a:cubicBezTo>
                    <a:pt x="2147" y="1111"/>
                    <a:pt x="2147" y="1079"/>
                    <a:pt x="2141" y="1048"/>
                  </a:cubicBezTo>
                  <a:cubicBezTo>
                    <a:pt x="2230" y="1010"/>
                    <a:pt x="2325" y="972"/>
                    <a:pt x="2363" y="959"/>
                  </a:cubicBezTo>
                  <a:cubicBezTo>
                    <a:pt x="2382" y="946"/>
                    <a:pt x="2401" y="940"/>
                    <a:pt x="2420" y="934"/>
                  </a:cubicBezTo>
                  <a:cubicBezTo>
                    <a:pt x="2812" y="801"/>
                    <a:pt x="3199" y="668"/>
                    <a:pt x="3579" y="522"/>
                  </a:cubicBezTo>
                  <a:cubicBezTo>
                    <a:pt x="3686" y="516"/>
                    <a:pt x="3794" y="509"/>
                    <a:pt x="3902" y="503"/>
                  </a:cubicBezTo>
                  <a:close/>
                  <a:moveTo>
                    <a:pt x="1926" y="655"/>
                  </a:moveTo>
                  <a:cubicBezTo>
                    <a:pt x="1938" y="769"/>
                    <a:pt x="1951" y="877"/>
                    <a:pt x="1957" y="991"/>
                  </a:cubicBezTo>
                  <a:cubicBezTo>
                    <a:pt x="1964" y="1029"/>
                    <a:pt x="1964" y="1060"/>
                    <a:pt x="1964" y="1098"/>
                  </a:cubicBezTo>
                  <a:cubicBezTo>
                    <a:pt x="1945" y="1117"/>
                    <a:pt x="1926" y="1136"/>
                    <a:pt x="1907" y="1155"/>
                  </a:cubicBezTo>
                  <a:cubicBezTo>
                    <a:pt x="1907" y="1124"/>
                    <a:pt x="1907" y="1086"/>
                    <a:pt x="1907" y="1054"/>
                  </a:cubicBezTo>
                  <a:cubicBezTo>
                    <a:pt x="1907" y="921"/>
                    <a:pt x="1907" y="788"/>
                    <a:pt x="1913" y="661"/>
                  </a:cubicBezTo>
                  <a:cubicBezTo>
                    <a:pt x="1919" y="655"/>
                    <a:pt x="1919" y="655"/>
                    <a:pt x="1926" y="655"/>
                  </a:cubicBezTo>
                  <a:close/>
                  <a:moveTo>
                    <a:pt x="2787" y="1149"/>
                  </a:moveTo>
                  <a:cubicBezTo>
                    <a:pt x="2781" y="1155"/>
                    <a:pt x="2768" y="1162"/>
                    <a:pt x="2755" y="1168"/>
                  </a:cubicBezTo>
                  <a:cubicBezTo>
                    <a:pt x="2679" y="1193"/>
                    <a:pt x="2603" y="1219"/>
                    <a:pt x="2527" y="1244"/>
                  </a:cubicBezTo>
                  <a:cubicBezTo>
                    <a:pt x="2546" y="1231"/>
                    <a:pt x="2559" y="1225"/>
                    <a:pt x="2578" y="1219"/>
                  </a:cubicBezTo>
                  <a:cubicBezTo>
                    <a:pt x="2648" y="1193"/>
                    <a:pt x="2717" y="1168"/>
                    <a:pt x="2787" y="1149"/>
                  </a:cubicBezTo>
                  <a:close/>
                  <a:moveTo>
                    <a:pt x="2591" y="1060"/>
                  </a:moveTo>
                  <a:lnTo>
                    <a:pt x="2591" y="1060"/>
                  </a:lnTo>
                  <a:cubicBezTo>
                    <a:pt x="2445" y="1130"/>
                    <a:pt x="2293" y="1200"/>
                    <a:pt x="2147" y="1276"/>
                  </a:cubicBezTo>
                  <a:cubicBezTo>
                    <a:pt x="2147" y="1250"/>
                    <a:pt x="2147" y="1225"/>
                    <a:pt x="2147" y="1200"/>
                  </a:cubicBezTo>
                  <a:cubicBezTo>
                    <a:pt x="2293" y="1155"/>
                    <a:pt x="2445" y="1105"/>
                    <a:pt x="2591" y="1060"/>
                  </a:cubicBezTo>
                  <a:close/>
                  <a:moveTo>
                    <a:pt x="3281" y="1060"/>
                  </a:moveTo>
                  <a:cubicBezTo>
                    <a:pt x="3028" y="1162"/>
                    <a:pt x="2781" y="1276"/>
                    <a:pt x="2540" y="1396"/>
                  </a:cubicBezTo>
                  <a:lnTo>
                    <a:pt x="2534" y="1396"/>
                  </a:lnTo>
                  <a:cubicBezTo>
                    <a:pt x="2660" y="1326"/>
                    <a:pt x="2793" y="1257"/>
                    <a:pt x="2926" y="1187"/>
                  </a:cubicBezTo>
                  <a:cubicBezTo>
                    <a:pt x="3047" y="1143"/>
                    <a:pt x="3167" y="1105"/>
                    <a:pt x="3281" y="1060"/>
                  </a:cubicBezTo>
                  <a:close/>
                  <a:moveTo>
                    <a:pt x="2401" y="1358"/>
                  </a:moveTo>
                  <a:cubicBezTo>
                    <a:pt x="2318" y="1409"/>
                    <a:pt x="2236" y="1453"/>
                    <a:pt x="2160" y="1504"/>
                  </a:cubicBezTo>
                  <a:lnTo>
                    <a:pt x="2147" y="1504"/>
                  </a:lnTo>
                  <a:cubicBezTo>
                    <a:pt x="2147" y="1485"/>
                    <a:pt x="2147" y="1459"/>
                    <a:pt x="2154" y="1440"/>
                  </a:cubicBezTo>
                  <a:cubicBezTo>
                    <a:pt x="2236" y="1415"/>
                    <a:pt x="2318" y="1390"/>
                    <a:pt x="2401" y="1358"/>
                  </a:cubicBezTo>
                  <a:close/>
                  <a:moveTo>
                    <a:pt x="5776" y="1345"/>
                  </a:moveTo>
                  <a:cubicBezTo>
                    <a:pt x="5764" y="1396"/>
                    <a:pt x="5757" y="1453"/>
                    <a:pt x="5751" y="1510"/>
                  </a:cubicBezTo>
                  <a:cubicBezTo>
                    <a:pt x="5745" y="1472"/>
                    <a:pt x="5738" y="1428"/>
                    <a:pt x="5738" y="1390"/>
                  </a:cubicBezTo>
                  <a:cubicBezTo>
                    <a:pt x="5751" y="1377"/>
                    <a:pt x="5764" y="1364"/>
                    <a:pt x="5776" y="1345"/>
                  </a:cubicBezTo>
                  <a:close/>
                  <a:moveTo>
                    <a:pt x="4814" y="1364"/>
                  </a:moveTo>
                  <a:lnTo>
                    <a:pt x="4814" y="1364"/>
                  </a:lnTo>
                  <a:cubicBezTo>
                    <a:pt x="4782" y="1415"/>
                    <a:pt x="4750" y="1466"/>
                    <a:pt x="4725" y="1516"/>
                  </a:cubicBezTo>
                  <a:cubicBezTo>
                    <a:pt x="4719" y="1523"/>
                    <a:pt x="4712" y="1523"/>
                    <a:pt x="4706" y="1523"/>
                  </a:cubicBezTo>
                  <a:cubicBezTo>
                    <a:pt x="4706" y="1497"/>
                    <a:pt x="4693" y="1472"/>
                    <a:pt x="4668" y="1459"/>
                  </a:cubicBezTo>
                  <a:cubicBezTo>
                    <a:pt x="4693" y="1447"/>
                    <a:pt x="4712" y="1428"/>
                    <a:pt x="4738" y="1415"/>
                  </a:cubicBezTo>
                  <a:cubicBezTo>
                    <a:pt x="4763" y="1396"/>
                    <a:pt x="4788" y="1377"/>
                    <a:pt x="4814" y="1364"/>
                  </a:cubicBezTo>
                  <a:close/>
                  <a:moveTo>
                    <a:pt x="2261" y="1605"/>
                  </a:moveTo>
                  <a:cubicBezTo>
                    <a:pt x="2261" y="1605"/>
                    <a:pt x="2261" y="1611"/>
                    <a:pt x="2261" y="1611"/>
                  </a:cubicBezTo>
                  <a:cubicBezTo>
                    <a:pt x="2249" y="1611"/>
                    <a:pt x="2236" y="1611"/>
                    <a:pt x="2230" y="1618"/>
                  </a:cubicBezTo>
                  <a:cubicBezTo>
                    <a:pt x="2198" y="1624"/>
                    <a:pt x="2173" y="1637"/>
                    <a:pt x="2147" y="1656"/>
                  </a:cubicBezTo>
                  <a:cubicBezTo>
                    <a:pt x="2147" y="1643"/>
                    <a:pt x="2147" y="1630"/>
                    <a:pt x="2147" y="1618"/>
                  </a:cubicBezTo>
                  <a:lnTo>
                    <a:pt x="2160" y="1618"/>
                  </a:lnTo>
                  <a:lnTo>
                    <a:pt x="2160" y="1611"/>
                  </a:lnTo>
                  <a:cubicBezTo>
                    <a:pt x="2192" y="1611"/>
                    <a:pt x="2223" y="1611"/>
                    <a:pt x="2261" y="1605"/>
                  </a:cubicBezTo>
                  <a:close/>
                  <a:moveTo>
                    <a:pt x="5232" y="1548"/>
                  </a:moveTo>
                  <a:cubicBezTo>
                    <a:pt x="5238" y="1554"/>
                    <a:pt x="5238" y="1561"/>
                    <a:pt x="5244" y="1561"/>
                  </a:cubicBezTo>
                  <a:cubicBezTo>
                    <a:pt x="5206" y="1586"/>
                    <a:pt x="5168" y="1611"/>
                    <a:pt x="5124" y="1630"/>
                  </a:cubicBezTo>
                  <a:cubicBezTo>
                    <a:pt x="5067" y="1649"/>
                    <a:pt x="5010" y="1662"/>
                    <a:pt x="4953" y="1681"/>
                  </a:cubicBezTo>
                  <a:cubicBezTo>
                    <a:pt x="4953" y="1675"/>
                    <a:pt x="4953" y="1668"/>
                    <a:pt x="4947" y="1662"/>
                  </a:cubicBezTo>
                  <a:cubicBezTo>
                    <a:pt x="5042" y="1624"/>
                    <a:pt x="5137" y="1586"/>
                    <a:pt x="5232" y="1548"/>
                  </a:cubicBezTo>
                  <a:close/>
                  <a:moveTo>
                    <a:pt x="3664" y="1549"/>
                  </a:moveTo>
                  <a:cubicBezTo>
                    <a:pt x="3661" y="1551"/>
                    <a:pt x="3660" y="1554"/>
                    <a:pt x="3655" y="1554"/>
                  </a:cubicBezTo>
                  <a:cubicBezTo>
                    <a:pt x="3636" y="1567"/>
                    <a:pt x="3629" y="1586"/>
                    <a:pt x="3629" y="1599"/>
                  </a:cubicBezTo>
                  <a:cubicBezTo>
                    <a:pt x="3617" y="1605"/>
                    <a:pt x="3598" y="1611"/>
                    <a:pt x="3585" y="1618"/>
                  </a:cubicBezTo>
                  <a:cubicBezTo>
                    <a:pt x="3427" y="1643"/>
                    <a:pt x="3275" y="1668"/>
                    <a:pt x="3116" y="1694"/>
                  </a:cubicBezTo>
                  <a:cubicBezTo>
                    <a:pt x="3299" y="1643"/>
                    <a:pt x="3481" y="1593"/>
                    <a:pt x="3664" y="1549"/>
                  </a:cubicBezTo>
                  <a:close/>
                  <a:moveTo>
                    <a:pt x="1970" y="1250"/>
                  </a:moveTo>
                  <a:cubicBezTo>
                    <a:pt x="1970" y="1307"/>
                    <a:pt x="1970" y="1358"/>
                    <a:pt x="1976" y="1409"/>
                  </a:cubicBezTo>
                  <a:cubicBezTo>
                    <a:pt x="1951" y="1415"/>
                    <a:pt x="1932" y="1434"/>
                    <a:pt x="1932" y="1466"/>
                  </a:cubicBezTo>
                  <a:lnTo>
                    <a:pt x="1957" y="1770"/>
                  </a:lnTo>
                  <a:cubicBezTo>
                    <a:pt x="1945" y="1776"/>
                    <a:pt x="1938" y="1789"/>
                    <a:pt x="1926" y="1795"/>
                  </a:cubicBezTo>
                  <a:cubicBezTo>
                    <a:pt x="1919" y="1624"/>
                    <a:pt x="1913" y="1447"/>
                    <a:pt x="1907" y="1269"/>
                  </a:cubicBezTo>
                  <a:cubicBezTo>
                    <a:pt x="1926" y="1263"/>
                    <a:pt x="1951" y="1257"/>
                    <a:pt x="1970" y="1250"/>
                  </a:cubicBezTo>
                  <a:close/>
                  <a:moveTo>
                    <a:pt x="6137" y="1827"/>
                  </a:moveTo>
                  <a:cubicBezTo>
                    <a:pt x="6137" y="1839"/>
                    <a:pt x="6137" y="1852"/>
                    <a:pt x="6137" y="1865"/>
                  </a:cubicBezTo>
                  <a:lnTo>
                    <a:pt x="6131" y="1865"/>
                  </a:lnTo>
                  <a:cubicBezTo>
                    <a:pt x="6131" y="1852"/>
                    <a:pt x="6131" y="1846"/>
                    <a:pt x="6131" y="1833"/>
                  </a:cubicBezTo>
                  <a:cubicBezTo>
                    <a:pt x="6137" y="1833"/>
                    <a:pt x="6137" y="1827"/>
                    <a:pt x="6137" y="1827"/>
                  </a:cubicBezTo>
                  <a:close/>
                  <a:moveTo>
                    <a:pt x="2273" y="1966"/>
                  </a:moveTo>
                  <a:cubicBezTo>
                    <a:pt x="2268" y="1967"/>
                    <a:pt x="2268" y="1973"/>
                    <a:pt x="2268" y="1979"/>
                  </a:cubicBezTo>
                  <a:cubicBezTo>
                    <a:pt x="2223" y="1991"/>
                    <a:pt x="2185" y="1998"/>
                    <a:pt x="2141" y="2010"/>
                  </a:cubicBezTo>
                  <a:lnTo>
                    <a:pt x="2141" y="1998"/>
                  </a:lnTo>
                  <a:cubicBezTo>
                    <a:pt x="2154" y="1991"/>
                    <a:pt x="2160" y="1979"/>
                    <a:pt x="2166" y="1972"/>
                  </a:cubicBezTo>
                  <a:cubicBezTo>
                    <a:pt x="2175" y="1972"/>
                    <a:pt x="2183" y="1975"/>
                    <a:pt x="2192" y="1975"/>
                  </a:cubicBezTo>
                  <a:cubicBezTo>
                    <a:pt x="2196" y="1975"/>
                    <a:pt x="2200" y="1974"/>
                    <a:pt x="2204" y="1972"/>
                  </a:cubicBezTo>
                  <a:lnTo>
                    <a:pt x="2273" y="1966"/>
                  </a:lnTo>
                  <a:close/>
                  <a:moveTo>
                    <a:pt x="1970" y="1998"/>
                  </a:moveTo>
                  <a:lnTo>
                    <a:pt x="1976" y="2036"/>
                  </a:lnTo>
                  <a:cubicBezTo>
                    <a:pt x="1976" y="2036"/>
                    <a:pt x="1976" y="2042"/>
                    <a:pt x="1976" y="2042"/>
                  </a:cubicBezTo>
                  <a:lnTo>
                    <a:pt x="1976" y="2055"/>
                  </a:lnTo>
                  <a:cubicBezTo>
                    <a:pt x="1964" y="2061"/>
                    <a:pt x="1957" y="2067"/>
                    <a:pt x="1945" y="2067"/>
                  </a:cubicBezTo>
                  <a:cubicBezTo>
                    <a:pt x="1945" y="2048"/>
                    <a:pt x="1938" y="2029"/>
                    <a:pt x="1938" y="2004"/>
                  </a:cubicBezTo>
                  <a:cubicBezTo>
                    <a:pt x="1951" y="2004"/>
                    <a:pt x="1964" y="1998"/>
                    <a:pt x="1970" y="1998"/>
                  </a:cubicBezTo>
                  <a:close/>
                  <a:moveTo>
                    <a:pt x="5903" y="1972"/>
                  </a:moveTo>
                  <a:cubicBezTo>
                    <a:pt x="5916" y="1979"/>
                    <a:pt x="5928" y="1979"/>
                    <a:pt x="5947" y="1985"/>
                  </a:cubicBezTo>
                  <a:cubicBezTo>
                    <a:pt x="5941" y="2023"/>
                    <a:pt x="5941" y="2061"/>
                    <a:pt x="5941" y="2099"/>
                  </a:cubicBezTo>
                  <a:lnTo>
                    <a:pt x="5903" y="2099"/>
                  </a:lnTo>
                  <a:cubicBezTo>
                    <a:pt x="5909" y="2099"/>
                    <a:pt x="5909" y="2093"/>
                    <a:pt x="5909" y="2093"/>
                  </a:cubicBezTo>
                  <a:cubicBezTo>
                    <a:pt x="5900" y="2061"/>
                    <a:pt x="5878" y="2048"/>
                    <a:pt x="5854" y="2048"/>
                  </a:cubicBezTo>
                  <a:cubicBezTo>
                    <a:pt x="5830" y="2048"/>
                    <a:pt x="5805" y="2061"/>
                    <a:pt x="5789" y="2080"/>
                  </a:cubicBezTo>
                  <a:cubicBezTo>
                    <a:pt x="5757" y="2080"/>
                    <a:pt x="5732" y="2074"/>
                    <a:pt x="5707" y="2067"/>
                  </a:cubicBezTo>
                  <a:cubicBezTo>
                    <a:pt x="5751" y="2067"/>
                    <a:pt x="5789" y="2055"/>
                    <a:pt x="5833" y="2048"/>
                  </a:cubicBezTo>
                  <a:cubicBezTo>
                    <a:pt x="5852" y="2042"/>
                    <a:pt x="5865" y="2023"/>
                    <a:pt x="5871" y="2010"/>
                  </a:cubicBezTo>
                  <a:cubicBezTo>
                    <a:pt x="5878" y="2004"/>
                    <a:pt x="5884" y="1998"/>
                    <a:pt x="5884" y="1991"/>
                  </a:cubicBezTo>
                  <a:cubicBezTo>
                    <a:pt x="5890" y="1985"/>
                    <a:pt x="5897" y="1979"/>
                    <a:pt x="5903" y="1972"/>
                  </a:cubicBezTo>
                  <a:close/>
                  <a:moveTo>
                    <a:pt x="6137" y="2004"/>
                  </a:moveTo>
                  <a:cubicBezTo>
                    <a:pt x="6137" y="2093"/>
                    <a:pt x="6137" y="2181"/>
                    <a:pt x="6137" y="2270"/>
                  </a:cubicBezTo>
                  <a:cubicBezTo>
                    <a:pt x="6137" y="2194"/>
                    <a:pt x="6131" y="2112"/>
                    <a:pt x="6131" y="2036"/>
                  </a:cubicBezTo>
                  <a:cubicBezTo>
                    <a:pt x="6131" y="2029"/>
                    <a:pt x="6131" y="2017"/>
                    <a:pt x="6131" y="2004"/>
                  </a:cubicBezTo>
                  <a:close/>
                  <a:moveTo>
                    <a:pt x="1945" y="2131"/>
                  </a:moveTo>
                  <a:lnTo>
                    <a:pt x="1945" y="2131"/>
                  </a:lnTo>
                  <a:cubicBezTo>
                    <a:pt x="1957" y="2137"/>
                    <a:pt x="1970" y="2137"/>
                    <a:pt x="1976" y="2137"/>
                  </a:cubicBezTo>
                  <a:cubicBezTo>
                    <a:pt x="1976" y="2169"/>
                    <a:pt x="1976" y="2200"/>
                    <a:pt x="1976" y="2238"/>
                  </a:cubicBezTo>
                  <a:cubicBezTo>
                    <a:pt x="1976" y="2333"/>
                    <a:pt x="1976" y="2435"/>
                    <a:pt x="1976" y="2530"/>
                  </a:cubicBezTo>
                  <a:cubicBezTo>
                    <a:pt x="1970" y="2397"/>
                    <a:pt x="1957" y="2264"/>
                    <a:pt x="1945" y="2131"/>
                  </a:cubicBezTo>
                  <a:close/>
                  <a:moveTo>
                    <a:pt x="6055" y="3765"/>
                  </a:moveTo>
                  <a:cubicBezTo>
                    <a:pt x="6061" y="3910"/>
                    <a:pt x="6074" y="4056"/>
                    <a:pt x="6087" y="4195"/>
                  </a:cubicBezTo>
                  <a:cubicBezTo>
                    <a:pt x="6074" y="4189"/>
                    <a:pt x="6061" y="4183"/>
                    <a:pt x="6049" y="4170"/>
                  </a:cubicBezTo>
                  <a:cubicBezTo>
                    <a:pt x="6049" y="4037"/>
                    <a:pt x="6049" y="3904"/>
                    <a:pt x="6055" y="3765"/>
                  </a:cubicBezTo>
                  <a:close/>
                  <a:moveTo>
                    <a:pt x="1875" y="3309"/>
                  </a:moveTo>
                  <a:cubicBezTo>
                    <a:pt x="1900" y="3612"/>
                    <a:pt x="1932" y="3909"/>
                    <a:pt x="1964" y="4206"/>
                  </a:cubicBezTo>
                  <a:lnTo>
                    <a:pt x="1964" y="4206"/>
                  </a:lnTo>
                  <a:cubicBezTo>
                    <a:pt x="1962" y="4202"/>
                    <a:pt x="1957" y="4201"/>
                    <a:pt x="1951" y="4195"/>
                  </a:cubicBezTo>
                  <a:cubicBezTo>
                    <a:pt x="1951" y="4176"/>
                    <a:pt x="1945" y="4151"/>
                    <a:pt x="1926" y="4126"/>
                  </a:cubicBezTo>
                  <a:cubicBezTo>
                    <a:pt x="1907" y="4100"/>
                    <a:pt x="1888" y="4088"/>
                    <a:pt x="1862" y="4075"/>
                  </a:cubicBezTo>
                  <a:cubicBezTo>
                    <a:pt x="1869" y="3822"/>
                    <a:pt x="1869" y="3568"/>
                    <a:pt x="1875" y="3309"/>
                  </a:cubicBezTo>
                  <a:close/>
                  <a:moveTo>
                    <a:pt x="1311" y="4385"/>
                  </a:moveTo>
                  <a:cubicBezTo>
                    <a:pt x="1309" y="4387"/>
                    <a:pt x="1307" y="4388"/>
                    <a:pt x="1305" y="4390"/>
                  </a:cubicBezTo>
                  <a:lnTo>
                    <a:pt x="1305" y="4390"/>
                  </a:lnTo>
                  <a:cubicBezTo>
                    <a:pt x="1306" y="4385"/>
                    <a:pt x="1311" y="4385"/>
                    <a:pt x="1311" y="4385"/>
                  </a:cubicBezTo>
                  <a:close/>
                  <a:moveTo>
                    <a:pt x="6194" y="3980"/>
                  </a:moveTo>
                  <a:lnTo>
                    <a:pt x="6194" y="3980"/>
                  </a:lnTo>
                  <a:cubicBezTo>
                    <a:pt x="6220" y="4132"/>
                    <a:pt x="6245" y="4290"/>
                    <a:pt x="6270" y="4442"/>
                  </a:cubicBezTo>
                  <a:cubicBezTo>
                    <a:pt x="6258" y="4411"/>
                    <a:pt x="6245" y="4379"/>
                    <a:pt x="6226" y="4354"/>
                  </a:cubicBezTo>
                  <a:cubicBezTo>
                    <a:pt x="6213" y="4227"/>
                    <a:pt x="6207" y="4107"/>
                    <a:pt x="6194" y="3980"/>
                  </a:cubicBezTo>
                  <a:close/>
                  <a:moveTo>
                    <a:pt x="1276" y="4415"/>
                  </a:moveTo>
                  <a:cubicBezTo>
                    <a:pt x="1262" y="4427"/>
                    <a:pt x="1249" y="4439"/>
                    <a:pt x="1235" y="4449"/>
                  </a:cubicBezTo>
                  <a:cubicBezTo>
                    <a:pt x="1147" y="4531"/>
                    <a:pt x="1058" y="4626"/>
                    <a:pt x="969" y="4708"/>
                  </a:cubicBezTo>
                  <a:cubicBezTo>
                    <a:pt x="919" y="4753"/>
                    <a:pt x="868" y="4803"/>
                    <a:pt x="817" y="4848"/>
                  </a:cubicBezTo>
                  <a:cubicBezTo>
                    <a:pt x="961" y="4692"/>
                    <a:pt x="1110" y="4548"/>
                    <a:pt x="1276" y="4415"/>
                  </a:cubicBezTo>
                  <a:close/>
                  <a:moveTo>
                    <a:pt x="1185" y="4423"/>
                  </a:moveTo>
                  <a:lnTo>
                    <a:pt x="1185" y="4423"/>
                  </a:lnTo>
                  <a:cubicBezTo>
                    <a:pt x="1013" y="4561"/>
                    <a:pt x="861" y="4714"/>
                    <a:pt x="717" y="4878"/>
                  </a:cubicBezTo>
                  <a:lnTo>
                    <a:pt x="717" y="4878"/>
                  </a:lnTo>
                  <a:cubicBezTo>
                    <a:pt x="762" y="4814"/>
                    <a:pt x="875" y="4676"/>
                    <a:pt x="1007" y="4544"/>
                  </a:cubicBezTo>
                  <a:cubicBezTo>
                    <a:pt x="1039" y="4525"/>
                    <a:pt x="1064" y="4499"/>
                    <a:pt x="1096" y="4480"/>
                  </a:cubicBezTo>
                  <a:cubicBezTo>
                    <a:pt x="1121" y="4461"/>
                    <a:pt x="1147" y="4442"/>
                    <a:pt x="1185" y="4423"/>
                  </a:cubicBezTo>
                  <a:close/>
                  <a:moveTo>
                    <a:pt x="1736" y="4772"/>
                  </a:moveTo>
                  <a:cubicBezTo>
                    <a:pt x="1736" y="4772"/>
                    <a:pt x="1742" y="4772"/>
                    <a:pt x="1742" y="4778"/>
                  </a:cubicBezTo>
                  <a:cubicBezTo>
                    <a:pt x="1698" y="4816"/>
                    <a:pt x="1653" y="4848"/>
                    <a:pt x="1615" y="4886"/>
                  </a:cubicBezTo>
                  <a:cubicBezTo>
                    <a:pt x="1653" y="4848"/>
                    <a:pt x="1698" y="4810"/>
                    <a:pt x="1736" y="4772"/>
                  </a:cubicBezTo>
                  <a:close/>
                  <a:moveTo>
                    <a:pt x="716" y="4879"/>
                  </a:moveTo>
                  <a:cubicBezTo>
                    <a:pt x="701" y="4896"/>
                    <a:pt x="686" y="4913"/>
                    <a:pt x="672" y="4930"/>
                  </a:cubicBezTo>
                  <a:cubicBezTo>
                    <a:pt x="672" y="4924"/>
                    <a:pt x="678" y="4917"/>
                    <a:pt x="678" y="4911"/>
                  </a:cubicBezTo>
                  <a:cubicBezTo>
                    <a:pt x="697" y="4898"/>
                    <a:pt x="703" y="4886"/>
                    <a:pt x="716" y="4879"/>
                  </a:cubicBezTo>
                  <a:close/>
                  <a:moveTo>
                    <a:pt x="5650" y="4607"/>
                  </a:moveTo>
                  <a:cubicBezTo>
                    <a:pt x="5662" y="4632"/>
                    <a:pt x="5681" y="4658"/>
                    <a:pt x="5694" y="4683"/>
                  </a:cubicBezTo>
                  <a:cubicBezTo>
                    <a:pt x="5694" y="4683"/>
                    <a:pt x="5694" y="4689"/>
                    <a:pt x="5694" y="4689"/>
                  </a:cubicBezTo>
                  <a:cubicBezTo>
                    <a:pt x="5683" y="4684"/>
                    <a:pt x="5671" y="4680"/>
                    <a:pt x="5660" y="4680"/>
                  </a:cubicBezTo>
                  <a:cubicBezTo>
                    <a:pt x="5646" y="4680"/>
                    <a:pt x="5632" y="4685"/>
                    <a:pt x="5618" y="4696"/>
                  </a:cubicBezTo>
                  <a:cubicBezTo>
                    <a:pt x="5498" y="4816"/>
                    <a:pt x="5377" y="4924"/>
                    <a:pt x="5251" y="5031"/>
                  </a:cubicBezTo>
                  <a:cubicBezTo>
                    <a:pt x="5295" y="4981"/>
                    <a:pt x="5333" y="4930"/>
                    <a:pt x="5371" y="4892"/>
                  </a:cubicBezTo>
                  <a:cubicBezTo>
                    <a:pt x="5422" y="4841"/>
                    <a:pt x="5548" y="4727"/>
                    <a:pt x="5650" y="4607"/>
                  </a:cubicBezTo>
                  <a:close/>
                  <a:moveTo>
                    <a:pt x="1604" y="4301"/>
                  </a:moveTo>
                  <a:cubicBezTo>
                    <a:pt x="1635" y="4301"/>
                    <a:pt x="1664" y="4313"/>
                    <a:pt x="1685" y="4328"/>
                  </a:cubicBezTo>
                  <a:cubicBezTo>
                    <a:pt x="1368" y="4601"/>
                    <a:pt x="1052" y="4873"/>
                    <a:pt x="735" y="5145"/>
                  </a:cubicBezTo>
                  <a:cubicBezTo>
                    <a:pt x="779" y="5095"/>
                    <a:pt x="824" y="5044"/>
                    <a:pt x="862" y="4993"/>
                  </a:cubicBezTo>
                  <a:cubicBezTo>
                    <a:pt x="1115" y="4778"/>
                    <a:pt x="1356" y="4550"/>
                    <a:pt x="1584" y="4303"/>
                  </a:cubicBezTo>
                  <a:cubicBezTo>
                    <a:pt x="1590" y="4302"/>
                    <a:pt x="1597" y="4301"/>
                    <a:pt x="1604" y="4301"/>
                  </a:cubicBezTo>
                  <a:close/>
                  <a:moveTo>
                    <a:pt x="931" y="4810"/>
                  </a:moveTo>
                  <a:cubicBezTo>
                    <a:pt x="868" y="4873"/>
                    <a:pt x="811" y="4943"/>
                    <a:pt x="754" y="5012"/>
                  </a:cubicBezTo>
                  <a:cubicBezTo>
                    <a:pt x="710" y="5050"/>
                    <a:pt x="634" y="5120"/>
                    <a:pt x="577" y="5171"/>
                  </a:cubicBezTo>
                  <a:cubicBezTo>
                    <a:pt x="608" y="5133"/>
                    <a:pt x="640" y="5082"/>
                    <a:pt x="665" y="5038"/>
                  </a:cubicBezTo>
                  <a:cubicBezTo>
                    <a:pt x="754" y="4962"/>
                    <a:pt x="843" y="4886"/>
                    <a:pt x="931" y="4810"/>
                  </a:cubicBezTo>
                  <a:close/>
                  <a:moveTo>
                    <a:pt x="5536" y="4430"/>
                  </a:moveTo>
                  <a:cubicBezTo>
                    <a:pt x="5542" y="4430"/>
                    <a:pt x="5542" y="4436"/>
                    <a:pt x="5542" y="4436"/>
                  </a:cubicBezTo>
                  <a:cubicBezTo>
                    <a:pt x="5472" y="4518"/>
                    <a:pt x="5396" y="4601"/>
                    <a:pt x="5320" y="4683"/>
                  </a:cubicBezTo>
                  <a:cubicBezTo>
                    <a:pt x="5187" y="4791"/>
                    <a:pt x="5067" y="4917"/>
                    <a:pt x="4953" y="5044"/>
                  </a:cubicBezTo>
                  <a:cubicBezTo>
                    <a:pt x="4896" y="5101"/>
                    <a:pt x="4839" y="5152"/>
                    <a:pt x="4776" y="5202"/>
                  </a:cubicBezTo>
                  <a:cubicBezTo>
                    <a:pt x="4814" y="5145"/>
                    <a:pt x="4845" y="5095"/>
                    <a:pt x="4883" y="5038"/>
                  </a:cubicBezTo>
                  <a:cubicBezTo>
                    <a:pt x="5073" y="4816"/>
                    <a:pt x="5289" y="4607"/>
                    <a:pt x="5523" y="4436"/>
                  </a:cubicBezTo>
                  <a:cubicBezTo>
                    <a:pt x="5529" y="4430"/>
                    <a:pt x="5536" y="4430"/>
                    <a:pt x="5536" y="4430"/>
                  </a:cubicBezTo>
                  <a:close/>
                  <a:moveTo>
                    <a:pt x="564" y="5240"/>
                  </a:moveTo>
                  <a:cubicBezTo>
                    <a:pt x="551" y="5253"/>
                    <a:pt x="545" y="5266"/>
                    <a:pt x="532" y="5278"/>
                  </a:cubicBezTo>
                  <a:cubicBezTo>
                    <a:pt x="532" y="5272"/>
                    <a:pt x="539" y="5266"/>
                    <a:pt x="539" y="5259"/>
                  </a:cubicBezTo>
                  <a:cubicBezTo>
                    <a:pt x="545" y="5253"/>
                    <a:pt x="558" y="5247"/>
                    <a:pt x="564" y="5240"/>
                  </a:cubicBezTo>
                  <a:close/>
                  <a:moveTo>
                    <a:pt x="1755" y="5139"/>
                  </a:moveTo>
                  <a:lnTo>
                    <a:pt x="1755" y="5139"/>
                  </a:lnTo>
                  <a:cubicBezTo>
                    <a:pt x="1748" y="5152"/>
                    <a:pt x="1742" y="5164"/>
                    <a:pt x="1736" y="5177"/>
                  </a:cubicBezTo>
                  <a:cubicBezTo>
                    <a:pt x="1685" y="5221"/>
                    <a:pt x="1634" y="5266"/>
                    <a:pt x="1584" y="5310"/>
                  </a:cubicBezTo>
                  <a:cubicBezTo>
                    <a:pt x="1641" y="5253"/>
                    <a:pt x="1698" y="5196"/>
                    <a:pt x="1755" y="5139"/>
                  </a:cubicBezTo>
                  <a:close/>
                  <a:moveTo>
                    <a:pt x="1742" y="4392"/>
                  </a:moveTo>
                  <a:cubicBezTo>
                    <a:pt x="1736" y="4404"/>
                    <a:pt x="1736" y="4411"/>
                    <a:pt x="1736" y="4423"/>
                  </a:cubicBezTo>
                  <a:cubicBezTo>
                    <a:pt x="1400" y="4696"/>
                    <a:pt x="1096" y="4987"/>
                    <a:pt x="817" y="5316"/>
                  </a:cubicBezTo>
                  <a:cubicBezTo>
                    <a:pt x="786" y="5342"/>
                    <a:pt x="760" y="5367"/>
                    <a:pt x="735" y="5392"/>
                  </a:cubicBezTo>
                  <a:cubicBezTo>
                    <a:pt x="1039" y="5031"/>
                    <a:pt x="1387" y="4708"/>
                    <a:pt x="1742" y="4392"/>
                  </a:cubicBezTo>
                  <a:close/>
                  <a:moveTo>
                    <a:pt x="1736" y="4544"/>
                  </a:moveTo>
                  <a:cubicBezTo>
                    <a:pt x="1736" y="4575"/>
                    <a:pt x="1736" y="4601"/>
                    <a:pt x="1736" y="4632"/>
                  </a:cubicBezTo>
                  <a:cubicBezTo>
                    <a:pt x="1495" y="4829"/>
                    <a:pt x="1273" y="5031"/>
                    <a:pt x="1058" y="5247"/>
                  </a:cubicBezTo>
                  <a:cubicBezTo>
                    <a:pt x="988" y="5304"/>
                    <a:pt x="919" y="5361"/>
                    <a:pt x="849" y="5418"/>
                  </a:cubicBezTo>
                  <a:cubicBezTo>
                    <a:pt x="881" y="5380"/>
                    <a:pt x="912" y="5348"/>
                    <a:pt x="944" y="5310"/>
                  </a:cubicBezTo>
                  <a:cubicBezTo>
                    <a:pt x="1210" y="5063"/>
                    <a:pt x="1476" y="4803"/>
                    <a:pt x="1736" y="4544"/>
                  </a:cubicBezTo>
                  <a:close/>
                  <a:moveTo>
                    <a:pt x="792" y="5202"/>
                  </a:moveTo>
                  <a:cubicBezTo>
                    <a:pt x="703" y="5304"/>
                    <a:pt x="615" y="5405"/>
                    <a:pt x="526" y="5513"/>
                  </a:cubicBezTo>
                  <a:cubicBezTo>
                    <a:pt x="526" y="5487"/>
                    <a:pt x="520" y="5462"/>
                    <a:pt x="520" y="5437"/>
                  </a:cubicBezTo>
                  <a:cubicBezTo>
                    <a:pt x="608" y="5361"/>
                    <a:pt x="703" y="5278"/>
                    <a:pt x="792" y="5202"/>
                  </a:cubicBezTo>
                  <a:close/>
                  <a:moveTo>
                    <a:pt x="1353" y="5121"/>
                  </a:moveTo>
                  <a:lnTo>
                    <a:pt x="1353" y="5121"/>
                  </a:lnTo>
                  <a:cubicBezTo>
                    <a:pt x="1225" y="5237"/>
                    <a:pt x="1098" y="5359"/>
                    <a:pt x="976" y="5487"/>
                  </a:cubicBezTo>
                  <a:cubicBezTo>
                    <a:pt x="950" y="5513"/>
                    <a:pt x="906" y="5551"/>
                    <a:pt x="862" y="5595"/>
                  </a:cubicBezTo>
                  <a:cubicBezTo>
                    <a:pt x="950" y="5500"/>
                    <a:pt x="1039" y="5405"/>
                    <a:pt x="1128" y="5310"/>
                  </a:cubicBezTo>
                  <a:cubicBezTo>
                    <a:pt x="1205" y="5245"/>
                    <a:pt x="1282" y="5185"/>
                    <a:pt x="1353" y="5121"/>
                  </a:cubicBezTo>
                  <a:close/>
                  <a:moveTo>
                    <a:pt x="5811" y="4821"/>
                  </a:moveTo>
                  <a:cubicBezTo>
                    <a:pt x="5808" y="4825"/>
                    <a:pt x="5808" y="4830"/>
                    <a:pt x="5808" y="4835"/>
                  </a:cubicBezTo>
                  <a:cubicBezTo>
                    <a:pt x="5681" y="5114"/>
                    <a:pt x="5403" y="5373"/>
                    <a:pt x="5162" y="5551"/>
                  </a:cubicBezTo>
                  <a:cubicBezTo>
                    <a:pt x="5086" y="5601"/>
                    <a:pt x="4997" y="5652"/>
                    <a:pt x="4915" y="5671"/>
                  </a:cubicBezTo>
                  <a:cubicBezTo>
                    <a:pt x="4959" y="5614"/>
                    <a:pt x="5016" y="5557"/>
                    <a:pt x="5067" y="5506"/>
                  </a:cubicBezTo>
                  <a:cubicBezTo>
                    <a:pt x="5238" y="5392"/>
                    <a:pt x="5396" y="5247"/>
                    <a:pt x="5536" y="5114"/>
                  </a:cubicBezTo>
                  <a:cubicBezTo>
                    <a:pt x="5623" y="5026"/>
                    <a:pt x="5729" y="4927"/>
                    <a:pt x="5811" y="4821"/>
                  </a:cubicBezTo>
                  <a:close/>
                  <a:moveTo>
                    <a:pt x="1191" y="5481"/>
                  </a:moveTo>
                  <a:lnTo>
                    <a:pt x="1191" y="5481"/>
                  </a:lnTo>
                  <a:cubicBezTo>
                    <a:pt x="1147" y="5532"/>
                    <a:pt x="1102" y="5582"/>
                    <a:pt x="1058" y="5639"/>
                  </a:cubicBezTo>
                  <a:cubicBezTo>
                    <a:pt x="995" y="5696"/>
                    <a:pt x="925" y="5747"/>
                    <a:pt x="855" y="5804"/>
                  </a:cubicBezTo>
                  <a:cubicBezTo>
                    <a:pt x="855" y="5798"/>
                    <a:pt x="849" y="5798"/>
                    <a:pt x="843" y="5791"/>
                  </a:cubicBezTo>
                  <a:cubicBezTo>
                    <a:pt x="862" y="5772"/>
                    <a:pt x="887" y="5753"/>
                    <a:pt x="900" y="5741"/>
                  </a:cubicBezTo>
                  <a:cubicBezTo>
                    <a:pt x="919" y="5715"/>
                    <a:pt x="938" y="5696"/>
                    <a:pt x="957" y="5677"/>
                  </a:cubicBezTo>
                  <a:cubicBezTo>
                    <a:pt x="1039" y="5608"/>
                    <a:pt x="1115" y="5544"/>
                    <a:pt x="1191" y="5481"/>
                  </a:cubicBezTo>
                  <a:close/>
                  <a:moveTo>
                    <a:pt x="4465" y="5000"/>
                  </a:moveTo>
                  <a:cubicBezTo>
                    <a:pt x="4383" y="5272"/>
                    <a:pt x="4370" y="5601"/>
                    <a:pt x="4516" y="5842"/>
                  </a:cubicBezTo>
                  <a:cubicBezTo>
                    <a:pt x="4472" y="5810"/>
                    <a:pt x="4421" y="5772"/>
                    <a:pt x="4377" y="5734"/>
                  </a:cubicBezTo>
                  <a:cubicBezTo>
                    <a:pt x="4294" y="5589"/>
                    <a:pt x="4377" y="5234"/>
                    <a:pt x="4427" y="5095"/>
                  </a:cubicBezTo>
                  <a:cubicBezTo>
                    <a:pt x="4440" y="5063"/>
                    <a:pt x="4453" y="5031"/>
                    <a:pt x="4465" y="5000"/>
                  </a:cubicBezTo>
                  <a:close/>
                  <a:moveTo>
                    <a:pt x="4491" y="1"/>
                  </a:moveTo>
                  <a:cubicBezTo>
                    <a:pt x="4081" y="1"/>
                    <a:pt x="3671" y="17"/>
                    <a:pt x="3262" y="53"/>
                  </a:cubicBezTo>
                  <a:cubicBezTo>
                    <a:pt x="3123" y="66"/>
                    <a:pt x="2388" y="79"/>
                    <a:pt x="2002" y="224"/>
                  </a:cubicBezTo>
                  <a:cubicBezTo>
                    <a:pt x="1989" y="186"/>
                    <a:pt x="1970" y="142"/>
                    <a:pt x="1951" y="104"/>
                  </a:cubicBezTo>
                  <a:cubicBezTo>
                    <a:pt x="1948" y="95"/>
                    <a:pt x="1938" y="90"/>
                    <a:pt x="1929" y="90"/>
                  </a:cubicBezTo>
                  <a:cubicBezTo>
                    <a:pt x="1918" y="90"/>
                    <a:pt x="1907" y="97"/>
                    <a:pt x="1907" y="110"/>
                  </a:cubicBezTo>
                  <a:cubicBezTo>
                    <a:pt x="1900" y="155"/>
                    <a:pt x="1900" y="193"/>
                    <a:pt x="1900" y="237"/>
                  </a:cubicBezTo>
                  <a:lnTo>
                    <a:pt x="1875" y="237"/>
                  </a:lnTo>
                  <a:cubicBezTo>
                    <a:pt x="1837" y="243"/>
                    <a:pt x="1805" y="275"/>
                    <a:pt x="1805" y="313"/>
                  </a:cubicBezTo>
                  <a:cubicBezTo>
                    <a:pt x="1799" y="319"/>
                    <a:pt x="1793" y="332"/>
                    <a:pt x="1793" y="345"/>
                  </a:cubicBezTo>
                  <a:cubicBezTo>
                    <a:pt x="1793" y="351"/>
                    <a:pt x="1793" y="357"/>
                    <a:pt x="1793" y="364"/>
                  </a:cubicBezTo>
                  <a:cubicBezTo>
                    <a:pt x="1767" y="408"/>
                    <a:pt x="1761" y="459"/>
                    <a:pt x="1786" y="509"/>
                  </a:cubicBezTo>
                  <a:cubicBezTo>
                    <a:pt x="1767" y="946"/>
                    <a:pt x="1761" y="1383"/>
                    <a:pt x="1774" y="1820"/>
                  </a:cubicBezTo>
                  <a:cubicBezTo>
                    <a:pt x="1774" y="1858"/>
                    <a:pt x="1774" y="1896"/>
                    <a:pt x="1774" y="1934"/>
                  </a:cubicBezTo>
                  <a:cubicBezTo>
                    <a:pt x="1755" y="1966"/>
                    <a:pt x="1755" y="1998"/>
                    <a:pt x="1774" y="2017"/>
                  </a:cubicBezTo>
                  <a:cubicBezTo>
                    <a:pt x="1767" y="2694"/>
                    <a:pt x="1755" y="3372"/>
                    <a:pt x="1742" y="4050"/>
                  </a:cubicBezTo>
                  <a:cubicBezTo>
                    <a:pt x="1698" y="4050"/>
                    <a:pt x="1641" y="4056"/>
                    <a:pt x="1590" y="4069"/>
                  </a:cubicBezTo>
                  <a:cubicBezTo>
                    <a:pt x="1566" y="4065"/>
                    <a:pt x="1541" y="4064"/>
                    <a:pt x="1515" y="4064"/>
                  </a:cubicBezTo>
                  <a:cubicBezTo>
                    <a:pt x="868" y="4064"/>
                    <a:pt x="1" y="5126"/>
                    <a:pt x="336" y="5760"/>
                  </a:cubicBezTo>
                  <a:cubicBezTo>
                    <a:pt x="361" y="5893"/>
                    <a:pt x="412" y="6032"/>
                    <a:pt x="520" y="6089"/>
                  </a:cubicBezTo>
                  <a:cubicBezTo>
                    <a:pt x="526" y="6089"/>
                    <a:pt x="532" y="6095"/>
                    <a:pt x="545" y="6095"/>
                  </a:cubicBezTo>
                  <a:cubicBezTo>
                    <a:pt x="553" y="6120"/>
                    <a:pt x="572" y="6134"/>
                    <a:pt x="594" y="6134"/>
                  </a:cubicBezTo>
                  <a:cubicBezTo>
                    <a:pt x="607" y="6134"/>
                    <a:pt x="620" y="6130"/>
                    <a:pt x="634" y="6121"/>
                  </a:cubicBezTo>
                  <a:cubicBezTo>
                    <a:pt x="634" y="6121"/>
                    <a:pt x="640" y="6114"/>
                    <a:pt x="640" y="6114"/>
                  </a:cubicBezTo>
                  <a:cubicBezTo>
                    <a:pt x="678" y="6114"/>
                    <a:pt x="722" y="6114"/>
                    <a:pt x="767" y="6102"/>
                  </a:cubicBezTo>
                  <a:cubicBezTo>
                    <a:pt x="811" y="6114"/>
                    <a:pt x="855" y="6127"/>
                    <a:pt x="900" y="6127"/>
                  </a:cubicBezTo>
                  <a:cubicBezTo>
                    <a:pt x="915" y="6137"/>
                    <a:pt x="931" y="6148"/>
                    <a:pt x="950" y="6148"/>
                  </a:cubicBezTo>
                  <a:cubicBezTo>
                    <a:pt x="954" y="6148"/>
                    <a:pt x="958" y="6147"/>
                    <a:pt x="963" y="6146"/>
                  </a:cubicBezTo>
                  <a:cubicBezTo>
                    <a:pt x="988" y="6140"/>
                    <a:pt x="1014" y="6133"/>
                    <a:pt x="1039" y="6127"/>
                  </a:cubicBezTo>
                  <a:cubicBezTo>
                    <a:pt x="1666" y="6038"/>
                    <a:pt x="2242" y="5063"/>
                    <a:pt x="2116" y="4487"/>
                  </a:cubicBezTo>
                  <a:cubicBezTo>
                    <a:pt x="2147" y="4474"/>
                    <a:pt x="2173" y="4449"/>
                    <a:pt x="2173" y="4411"/>
                  </a:cubicBezTo>
                  <a:cubicBezTo>
                    <a:pt x="2166" y="3657"/>
                    <a:pt x="2154" y="2903"/>
                    <a:pt x="2147" y="2150"/>
                  </a:cubicBezTo>
                  <a:lnTo>
                    <a:pt x="2147" y="2150"/>
                  </a:lnTo>
                  <a:cubicBezTo>
                    <a:pt x="2195" y="2151"/>
                    <a:pt x="2243" y="2152"/>
                    <a:pt x="2291" y="2152"/>
                  </a:cubicBezTo>
                  <a:cubicBezTo>
                    <a:pt x="2805" y="2152"/>
                    <a:pt x="3341" y="2066"/>
                    <a:pt x="3845" y="2055"/>
                  </a:cubicBezTo>
                  <a:cubicBezTo>
                    <a:pt x="3984" y="2048"/>
                    <a:pt x="4123" y="2048"/>
                    <a:pt x="4263" y="2048"/>
                  </a:cubicBezTo>
                  <a:cubicBezTo>
                    <a:pt x="4276" y="2053"/>
                    <a:pt x="4290" y="2057"/>
                    <a:pt x="4303" y="2057"/>
                  </a:cubicBezTo>
                  <a:cubicBezTo>
                    <a:pt x="4309" y="2057"/>
                    <a:pt x="4314" y="2056"/>
                    <a:pt x="4320" y="2055"/>
                  </a:cubicBezTo>
                  <a:cubicBezTo>
                    <a:pt x="4358" y="2055"/>
                    <a:pt x="4402" y="2048"/>
                    <a:pt x="4446" y="2042"/>
                  </a:cubicBezTo>
                  <a:cubicBezTo>
                    <a:pt x="4592" y="2042"/>
                    <a:pt x="4744" y="2048"/>
                    <a:pt x="4890" y="2048"/>
                  </a:cubicBezTo>
                  <a:cubicBezTo>
                    <a:pt x="5083" y="2053"/>
                    <a:pt x="5291" y="2081"/>
                    <a:pt x="5494" y="2081"/>
                  </a:cubicBezTo>
                  <a:cubicBezTo>
                    <a:pt x="5551" y="2081"/>
                    <a:pt x="5607" y="2079"/>
                    <a:pt x="5662" y="2074"/>
                  </a:cubicBezTo>
                  <a:cubicBezTo>
                    <a:pt x="5694" y="2093"/>
                    <a:pt x="5732" y="2099"/>
                    <a:pt x="5770" y="2105"/>
                  </a:cubicBezTo>
                  <a:cubicBezTo>
                    <a:pt x="5770" y="2112"/>
                    <a:pt x="5764" y="2124"/>
                    <a:pt x="5764" y="2131"/>
                  </a:cubicBezTo>
                  <a:cubicBezTo>
                    <a:pt x="5764" y="2143"/>
                    <a:pt x="5776" y="2156"/>
                    <a:pt x="5789" y="2156"/>
                  </a:cubicBezTo>
                  <a:cubicBezTo>
                    <a:pt x="5833" y="2162"/>
                    <a:pt x="5884" y="2162"/>
                    <a:pt x="5941" y="2169"/>
                  </a:cubicBezTo>
                  <a:cubicBezTo>
                    <a:pt x="5916" y="2815"/>
                    <a:pt x="5909" y="3461"/>
                    <a:pt x="5916" y="4107"/>
                  </a:cubicBezTo>
                  <a:cubicBezTo>
                    <a:pt x="5833" y="4077"/>
                    <a:pt x="5741" y="4062"/>
                    <a:pt x="5649" y="4062"/>
                  </a:cubicBezTo>
                  <a:cubicBezTo>
                    <a:pt x="5600" y="4062"/>
                    <a:pt x="5552" y="4066"/>
                    <a:pt x="5504" y="4075"/>
                  </a:cubicBezTo>
                  <a:cubicBezTo>
                    <a:pt x="5403" y="4088"/>
                    <a:pt x="5308" y="4119"/>
                    <a:pt x="5219" y="4157"/>
                  </a:cubicBezTo>
                  <a:cubicBezTo>
                    <a:pt x="5200" y="4164"/>
                    <a:pt x="5187" y="4164"/>
                    <a:pt x="5175" y="4170"/>
                  </a:cubicBezTo>
                  <a:cubicBezTo>
                    <a:pt x="4719" y="4309"/>
                    <a:pt x="4370" y="4683"/>
                    <a:pt x="4244" y="5139"/>
                  </a:cubicBezTo>
                  <a:cubicBezTo>
                    <a:pt x="4149" y="5468"/>
                    <a:pt x="4111" y="6064"/>
                    <a:pt x="4535" y="6178"/>
                  </a:cubicBezTo>
                  <a:cubicBezTo>
                    <a:pt x="4585" y="6191"/>
                    <a:pt x="4636" y="6197"/>
                    <a:pt x="4688" y="6197"/>
                  </a:cubicBezTo>
                  <a:cubicBezTo>
                    <a:pt x="5050" y="6197"/>
                    <a:pt x="5462" y="5900"/>
                    <a:pt x="5694" y="5690"/>
                  </a:cubicBezTo>
                  <a:cubicBezTo>
                    <a:pt x="5992" y="5424"/>
                    <a:pt x="6334" y="5012"/>
                    <a:pt x="6302" y="4588"/>
                  </a:cubicBezTo>
                  <a:cubicBezTo>
                    <a:pt x="6296" y="4575"/>
                    <a:pt x="6296" y="4569"/>
                    <a:pt x="6296" y="4563"/>
                  </a:cubicBezTo>
                  <a:lnTo>
                    <a:pt x="6296" y="4563"/>
                  </a:lnTo>
                  <a:cubicBezTo>
                    <a:pt x="6306" y="4578"/>
                    <a:pt x="6324" y="4585"/>
                    <a:pt x="6342" y="4585"/>
                  </a:cubicBezTo>
                  <a:cubicBezTo>
                    <a:pt x="6377" y="4585"/>
                    <a:pt x="6414" y="4558"/>
                    <a:pt x="6410" y="4512"/>
                  </a:cubicBezTo>
                  <a:cubicBezTo>
                    <a:pt x="6327" y="3727"/>
                    <a:pt x="6277" y="2941"/>
                    <a:pt x="6258" y="2156"/>
                  </a:cubicBezTo>
                  <a:cubicBezTo>
                    <a:pt x="6251" y="1624"/>
                    <a:pt x="6277" y="1092"/>
                    <a:pt x="6232" y="560"/>
                  </a:cubicBezTo>
                  <a:cubicBezTo>
                    <a:pt x="6232" y="554"/>
                    <a:pt x="6232" y="541"/>
                    <a:pt x="6232" y="535"/>
                  </a:cubicBezTo>
                  <a:cubicBezTo>
                    <a:pt x="6220" y="421"/>
                    <a:pt x="6207" y="300"/>
                    <a:pt x="6188" y="186"/>
                  </a:cubicBezTo>
                  <a:cubicBezTo>
                    <a:pt x="6188" y="174"/>
                    <a:pt x="6182" y="167"/>
                    <a:pt x="6175" y="155"/>
                  </a:cubicBezTo>
                  <a:cubicBezTo>
                    <a:pt x="6169" y="129"/>
                    <a:pt x="6163" y="110"/>
                    <a:pt x="6137" y="98"/>
                  </a:cubicBezTo>
                  <a:cubicBezTo>
                    <a:pt x="6137" y="91"/>
                    <a:pt x="6137" y="91"/>
                    <a:pt x="6137" y="91"/>
                  </a:cubicBezTo>
                  <a:cubicBezTo>
                    <a:pt x="6141" y="70"/>
                    <a:pt x="6126" y="58"/>
                    <a:pt x="6110" y="58"/>
                  </a:cubicBezTo>
                  <a:cubicBezTo>
                    <a:pt x="6098" y="58"/>
                    <a:pt x="6086" y="65"/>
                    <a:pt x="6080" y="79"/>
                  </a:cubicBezTo>
                  <a:cubicBezTo>
                    <a:pt x="5552" y="29"/>
                    <a:pt x="5021" y="1"/>
                    <a:pt x="4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23446" y="3956723"/>
              <a:ext cx="151183" cy="145912"/>
            </a:xfrm>
            <a:custGeom>
              <a:avLst/>
              <a:gdLst/>
              <a:ahLst/>
              <a:cxnLst/>
              <a:rect l="l" t="t" r="r" b="b"/>
              <a:pathLst>
                <a:path w="4360" h="4208" extrusionOk="0">
                  <a:moveTo>
                    <a:pt x="3158" y="167"/>
                  </a:moveTo>
                  <a:lnTo>
                    <a:pt x="3158" y="167"/>
                  </a:lnTo>
                  <a:cubicBezTo>
                    <a:pt x="3126" y="180"/>
                    <a:pt x="3101" y="186"/>
                    <a:pt x="3069" y="199"/>
                  </a:cubicBezTo>
                  <a:cubicBezTo>
                    <a:pt x="2974" y="205"/>
                    <a:pt x="2873" y="212"/>
                    <a:pt x="2771" y="224"/>
                  </a:cubicBezTo>
                  <a:cubicBezTo>
                    <a:pt x="2803" y="212"/>
                    <a:pt x="2828" y="199"/>
                    <a:pt x="2860" y="186"/>
                  </a:cubicBezTo>
                  <a:cubicBezTo>
                    <a:pt x="2955" y="180"/>
                    <a:pt x="3056" y="174"/>
                    <a:pt x="3158" y="167"/>
                  </a:cubicBezTo>
                  <a:close/>
                  <a:moveTo>
                    <a:pt x="2657" y="199"/>
                  </a:moveTo>
                  <a:cubicBezTo>
                    <a:pt x="2613" y="212"/>
                    <a:pt x="2575" y="224"/>
                    <a:pt x="2531" y="237"/>
                  </a:cubicBezTo>
                  <a:cubicBezTo>
                    <a:pt x="2524" y="243"/>
                    <a:pt x="2518" y="243"/>
                    <a:pt x="2512" y="243"/>
                  </a:cubicBezTo>
                  <a:cubicBezTo>
                    <a:pt x="2543" y="231"/>
                    <a:pt x="2581" y="218"/>
                    <a:pt x="2613" y="199"/>
                  </a:cubicBezTo>
                  <a:close/>
                  <a:moveTo>
                    <a:pt x="4114" y="174"/>
                  </a:moveTo>
                  <a:cubicBezTo>
                    <a:pt x="4114" y="199"/>
                    <a:pt x="4114" y="218"/>
                    <a:pt x="4108" y="243"/>
                  </a:cubicBezTo>
                  <a:cubicBezTo>
                    <a:pt x="4108" y="212"/>
                    <a:pt x="4089" y="186"/>
                    <a:pt x="4057" y="186"/>
                  </a:cubicBezTo>
                  <a:cubicBezTo>
                    <a:pt x="4076" y="180"/>
                    <a:pt x="4095" y="180"/>
                    <a:pt x="4114" y="174"/>
                  </a:cubicBezTo>
                  <a:close/>
                  <a:moveTo>
                    <a:pt x="2404" y="212"/>
                  </a:moveTo>
                  <a:lnTo>
                    <a:pt x="2404" y="212"/>
                  </a:lnTo>
                  <a:cubicBezTo>
                    <a:pt x="2366" y="224"/>
                    <a:pt x="2328" y="243"/>
                    <a:pt x="2290" y="256"/>
                  </a:cubicBezTo>
                  <a:cubicBezTo>
                    <a:pt x="2271" y="256"/>
                    <a:pt x="2246" y="256"/>
                    <a:pt x="2220" y="262"/>
                  </a:cubicBezTo>
                  <a:lnTo>
                    <a:pt x="2322" y="218"/>
                  </a:lnTo>
                  <a:cubicBezTo>
                    <a:pt x="2347" y="218"/>
                    <a:pt x="2372" y="218"/>
                    <a:pt x="2404" y="212"/>
                  </a:cubicBezTo>
                  <a:close/>
                  <a:moveTo>
                    <a:pt x="1619" y="256"/>
                  </a:moveTo>
                  <a:cubicBezTo>
                    <a:pt x="1612" y="262"/>
                    <a:pt x="1600" y="269"/>
                    <a:pt x="1593" y="275"/>
                  </a:cubicBezTo>
                  <a:cubicBezTo>
                    <a:pt x="1555" y="269"/>
                    <a:pt x="1517" y="269"/>
                    <a:pt x="1486" y="262"/>
                  </a:cubicBezTo>
                  <a:cubicBezTo>
                    <a:pt x="1530" y="262"/>
                    <a:pt x="1574" y="256"/>
                    <a:pt x="1619" y="256"/>
                  </a:cubicBezTo>
                  <a:close/>
                  <a:moveTo>
                    <a:pt x="1859" y="243"/>
                  </a:moveTo>
                  <a:cubicBezTo>
                    <a:pt x="1834" y="250"/>
                    <a:pt x="1802" y="262"/>
                    <a:pt x="1777" y="275"/>
                  </a:cubicBezTo>
                  <a:lnTo>
                    <a:pt x="1695" y="275"/>
                  </a:lnTo>
                  <a:cubicBezTo>
                    <a:pt x="1707" y="269"/>
                    <a:pt x="1726" y="256"/>
                    <a:pt x="1745" y="250"/>
                  </a:cubicBezTo>
                  <a:cubicBezTo>
                    <a:pt x="1783" y="250"/>
                    <a:pt x="1821" y="243"/>
                    <a:pt x="1859" y="243"/>
                  </a:cubicBezTo>
                  <a:close/>
                  <a:moveTo>
                    <a:pt x="2138" y="231"/>
                  </a:moveTo>
                  <a:lnTo>
                    <a:pt x="2138" y="231"/>
                  </a:lnTo>
                  <a:cubicBezTo>
                    <a:pt x="2100" y="243"/>
                    <a:pt x="2062" y="256"/>
                    <a:pt x="2030" y="269"/>
                  </a:cubicBezTo>
                  <a:cubicBezTo>
                    <a:pt x="1980" y="269"/>
                    <a:pt x="1935" y="275"/>
                    <a:pt x="1891" y="275"/>
                  </a:cubicBezTo>
                  <a:cubicBezTo>
                    <a:pt x="1904" y="269"/>
                    <a:pt x="1910" y="262"/>
                    <a:pt x="1923" y="256"/>
                  </a:cubicBezTo>
                  <a:cubicBezTo>
                    <a:pt x="1935" y="250"/>
                    <a:pt x="1954" y="243"/>
                    <a:pt x="1967" y="237"/>
                  </a:cubicBezTo>
                  <a:lnTo>
                    <a:pt x="2138" y="231"/>
                  </a:lnTo>
                  <a:close/>
                  <a:moveTo>
                    <a:pt x="2309" y="357"/>
                  </a:moveTo>
                  <a:cubicBezTo>
                    <a:pt x="2307" y="358"/>
                    <a:pt x="2304" y="360"/>
                    <a:pt x="2302" y="361"/>
                  </a:cubicBezTo>
                  <a:lnTo>
                    <a:pt x="2302" y="361"/>
                  </a:lnTo>
                  <a:cubicBezTo>
                    <a:pt x="2303" y="360"/>
                    <a:pt x="2303" y="359"/>
                    <a:pt x="2303" y="357"/>
                  </a:cubicBezTo>
                  <a:close/>
                  <a:moveTo>
                    <a:pt x="1429" y="364"/>
                  </a:moveTo>
                  <a:cubicBezTo>
                    <a:pt x="1422" y="364"/>
                    <a:pt x="1422" y="370"/>
                    <a:pt x="1422" y="370"/>
                  </a:cubicBezTo>
                  <a:cubicBezTo>
                    <a:pt x="1422" y="370"/>
                    <a:pt x="1422" y="364"/>
                    <a:pt x="1422" y="364"/>
                  </a:cubicBezTo>
                  <a:close/>
                  <a:moveTo>
                    <a:pt x="1568" y="370"/>
                  </a:moveTo>
                  <a:cubicBezTo>
                    <a:pt x="1523" y="387"/>
                    <a:pt x="1473" y="409"/>
                    <a:pt x="1458" y="409"/>
                  </a:cubicBezTo>
                  <a:cubicBezTo>
                    <a:pt x="1456" y="409"/>
                    <a:pt x="1455" y="409"/>
                    <a:pt x="1454" y="408"/>
                  </a:cubicBezTo>
                  <a:cubicBezTo>
                    <a:pt x="1448" y="402"/>
                    <a:pt x="1460" y="389"/>
                    <a:pt x="1486" y="376"/>
                  </a:cubicBezTo>
                  <a:cubicBezTo>
                    <a:pt x="1486" y="370"/>
                    <a:pt x="1492" y="370"/>
                    <a:pt x="1498" y="370"/>
                  </a:cubicBezTo>
                  <a:close/>
                  <a:moveTo>
                    <a:pt x="1302" y="345"/>
                  </a:moveTo>
                  <a:cubicBezTo>
                    <a:pt x="1302" y="370"/>
                    <a:pt x="1308" y="395"/>
                    <a:pt x="1308" y="421"/>
                  </a:cubicBezTo>
                  <a:lnTo>
                    <a:pt x="1302" y="421"/>
                  </a:lnTo>
                  <a:cubicBezTo>
                    <a:pt x="1302" y="395"/>
                    <a:pt x="1302" y="370"/>
                    <a:pt x="1302" y="345"/>
                  </a:cubicBezTo>
                  <a:close/>
                  <a:moveTo>
                    <a:pt x="2295" y="364"/>
                  </a:moveTo>
                  <a:lnTo>
                    <a:pt x="2295" y="364"/>
                  </a:lnTo>
                  <a:cubicBezTo>
                    <a:pt x="2242" y="386"/>
                    <a:pt x="2184" y="404"/>
                    <a:pt x="2132" y="427"/>
                  </a:cubicBezTo>
                  <a:cubicBezTo>
                    <a:pt x="2182" y="402"/>
                    <a:pt x="2233" y="383"/>
                    <a:pt x="2290" y="364"/>
                  </a:cubicBezTo>
                  <a:cubicBezTo>
                    <a:pt x="2292" y="364"/>
                    <a:pt x="2293" y="364"/>
                    <a:pt x="2295" y="364"/>
                  </a:cubicBezTo>
                  <a:close/>
                  <a:moveTo>
                    <a:pt x="2106" y="389"/>
                  </a:moveTo>
                  <a:cubicBezTo>
                    <a:pt x="2056" y="414"/>
                    <a:pt x="1999" y="433"/>
                    <a:pt x="1948" y="452"/>
                  </a:cubicBezTo>
                  <a:cubicBezTo>
                    <a:pt x="1923" y="465"/>
                    <a:pt x="1897" y="471"/>
                    <a:pt x="1872" y="484"/>
                  </a:cubicBezTo>
                  <a:cubicBezTo>
                    <a:pt x="1897" y="471"/>
                    <a:pt x="1923" y="459"/>
                    <a:pt x="1948" y="446"/>
                  </a:cubicBezTo>
                  <a:cubicBezTo>
                    <a:pt x="2005" y="427"/>
                    <a:pt x="2056" y="408"/>
                    <a:pt x="2106" y="389"/>
                  </a:cubicBezTo>
                  <a:close/>
                  <a:moveTo>
                    <a:pt x="3715" y="237"/>
                  </a:moveTo>
                  <a:lnTo>
                    <a:pt x="3715" y="237"/>
                  </a:lnTo>
                  <a:cubicBezTo>
                    <a:pt x="3709" y="250"/>
                    <a:pt x="3696" y="256"/>
                    <a:pt x="3690" y="269"/>
                  </a:cubicBezTo>
                  <a:cubicBezTo>
                    <a:pt x="3398" y="300"/>
                    <a:pt x="3101" y="408"/>
                    <a:pt x="2822" y="503"/>
                  </a:cubicBezTo>
                  <a:cubicBezTo>
                    <a:pt x="3018" y="433"/>
                    <a:pt x="3215" y="351"/>
                    <a:pt x="3411" y="275"/>
                  </a:cubicBezTo>
                  <a:cubicBezTo>
                    <a:pt x="3512" y="262"/>
                    <a:pt x="3614" y="250"/>
                    <a:pt x="3715" y="237"/>
                  </a:cubicBezTo>
                  <a:close/>
                  <a:moveTo>
                    <a:pt x="1657" y="370"/>
                  </a:moveTo>
                  <a:cubicBezTo>
                    <a:pt x="1587" y="414"/>
                    <a:pt x="1511" y="465"/>
                    <a:pt x="1441" y="516"/>
                  </a:cubicBezTo>
                  <a:cubicBezTo>
                    <a:pt x="1441" y="497"/>
                    <a:pt x="1435" y="471"/>
                    <a:pt x="1435" y="446"/>
                  </a:cubicBezTo>
                  <a:cubicBezTo>
                    <a:pt x="1505" y="421"/>
                    <a:pt x="1574" y="395"/>
                    <a:pt x="1644" y="370"/>
                  </a:cubicBezTo>
                  <a:close/>
                  <a:moveTo>
                    <a:pt x="2030" y="364"/>
                  </a:moveTo>
                  <a:lnTo>
                    <a:pt x="2030" y="364"/>
                  </a:lnTo>
                  <a:cubicBezTo>
                    <a:pt x="1973" y="395"/>
                    <a:pt x="1916" y="421"/>
                    <a:pt x="1859" y="446"/>
                  </a:cubicBezTo>
                  <a:cubicBezTo>
                    <a:pt x="1758" y="490"/>
                    <a:pt x="1650" y="528"/>
                    <a:pt x="1600" y="528"/>
                  </a:cubicBezTo>
                  <a:lnTo>
                    <a:pt x="1973" y="370"/>
                  </a:lnTo>
                  <a:cubicBezTo>
                    <a:pt x="1992" y="370"/>
                    <a:pt x="2011" y="370"/>
                    <a:pt x="2030" y="364"/>
                  </a:cubicBezTo>
                  <a:close/>
                  <a:moveTo>
                    <a:pt x="1809" y="370"/>
                  </a:moveTo>
                  <a:cubicBezTo>
                    <a:pt x="1720" y="414"/>
                    <a:pt x="1631" y="459"/>
                    <a:pt x="1549" y="516"/>
                  </a:cubicBezTo>
                  <a:cubicBezTo>
                    <a:pt x="1511" y="535"/>
                    <a:pt x="1467" y="560"/>
                    <a:pt x="1448" y="566"/>
                  </a:cubicBezTo>
                  <a:cubicBezTo>
                    <a:pt x="1448" y="566"/>
                    <a:pt x="1448" y="560"/>
                    <a:pt x="1448" y="560"/>
                  </a:cubicBezTo>
                  <a:cubicBezTo>
                    <a:pt x="1460" y="547"/>
                    <a:pt x="1486" y="528"/>
                    <a:pt x="1517" y="503"/>
                  </a:cubicBezTo>
                  <a:cubicBezTo>
                    <a:pt x="1524" y="497"/>
                    <a:pt x="1625" y="433"/>
                    <a:pt x="1733" y="370"/>
                  </a:cubicBezTo>
                  <a:close/>
                  <a:moveTo>
                    <a:pt x="3126" y="332"/>
                  </a:moveTo>
                  <a:lnTo>
                    <a:pt x="3126" y="332"/>
                  </a:lnTo>
                  <a:cubicBezTo>
                    <a:pt x="2898" y="421"/>
                    <a:pt x="2670" y="509"/>
                    <a:pt x="2436" y="592"/>
                  </a:cubicBezTo>
                  <a:cubicBezTo>
                    <a:pt x="2505" y="566"/>
                    <a:pt x="2569" y="535"/>
                    <a:pt x="2638" y="509"/>
                  </a:cubicBezTo>
                  <a:cubicBezTo>
                    <a:pt x="2683" y="490"/>
                    <a:pt x="2727" y="478"/>
                    <a:pt x="2771" y="459"/>
                  </a:cubicBezTo>
                  <a:cubicBezTo>
                    <a:pt x="2885" y="414"/>
                    <a:pt x="3006" y="370"/>
                    <a:pt x="3126" y="332"/>
                  </a:cubicBezTo>
                  <a:close/>
                  <a:moveTo>
                    <a:pt x="1720" y="516"/>
                  </a:moveTo>
                  <a:lnTo>
                    <a:pt x="1720" y="516"/>
                  </a:lnTo>
                  <a:cubicBezTo>
                    <a:pt x="1669" y="547"/>
                    <a:pt x="1612" y="579"/>
                    <a:pt x="1562" y="604"/>
                  </a:cubicBezTo>
                  <a:cubicBezTo>
                    <a:pt x="1524" y="623"/>
                    <a:pt x="1492" y="642"/>
                    <a:pt x="1454" y="661"/>
                  </a:cubicBezTo>
                  <a:cubicBezTo>
                    <a:pt x="1454" y="636"/>
                    <a:pt x="1454" y="617"/>
                    <a:pt x="1448" y="592"/>
                  </a:cubicBezTo>
                  <a:cubicBezTo>
                    <a:pt x="1467" y="585"/>
                    <a:pt x="1479" y="579"/>
                    <a:pt x="1492" y="573"/>
                  </a:cubicBezTo>
                  <a:cubicBezTo>
                    <a:pt x="1492" y="579"/>
                    <a:pt x="1498" y="585"/>
                    <a:pt x="1511" y="585"/>
                  </a:cubicBezTo>
                  <a:cubicBezTo>
                    <a:pt x="1581" y="560"/>
                    <a:pt x="1650" y="541"/>
                    <a:pt x="1720" y="516"/>
                  </a:cubicBezTo>
                  <a:close/>
                  <a:moveTo>
                    <a:pt x="3443" y="383"/>
                  </a:moveTo>
                  <a:cubicBezTo>
                    <a:pt x="3126" y="497"/>
                    <a:pt x="2816" y="604"/>
                    <a:pt x="2499" y="706"/>
                  </a:cubicBezTo>
                  <a:cubicBezTo>
                    <a:pt x="2550" y="687"/>
                    <a:pt x="2600" y="668"/>
                    <a:pt x="2651" y="649"/>
                  </a:cubicBezTo>
                  <a:cubicBezTo>
                    <a:pt x="2904" y="560"/>
                    <a:pt x="3170" y="446"/>
                    <a:pt x="3443" y="383"/>
                  </a:cubicBezTo>
                  <a:close/>
                  <a:moveTo>
                    <a:pt x="2164" y="588"/>
                  </a:moveTo>
                  <a:lnTo>
                    <a:pt x="2164" y="588"/>
                  </a:lnTo>
                  <a:cubicBezTo>
                    <a:pt x="2058" y="634"/>
                    <a:pt x="1955" y="679"/>
                    <a:pt x="1851" y="725"/>
                  </a:cubicBezTo>
                  <a:lnTo>
                    <a:pt x="1851" y="725"/>
                  </a:lnTo>
                  <a:cubicBezTo>
                    <a:pt x="1942" y="683"/>
                    <a:pt x="2037" y="640"/>
                    <a:pt x="2132" y="598"/>
                  </a:cubicBezTo>
                  <a:cubicBezTo>
                    <a:pt x="2142" y="593"/>
                    <a:pt x="2153" y="592"/>
                    <a:pt x="2164" y="588"/>
                  </a:cubicBezTo>
                  <a:close/>
                  <a:moveTo>
                    <a:pt x="2651" y="345"/>
                  </a:moveTo>
                  <a:cubicBezTo>
                    <a:pt x="2461" y="414"/>
                    <a:pt x="2277" y="484"/>
                    <a:pt x="2094" y="566"/>
                  </a:cubicBezTo>
                  <a:cubicBezTo>
                    <a:pt x="2018" y="592"/>
                    <a:pt x="1942" y="617"/>
                    <a:pt x="1866" y="642"/>
                  </a:cubicBezTo>
                  <a:cubicBezTo>
                    <a:pt x="1739" y="687"/>
                    <a:pt x="1606" y="725"/>
                    <a:pt x="1479" y="763"/>
                  </a:cubicBezTo>
                  <a:cubicBezTo>
                    <a:pt x="1473" y="769"/>
                    <a:pt x="1467" y="769"/>
                    <a:pt x="1460" y="775"/>
                  </a:cubicBezTo>
                  <a:cubicBezTo>
                    <a:pt x="1460" y="750"/>
                    <a:pt x="1460" y="731"/>
                    <a:pt x="1460" y="712"/>
                  </a:cubicBezTo>
                  <a:cubicBezTo>
                    <a:pt x="1517" y="687"/>
                    <a:pt x="1581" y="661"/>
                    <a:pt x="1606" y="649"/>
                  </a:cubicBezTo>
                  <a:cubicBezTo>
                    <a:pt x="1619" y="642"/>
                    <a:pt x="1631" y="636"/>
                    <a:pt x="1644" y="630"/>
                  </a:cubicBezTo>
                  <a:cubicBezTo>
                    <a:pt x="1910" y="547"/>
                    <a:pt x="2170" y="452"/>
                    <a:pt x="2429" y="351"/>
                  </a:cubicBezTo>
                  <a:cubicBezTo>
                    <a:pt x="2505" y="351"/>
                    <a:pt x="2581" y="345"/>
                    <a:pt x="2651" y="345"/>
                  </a:cubicBezTo>
                  <a:close/>
                  <a:moveTo>
                    <a:pt x="1315" y="446"/>
                  </a:moveTo>
                  <a:cubicBezTo>
                    <a:pt x="1321" y="522"/>
                    <a:pt x="1327" y="598"/>
                    <a:pt x="1334" y="674"/>
                  </a:cubicBezTo>
                  <a:cubicBezTo>
                    <a:pt x="1334" y="699"/>
                    <a:pt x="1334" y="718"/>
                    <a:pt x="1334" y="744"/>
                  </a:cubicBezTo>
                  <a:cubicBezTo>
                    <a:pt x="1321" y="756"/>
                    <a:pt x="1308" y="769"/>
                    <a:pt x="1296" y="782"/>
                  </a:cubicBezTo>
                  <a:cubicBezTo>
                    <a:pt x="1296" y="763"/>
                    <a:pt x="1296" y="737"/>
                    <a:pt x="1296" y="718"/>
                  </a:cubicBezTo>
                  <a:cubicBezTo>
                    <a:pt x="1296" y="630"/>
                    <a:pt x="1296" y="535"/>
                    <a:pt x="1302" y="446"/>
                  </a:cubicBezTo>
                  <a:close/>
                  <a:moveTo>
                    <a:pt x="1897" y="775"/>
                  </a:moveTo>
                  <a:lnTo>
                    <a:pt x="1897" y="775"/>
                  </a:lnTo>
                  <a:cubicBezTo>
                    <a:pt x="1891" y="782"/>
                    <a:pt x="1878" y="788"/>
                    <a:pt x="1872" y="788"/>
                  </a:cubicBezTo>
                  <a:cubicBezTo>
                    <a:pt x="1821" y="807"/>
                    <a:pt x="1771" y="826"/>
                    <a:pt x="1720" y="845"/>
                  </a:cubicBezTo>
                  <a:cubicBezTo>
                    <a:pt x="1726" y="839"/>
                    <a:pt x="1739" y="832"/>
                    <a:pt x="1752" y="826"/>
                  </a:cubicBezTo>
                  <a:cubicBezTo>
                    <a:pt x="1802" y="813"/>
                    <a:pt x="1847" y="794"/>
                    <a:pt x="1897" y="775"/>
                  </a:cubicBezTo>
                  <a:close/>
                  <a:moveTo>
                    <a:pt x="1758" y="718"/>
                  </a:moveTo>
                  <a:cubicBezTo>
                    <a:pt x="1663" y="769"/>
                    <a:pt x="1562" y="813"/>
                    <a:pt x="1460" y="864"/>
                  </a:cubicBezTo>
                  <a:cubicBezTo>
                    <a:pt x="1460" y="851"/>
                    <a:pt x="1460" y="832"/>
                    <a:pt x="1460" y="813"/>
                  </a:cubicBezTo>
                  <a:cubicBezTo>
                    <a:pt x="1562" y="782"/>
                    <a:pt x="1663" y="750"/>
                    <a:pt x="1758" y="718"/>
                  </a:cubicBezTo>
                  <a:close/>
                  <a:moveTo>
                    <a:pt x="2233" y="718"/>
                  </a:moveTo>
                  <a:lnTo>
                    <a:pt x="2233" y="718"/>
                  </a:lnTo>
                  <a:cubicBezTo>
                    <a:pt x="2062" y="788"/>
                    <a:pt x="1891" y="864"/>
                    <a:pt x="1726" y="946"/>
                  </a:cubicBezTo>
                  <a:lnTo>
                    <a:pt x="1720" y="946"/>
                  </a:lnTo>
                  <a:cubicBezTo>
                    <a:pt x="1809" y="902"/>
                    <a:pt x="1897" y="851"/>
                    <a:pt x="1986" y="807"/>
                  </a:cubicBezTo>
                  <a:cubicBezTo>
                    <a:pt x="2068" y="775"/>
                    <a:pt x="2151" y="750"/>
                    <a:pt x="2233" y="718"/>
                  </a:cubicBezTo>
                  <a:close/>
                  <a:moveTo>
                    <a:pt x="1631" y="921"/>
                  </a:moveTo>
                  <a:lnTo>
                    <a:pt x="1631" y="921"/>
                  </a:lnTo>
                  <a:cubicBezTo>
                    <a:pt x="1574" y="953"/>
                    <a:pt x="1524" y="991"/>
                    <a:pt x="1467" y="1022"/>
                  </a:cubicBezTo>
                  <a:lnTo>
                    <a:pt x="1460" y="1022"/>
                  </a:lnTo>
                  <a:cubicBezTo>
                    <a:pt x="1460" y="1003"/>
                    <a:pt x="1460" y="991"/>
                    <a:pt x="1460" y="978"/>
                  </a:cubicBezTo>
                  <a:cubicBezTo>
                    <a:pt x="1517" y="959"/>
                    <a:pt x="1574" y="940"/>
                    <a:pt x="1631" y="921"/>
                  </a:cubicBezTo>
                  <a:close/>
                  <a:moveTo>
                    <a:pt x="3924" y="915"/>
                  </a:moveTo>
                  <a:lnTo>
                    <a:pt x="3924" y="915"/>
                  </a:lnTo>
                  <a:cubicBezTo>
                    <a:pt x="3918" y="946"/>
                    <a:pt x="3912" y="984"/>
                    <a:pt x="3905" y="1022"/>
                  </a:cubicBezTo>
                  <a:cubicBezTo>
                    <a:pt x="3899" y="997"/>
                    <a:pt x="3899" y="972"/>
                    <a:pt x="3899" y="946"/>
                  </a:cubicBezTo>
                  <a:cubicBezTo>
                    <a:pt x="3905" y="934"/>
                    <a:pt x="3912" y="927"/>
                    <a:pt x="3924" y="915"/>
                  </a:cubicBezTo>
                  <a:close/>
                  <a:moveTo>
                    <a:pt x="3272" y="927"/>
                  </a:moveTo>
                  <a:cubicBezTo>
                    <a:pt x="3246" y="959"/>
                    <a:pt x="3227" y="997"/>
                    <a:pt x="3208" y="1029"/>
                  </a:cubicBezTo>
                  <a:cubicBezTo>
                    <a:pt x="3208" y="1035"/>
                    <a:pt x="3202" y="1035"/>
                    <a:pt x="3196" y="1035"/>
                  </a:cubicBezTo>
                  <a:cubicBezTo>
                    <a:pt x="3196" y="1016"/>
                    <a:pt x="3189" y="997"/>
                    <a:pt x="3170" y="991"/>
                  </a:cubicBezTo>
                  <a:cubicBezTo>
                    <a:pt x="3189" y="978"/>
                    <a:pt x="3202" y="972"/>
                    <a:pt x="3215" y="959"/>
                  </a:cubicBezTo>
                  <a:cubicBezTo>
                    <a:pt x="3234" y="946"/>
                    <a:pt x="3253" y="934"/>
                    <a:pt x="3272" y="927"/>
                  </a:cubicBezTo>
                  <a:close/>
                  <a:moveTo>
                    <a:pt x="1536" y="1092"/>
                  </a:moveTo>
                  <a:cubicBezTo>
                    <a:pt x="1530" y="1092"/>
                    <a:pt x="1524" y="1092"/>
                    <a:pt x="1517" y="1098"/>
                  </a:cubicBezTo>
                  <a:cubicBezTo>
                    <a:pt x="1498" y="1105"/>
                    <a:pt x="1479" y="1111"/>
                    <a:pt x="1460" y="1124"/>
                  </a:cubicBezTo>
                  <a:cubicBezTo>
                    <a:pt x="1460" y="1111"/>
                    <a:pt x="1460" y="1105"/>
                    <a:pt x="1460" y="1098"/>
                  </a:cubicBezTo>
                  <a:lnTo>
                    <a:pt x="1473" y="1098"/>
                  </a:lnTo>
                  <a:cubicBezTo>
                    <a:pt x="1492" y="1092"/>
                    <a:pt x="1517" y="1092"/>
                    <a:pt x="1536" y="1092"/>
                  </a:cubicBezTo>
                  <a:close/>
                  <a:moveTo>
                    <a:pt x="3557" y="1054"/>
                  </a:moveTo>
                  <a:cubicBezTo>
                    <a:pt x="3557" y="1054"/>
                    <a:pt x="3557" y="1060"/>
                    <a:pt x="3563" y="1060"/>
                  </a:cubicBezTo>
                  <a:cubicBezTo>
                    <a:pt x="3538" y="1079"/>
                    <a:pt x="3512" y="1092"/>
                    <a:pt x="3481" y="1105"/>
                  </a:cubicBezTo>
                  <a:cubicBezTo>
                    <a:pt x="3443" y="1117"/>
                    <a:pt x="3405" y="1130"/>
                    <a:pt x="3367" y="1143"/>
                  </a:cubicBezTo>
                  <a:cubicBezTo>
                    <a:pt x="3367" y="1136"/>
                    <a:pt x="3367" y="1130"/>
                    <a:pt x="3360" y="1130"/>
                  </a:cubicBezTo>
                  <a:cubicBezTo>
                    <a:pt x="3424" y="1105"/>
                    <a:pt x="3493" y="1079"/>
                    <a:pt x="3557" y="1054"/>
                  </a:cubicBezTo>
                  <a:close/>
                  <a:moveTo>
                    <a:pt x="2493" y="1048"/>
                  </a:moveTo>
                  <a:cubicBezTo>
                    <a:pt x="2493" y="1054"/>
                    <a:pt x="2486" y="1054"/>
                    <a:pt x="2486" y="1054"/>
                  </a:cubicBezTo>
                  <a:cubicBezTo>
                    <a:pt x="2474" y="1067"/>
                    <a:pt x="2467" y="1079"/>
                    <a:pt x="2467" y="1086"/>
                  </a:cubicBezTo>
                  <a:cubicBezTo>
                    <a:pt x="2455" y="1092"/>
                    <a:pt x="2448" y="1098"/>
                    <a:pt x="2436" y="1098"/>
                  </a:cubicBezTo>
                  <a:cubicBezTo>
                    <a:pt x="2328" y="1117"/>
                    <a:pt x="2227" y="1130"/>
                    <a:pt x="2119" y="1149"/>
                  </a:cubicBezTo>
                  <a:cubicBezTo>
                    <a:pt x="2246" y="1117"/>
                    <a:pt x="2366" y="1086"/>
                    <a:pt x="2493" y="1048"/>
                  </a:cubicBezTo>
                  <a:close/>
                  <a:moveTo>
                    <a:pt x="1340" y="851"/>
                  </a:moveTo>
                  <a:cubicBezTo>
                    <a:pt x="1340" y="889"/>
                    <a:pt x="1340" y="921"/>
                    <a:pt x="1340" y="959"/>
                  </a:cubicBezTo>
                  <a:cubicBezTo>
                    <a:pt x="1327" y="959"/>
                    <a:pt x="1315" y="972"/>
                    <a:pt x="1315" y="997"/>
                  </a:cubicBezTo>
                  <a:cubicBezTo>
                    <a:pt x="1321" y="1067"/>
                    <a:pt x="1327" y="1136"/>
                    <a:pt x="1327" y="1200"/>
                  </a:cubicBezTo>
                  <a:cubicBezTo>
                    <a:pt x="1321" y="1206"/>
                    <a:pt x="1315" y="1212"/>
                    <a:pt x="1308" y="1219"/>
                  </a:cubicBezTo>
                  <a:cubicBezTo>
                    <a:pt x="1302" y="1098"/>
                    <a:pt x="1302" y="984"/>
                    <a:pt x="1296" y="864"/>
                  </a:cubicBezTo>
                  <a:cubicBezTo>
                    <a:pt x="1315" y="858"/>
                    <a:pt x="1327" y="858"/>
                    <a:pt x="1340" y="851"/>
                  </a:cubicBezTo>
                  <a:close/>
                  <a:moveTo>
                    <a:pt x="4171" y="1238"/>
                  </a:moveTo>
                  <a:cubicBezTo>
                    <a:pt x="4171" y="1250"/>
                    <a:pt x="4171" y="1257"/>
                    <a:pt x="4171" y="1269"/>
                  </a:cubicBezTo>
                  <a:cubicBezTo>
                    <a:pt x="4171" y="1263"/>
                    <a:pt x="4165" y="1263"/>
                    <a:pt x="4165" y="1263"/>
                  </a:cubicBezTo>
                  <a:cubicBezTo>
                    <a:pt x="4165" y="1257"/>
                    <a:pt x="4165" y="1250"/>
                    <a:pt x="4165" y="1244"/>
                  </a:cubicBezTo>
                  <a:cubicBezTo>
                    <a:pt x="4165" y="1244"/>
                    <a:pt x="4171" y="1244"/>
                    <a:pt x="4171" y="1238"/>
                  </a:cubicBezTo>
                  <a:close/>
                  <a:moveTo>
                    <a:pt x="1549" y="1333"/>
                  </a:moveTo>
                  <a:cubicBezTo>
                    <a:pt x="1543" y="1339"/>
                    <a:pt x="1543" y="1339"/>
                    <a:pt x="1543" y="1345"/>
                  </a:cubicBezTo>
                  <a:cubicBezTo>
                    <a:pt x="1511" y="1352"/>
                    <a:pt x="1486" y="1358"/>
                    <a:pt x="1460" y="1364"/>
                  </a:cubicBezTo>
                  <a:lnTo>
                    <a:pt x="1460" y="1358"/>
                  </a:lnTo>
                  <a:cubicBezTo>
                    <a:pt x="1467" y="1352"/>
                    <a:pt x="1473" y="1345"/>
                    <a:pt x="1473" y="1339"/>
                  </a:cubicBezTo>
                  <a:lnTo>
                    <a:pt x="1498" y="1339"/>
                  </a:lnTo>
                  <a:lnTo>
                    <a:pt x="1549" y="1333"/>
                  </a:lnTo>
                  <a:close/>
                  <a:moveTo>
                    <a:pt x="1340" y="1352"/>
                  </a:moveTo>
                  <a:lnTo>
                    <a:pt x="1346" y="1377"/>
                  </a:lnTo>
                  <a:cubicBezTo>
                    <a:pt x="1346" y="1383"/>
                    <a:pt x="1346" y="1383"/>
                    <a:pt x="1346" y="1390"/>
                  </a:cubicBezTo>
                  <a:lnTo>
                    <a:pt x="1346" y="1396"/>
                  </a:lnTo>
                  <a:cubicBezTo>
                    <a:pt x="1340" y="1396"/>
                    <a:pt x="1327" y="1402"/>
                    <a:pt x="1321" y="1402"/>
                  </a:cubicBezTo>
                  <a:cubicBezTo>
                    <a:pt x="1321" y="1390"/>
                    <a:pt x="1321" y="1377"/>
                    <a:pt x="1321" y="1364"/>
                  </a:cubicBezTo>
                  <a:cubicBezTo>
                    <a:pt x="1327" y="1358"/>
                    <a:pt x="1334" y="1358"/>
                    <a:pt x="1340" y="1352"/>
                  </a:cubicBezTo>
                  <a:close/>
                  <a:moveTo>
                    <a:pt x="4007" y="1339"/>
                  </a:moveTo>
                  <a:cubicBezTo>
                    <a:pt x="4019" y="1339"/>
                    <a:pt x="4026" y="1345"/>
                    <a:pt x="4038" y="1345"/>
                  </a:cubicBezTo>
                  <a:cubicBezTo>
                    <a:pt x="4038" y="1371"/>
                    <a:pt x="4038" y="1396"/>
                    <a:pt x="4038" y="1421"/>
                  </a:cubicBezTo>
                  <a:cubicBezTo>
                    <a:pt x="4026" y="1421"/>
                    <a:pt x="4019" y="1428"/>
                    <a:pt x="4013" y="1428"/>
                  </a:cubicBezTo>
                  <a:cubicBezTo>
                    <a:pt x="4013" y="1421"/>
                    <a:pt x="4013" y="1421"/>
                    <a:pt x="4013" y="1421"/>
                  </a:cubicBezTo>
                  <a:cubicBezTo>
                    <a:pt x="4007" y="1399"/>
                    <a:pt x="3992" y="1390"/>
                    <a:pt x="3976" y="1390"/>
                  </a:cubicBezTo>
                  <a:cubicBezTo>
                    <a:pt x="3961" y="1390"/>
                    <a:pt x="3943" y="1399"/>
                    <a:pt x="3931" y="1415"/>
                  </a:cubicBezTo>
                  <a:cubicBezTo>
                    <a:pt x="3912" y="1415"/>
                    <a:pt x="3893" y="1409"/>
                    <a:pt x="3874" y="1402"/>
                  </a:cubicBezTo>
                  <a:cubicBezTo>
                    <a:pt x="3905" y="1402"/>
                    <a:pt x="3931" y="1396"/>
                    <a:pt x="3962" y="1390"/>
                  </a:cubicBezTo>
                  <a:cubicBezTo>
                    <a:pt x="3975" y="1383"/>
                    <a:pt x="3988" y="1377"/>
                    <a:pt x="3988" y="1364"/>
                  </a:cubicBezTo>
                  <a:cubicBezTo>
                    <a:pt x="3994" y="1358"/>
                    <a:pt x="3994" y="1358"/>
                    <a:pt x="4000" y="1352"/>
                  </a:cubicBezTo>
                  <a:cubicBezTo>
                    <a:pt x="4000" y="1352"/>
                    <a:pt x="4007" y="1345"/>
                    <a:pt x="4007" y="1339"/>
                  </a:cubicBezTo>
                  <a:close/>
                  <a:moveTo>
                    <a:pt x="4171" y="1358"/>
                  </a:moveTo>
                  <a:cubicBezTo>
                    <a:pt x="4171" y="1421"/>
                    <a:pt x="4171" y="1478"/>
                    <a:pt x="4171" y="1542"/>
                  </a:cubicBezTo>
                  <a:cubicBezTo>
                    <a:pt x="4165" y="1485"/>
                    <a:pt x="4165" y="1434"/>
                    <a:pt x="4165" y="1383"/>
                  </a:cubicBezTo>
                  <a:cubicBezTo>
                    <a:pt x="4165" y="1377"/>
                    <a:pt x="4165" y="1371"/>
                    <a:pt x="4165" y="1364"/>
                  </a:cubicBezTo>
                  <a:cubicBezTo>
                    <a:pt x="4165" y="1358"/>
                    <a:pt x="4165" y="1358"/>
                    <a:pt x="4171" y="1358"/>
                  </a:cubicBezTo>
                  <a:close/>
                  <a:moveTo>
                    <a:pt x="1327" y="1447"/>
                  </a:moveTo>
                  <a:lnTo>
                    <a:pt x="1327" y="1447"/>
                  </a:lnTo>
                  <a:cubicBezTo>
                    <a:pt x="1334" y="1447"/>
                    <a:pt x="1340" y="1453"/>
                    <a:pt x="1346" y="1453"/>
                  </a:cubicBezTo>
                  <a:cubicBezTo>
                    <a:pt x="1346" y="1472"/>
                    <a:pt x="1346" y="1497"/>
                    <a:pt x="1346" y="1516"/>
                  </a:cubicBezTo>
                  <a:cubicBezTo>
                    <a:pt x="1346" y="1586"/>
                    <a:pt x="1346" y="1649"/>
                    <a:pt x="1346" y="1719"/>
                  </a:cubicBezTo>
                  <a:cubicBezTo>
                    <a:pt x="1340" y="1630"/>
                    <a:pt x="1334" y="1542"/>
                    <a:pt x="1327" y="1447"/>
                  </a:cubicBezTo>
                  <a:close/>
                  <a:moveTo>
                    <a:pt x="4114" y="2555"/>
                  </a:moveTo>
                  <a:cubicBezTo>
                    <a:pt x="4121" y="2656"/>
                    <a:pt x="4127" y="2751"/>
                    <a:pt x="4133" y="2846"/>
                  </a:cubicBezTo>
                  <a:cubicBezTo>
                    <a:pt x="4127" y="2840"/>
                    <a:pt x="4121" y="2840"/>
                    <a:pt x="4108" y="2834"/>
                  </a:cubicBezTo>
                  <a:cubicBezTo>
                    <a:pt x="4108" y="2739"/>
                    <a:pt x="4108" y="2650"/>
                    <a:pt x="4114" y="2555"/>
                  </a:cubicBezTo>
                  <a:close/>
                  <a:moveTo>
                    <a:pt x="1277" y="2245"/>
                  </a:moveTo>
                  <a:cubicBezTo>
                    <a:pt x="1296" y="2452"/>
                    <a:pt x="1314" y="2653"/>
                    <a:pt x="1333" y="2853"/>
                  </a:cubicBezTo>
                  <a:lnTo>
                    <a:pt x="1333" y="2853"/>
                  </a:lnTo>
                  <a:cubicBezTo>
                    <a:pt x="1333" y="2852"/>
                    <a:pt x="1331" y="2850"/>
                    <a:pt x="1327" y="2846"/>
                  </a:cubicBezTo>
                  <a:cubicBezTo>
                    <a:pt x="1327" y="2834"/>
                    <a:pt x="1321" y="2815"/>
                    <a:pt x="1308" y="2802"/>
                  </a:cubicBezTo>
                  <a:cubicBezTo>
                    <a:pt x="1296" y="2783"/>
                    <a:pt x="1283" y="2770"/>
                    <a:pt x="1270" y="2764"/>
                  </a:cubicBezTo>
                  <a:cubicBezTo>
                    <a:pt x="1270" y="2593"/>
                    <a:pt x="1270" y="2422"/>
                    <a:pt x="1277" y="2245"/>
                  </a:cubicBezTo>
                  <a:close/>
                  <a:moveTo>
                    <a:pt x="889" y="2981"/>
                  </a:moveTo>
                  <a:lnTo>
                    <a:pt x="889" y="2981"/>
                  </a:lnTo>
                  <a:cubicBezTo>
                    <a:pt x="880" y="2989"/>
                    <a:pt x="871" y="2996"/>
                    <a:pt x="862" y="3003"/>
                  </a:cubicBezTo>
                  <a:lnTo>
                    <a:pt x="862" y="3003"/>
                  </a:lnTo>
                  <a:cubicBezTo>
                    <a:pt x="871" y="2995"/>
                    <a:pt x="880" y="2988"/>
                    <a:pt x="889" y="2981"/>
                  </a:cubicBezTo>
                  <a:close/>
                  <a:moveTo>
                    <a:pt x="4209" y="2701"/>
                  </a:moveTo>
                  <a:cubicBezTo>
                    <a:pt x="4222" y="2808"/>
                    <a:pt x="4241" y="2910"/>
                    <a:pt x="4260" y="3017"/>
                  </a:cubicBezTo>
                  <a:cubicBezTo>
                    <a:pt x="4254" y="2992"/>
                    <a:pt x="4241" y="2973"/>
                    <a:pt x="4228" y="2954"/>
                  </a:cubicBezTo>
                  <a:cubicBezTo>
                    <a:pt x="4222" y="2872"/>
                    <a:pt x="4216" y="2783"/>
                    <a:pt x="4209" y="2701"/>
                  </a:cubicBezTo>
                  <a:close/>
                  <a:moveTo>
                    <a:pt x="823" y="3035"/>
                  </a:moveTo>
                  <a:cubicBezTo>
                    <a:pt x="771" y="3087"/>
                    <a:pt x="719" y="3144"/>
                    <a:pt x="662" y="3195"/>
                  </a:cubicBezTo>
                  <a:cubicBezTo>
                    <a:pt x="631" y="3226"/>
                    <a:pt x="593" y="3258"/>
                    <a:pt x="561" y="3290"/>
                  </a:cubicBezTo>
                  <a:cubicBezTo>
                    <a:pt x="643" y="3198"/>
                    <a:pt x="729" y="3114"/>
                    <a:pt x="823" y="3035"/>
                  </a:cubicBezTo>
                  <a:close/>
                  <a:moveTo>
                    <a:pt x="1182" y="3239"/>
                  </a:moveTo>
                  <a:cubicBezTo>
                    <a:pt x="1182" y="3239"/>
                    <a:pt x="1182" y="3239"/>
                    <a:pt x="1182" y="3245"/>
                  </a:cubicBezTo>
                  <a:cubicBezTo>
                    <a:pt x="1156" y="3264"/>
                    <a:pt x="1125" y="3290"/>
                    <a:pt x="1100" y="3315"/>
                  </a:cubicBezTo>
                  <a:lnTo>
                    <a:pt x="1100" y="3315"/>
                  </a:lnTo>
                  <a:cubicBezTo>
                    <a:pt x="1125" y="3290"/>
                    <a:pt x="1156" y="3264"/>
                    <a:pt x="1182" y="3239"/>
                  </a:cubicBezTo>
                  <a:close/>
                  <a:moveTo>
                    <a:pt x="808" y="2998"/>
                  </a:moveTo>
                  <a:lnTo>
                    <a:pt x="808" y="2998"/>
                  </a:lnTo>
                  <a:cubicBezTo>
                    <a:pt x="681" y="3106"/>
                    <a:pt x="567" y="3220"/>
                    <a:pt x="460" y="3347"/>
                  </a:cubicBezTo>
                  <a:cubicBezTo>
                    <a:pt x="460" y="3340"/>
                    <a:pt x="466" y="3340"/>
                    <a:pt x="466" y="3334"/>
                  </a:cubicBezTo>
                  <a:cubicBezTo>
                    <a:pt x="472" y="3328"/>
                    <a:pt x="485" y="3315"/>
                    <a:pt x="485" y="3309"/>
                  </a:cubicBezTo>
                  <a:cubicBezTo>
                    <a:pt x="523" y="3271"/>
                    <a:pt x="599" y="3176"/>
                    <a:pt x="688" y="3087"/>
                  </a:cubicBezTo>
                  <a:cubicBezTo>
                    <a:pt x="707" y="3068"/>
                    <a:pt x="726" y="3055"/>
                    <a:pt x="745" y="3043"/>
                  </a:cubicBezTo>
                  <a:cubicBezTo>
                    <a:pt x="764" y="3030"/>
                    <a:pt x="783" y="3011"/>
                    <a:pt x="808" y="2998"/>
                  </a:cubicBezTo>
                  <a:close/>
                  <a:moveTo>
                    <a:pt x="3836" y="3125"/>
                  </a:moveTo>
                  <a:cubicBezTo>
                    <a:pt x="3848" y="3144"/>
                    <a:pt x="3861" y="3163"/>
                    <a:pt x="3867" y="3176"/>
                  </a:cubicBezTo>
                  <a:cubicBezTo>
                    <a:pt x="3867" y="3182"/>
                    <a:pt x="3867" y="3182"/>
                    <a:pt x="3867" y="3182"/>
                  </a:cubicBezTo>
                  <a:cubicBezTo>
                    <a:pt x="3859" y="3180"/>
                    <a:pt x="3853" y="3178"/>
                    <a:pt x="3846" y="3178"/>
                  </a:cubicBezTo>
                  <a:cubicBezTo>
                    <a:pt x="3837" y="3178"/>
                    <a:pt x="3828" y="3181"/>
                    <a:pt x="3817" y="3188"/>
                  </a:cubicBezTo>
                  <a:cubicBezTo>
                    <a:pt x="3734" y="3264"/>
                    <a:pt x="3652" y="3340"/>
                    <a:pt x="3563" y="3416"/>
                  </a:cubicBezTo>
                  <a:cubicBezTo>
                    <a:pt x="3595" y="3378"/>
                    <a:pt x="3626" y="3347"/>
                    <a:pt x="3645" y="3321"/>
                  </a:cubicBezTo>
                  <a:cubicBezTo>
                    <a:pt x="3683" y="3283"/>
                    <a:pt x="3772" y="3207"/>
                    <a:pt x="3836" y="3125"/>
                  </a:cubicBezTo>
                  <a:close/>
                  <a:moveTo>
                    <a:pt x="1097" y="2920"/>
                  </a:moveTo>
                  <a:cubicBezTo>
                    <a:pt x="1118" y="2920"/>
                    <a:pt x="1136" y="2927"/>
                    <a:pt x="1150" y="2941"/>
                  </a:cubicBezTo>
                  <a:cubicBezTo>
                    <a:pt x="935" y="3125"/>
                    <a:pt x="719" y="3309"/>
                    <a:pt x="504" y="3492"/>
                  </a:cubicBezTo>
                  <a:cubicBezTo>
                    <a:pt x="529" y="3461"/>
                    <a:pt x="561" y="3423"/>
                    <a:pt x="586" y="3391"/>
                  </a:cubicBezTo>
                  <a:cubicBezTo>
                    <a:pt x="764" y="3245"/>
                    <a:pt x="922" y="3087"/>
                    <a:pt x="1074" y="2922"/>
                  </a:cubicBezTo>
                  <a:cubicBezTo>
                    <a:pt x="1082" y="2921"/>
                    <a:pt x="1090" y="2920"/>
                    <a:pt x="1097" y="2920"/>
                  </a:cubicBezTo>
                  <a:close/>
                  <a:moveTo>
                    <a:pt x="637" y="3264"/>
                  </a:moveTo>
                  <a:cubicBezTo>
                    <a:pt x="593" y="3309"/>
                    <a:pt x="555" y="3353"/>
                    <a:pt x="517" y="3404"/>
                  </a:cubicBezTo>
                  <a:cubicBezTo>
                    <a:pt x="485" y="3429"/>
                    <a:pt x="434" y="3473"/>
                    <a:pt x="396" y="3511"/>
                  </a:cubicBezTo>
                  <a:cubicBezTo>
                    <a:pt x="415" y="3480"/>
                    <a:pt x="441" y="3448"/>
                    <a:pt x="453" y="3423"/>
                  </a:cubicBezTo>
                  <a:cubicBezTo>
                    <a:pt x="517" y="3372"/>
                    <a:pt x="580" y="3315"/>
                    <a:pt x="637" y="3264"/>
                  </a:cubicBezTo>
                  <a:close/>
                  <a:moveTo>
                    <a:pt x="3760" y="3005"/>
                  </a:moveTo>
                  <a:cubicBezTo>
                    <a:pt x="3766" y="3011"/>
                    <a:pt x="3766" y="3011"/>
                    <a:pt x="3766" y="3011"/>
                  </a:cubicBezTo>
                  <a:cubicBezTo>
                    <a:pt x="3715" y="3068"/>
                    <a:pt x="3664" y="3125"/>
                    <a:pt x="3614" y="3176"/>
                  </a:cubicBezTo>
                  <a:cubicBezTo>
                    <a:pt x="3525" y="3252"/>
                    <a:pt x="3443" y="3334"/>
                    <a:pt x="3367" y="3423"/>
                  </a:cubicBezTo>
                  <a:cubicBezTo>
                    <a:pt x="3329" y="3461"/>
                    <a:pt x="3284" y="3499"/>
                    <a:pt x="3246" y="3530"/>
                  </a:cubicBezTo>
                  <a:cubicBezTo>
                    <a:pt x="3272" y="3492"/>
                    <a:pt x="3291" y="3454"/>
                    <a:pt x="3322" y="3423"/>
                  </a:cubicBezTo>
                  <a:cubicBezTo>
                    <a:pt x="3449" y="3271"/>
                    <a:pt x="3588" y="3125"/>
                    <a:pt x="3753" y="3011"/>
                  </a:cubicBezTo>
                  <a:cubicBezTo>
                    <a:pt x="3753" y="3011"/>
                    <a:pt x="3760" y="3005"/>
                    <a:pt x="3760" y="3005"/>
                  </a:cubicBezTo>
                  <a:close/>
                  <a:moveTo>
                    <a:pt x="378" y="3564"/>
                  </a:moveTo>
                  <a:lnTo>
                    <a:pt x="378" y="3564"/>
                  </a:lnTo>
                  <a:cubicBezTo>
                    <a:pt x="373" y="3570"/>
                    <a:pt x="369" y="3577"/>
                    <a:pt x="365" y="3581"/>
                  </a:cubicBezTo>
                  <a:cubicBezTo>
                    <a:pt x="365" y="3581"/>
                    <a:pt x="365" y="3575"/>
                    <a:pt x="371" y="3568"/>
                  </a:cubicBezTo>
                  <a:cubicBezTo>
                    <a:pt x="373" y="3566"/>
                    <a:pt x="376" y="3565"/>
                    <a:pt x="378" y="3564"/>
                  </a:cubicBezTo>
                  <a:close/>
                  <a:moveTo>
                    <a:pt x="1194" y="3486"/>
                  </a:moveTo>
                  <a:cubicBezTo>
                    <a:pt x="1194" y="3499"/>
                    <a:pt x="1188" y="3505"/>
                    <a:pt x="1182" y="3511"/>
                  </a:cubicBezTo>
                  <a:cubicBezTo>
                    <a:pt x="1150" y="3543"/>
                    <a:pt x="1112" y="3575"/>
                    <a:pt x="1080" y="3606"/>
                  </a:cubicBezTo>
                  <a:cubicBezTo>
                    <a:pt x="1118" y="3568"/>
                    <a:pt x="1156" y="3530"/>
                    <a:pt x="1194" y="3486"/>
                  </a:cubicBezTo>
                  <a:close/>
                  <a:moveTo>
                    <a:pt x="1182" y="2979"/>
                  </a:moveTo>
                  <a:cubicBezTo>
                    <a:pt x="1182" y="2986"/>
                    <a:pt x="1182" y="2998"/>
                    <a:pt x="1182" y="3005"/>
                  </a:cubicBezTo>
                  <a:cubicBezTo>
                    <a:pt x="954" y="3188"/>
                    <a:pt x="745" y="3385"/>
                    <a:pt x="555" y="3606"/>
                  </a:cubicBezTo>
                  <a:cubicBezTo>
                    <a:pt x="536" y="3625"/>
                    <a:pt x="523" y="3644"/>
                    <a:pt x="504" y="3657"/>
                  </a:cubicBezTo>
                  <a:cubicBezTo>
                    <a:pt x="707" y="3416"/>
                    <a:pt x="947" y="3195"/>
                    <a:pt x="1182" y="2979"/>
                  </a:cubicBezTo>
                  <a:close/>
                  <a:moveTo>
                    <a:pt x="1182" y="3087"/>
                  </a:moveTo>
                  <a:cubicBezTo>
                    <a:pt x="1182" y="3106"/>
                    <a:pt x="1182" y="3125"/>
                    <a:pt x="1182" y="3144"/>
                  </a:cubicBezTo>
                  <a:cubicBezTo>
                    <a:pt x="1017" y="3277"/>
                    <a:pt x="865" y="3416"/>
                    <a:pt x="719" y="3562"/>
                  </a:cubicBezTo>
                  <a:cubicBezTo>
                    <a:pt x="675" y="3600"/>
                    <a:pt x="624" y="3638"/>
                    <a:pt x="580" y="3676"/>
                  </a:cubicBezTo>
                  <a:cubicBezTo>
                    <a:pt x="599" y="3651"/>
                    <a:pt x="624" y="3625"/>
                    <a:pt x="643" y="3606"/>
                  </a:cubicBezTo>
                  <a:cubicBezTo>
                    <a:pt x="827" y="3435"/>
                    <a:pt x="1004" y="3264"/>
                    <a:pt x="1182" y="3087"/>
                  </a:cubicBezTo>
                  <a:close/>
                  <a:moveTo>
                    <a:pt x="542" y="3530"/>
                  </a:moveTo>
                  <a:lnTo>
                    <a:pt x="542" y="3530"/>
                  </a:lnTo>
                  <a:cubicBezTo>
                    <a:pt x="479" y="3600"/>
                    <a:pt x="422" y="3670"/>
                    <a:pt x="365" y="3739"/>
                  </a:cubicBezTo>
                  <a:cubicBezTo>
                    <a:pt x="358" y="3727"/>
                    <a:pt x="358" y="3708"/>
                    <a:pt x="358" y="3689"/>
                  </a:cubicBezTo>
                  <a:cubicBezTo>
                    <a:pt x="415" y="3638"/>
                    <a:pt x="479" y="3581"/>
                    <a:pt x="542" y="3530"/>
                  </a:cubicBezTo>
                  <a:close/>
                  <a:moveTo>
                    <a:pt x="935" y="3467"/>
                  </a:moveTo>
                  <a:lnTo>
                    <a:pt x="935" y="3467"/>
                  </a:lnTo>
                  <a:cubicBezTo>
                    <a:pt x="840" y="3549"/>
                    <a:pt x="751" y="3632"/>
                    <a:pt x="669" y="3720"/>
                  </a:cubicBezTo>
                  <a:cubicBezTo>
                    <a:pt x="650" y="3746"/>
                    <a:pt x="618" y="3771"/>
                    <a:pt x="586" y="3796"/>
                  </a:cubicBezTo>
                  <a:cubicBezTo>
                    <a:pt x="650" y="3733"/>
                    <a:pt x="707" y="3663"/>
                    <a:pt x="770" y="3606"/>
                  </a:cubicBezTo>
                  <a:cubicBezTo>
                    <a:pt x="827" y="3556"/>
                    <a:pt x="878" y="3511"/>
                    <a:pt x="935" y="3467"/>
                  </a:cubicBezTo>
                  <a:close/>
                  <a:moveTo>
                    <a:pt x="3950" y="3264"/>
                  </a:moveTo>
                  <a:cubicBezTo>
                    <a:pt x="3950" y="3271"/>
                    <a:pt x="3943" y="3277"/>
                    <a:pt x="3943" y="3283"/>
                  </a:cubicBezTo>
                  <a:cubicBezTo>
                    <a:pt x="3861" y="3473"/>
                    <a:pt x="3671" y="3644"/>
                    <a:pt x="3506" y="3765"/>
                  </a:cubicBezTo>
                  <a:cubicBezTo>
                    <a:pt x="3455" y="3803"/>
                    <a:pt x="3392" y="3834"/>
                    <a:pt x="3341" y="3847"/>
                  </a:cubicBezTo>
                  <a:cubicBezTo>
                    <a:pt x="3373" y="3809"/>
                    <a:pt x="3405" y="3771"/>
                    <a:pt x="3443" y="3733"/>
                  </a:cubicBezTo>
                  <a:cubicBezTo>
                    <a:pt x="3557" y="3657"/>
                    <a:pt x="3664" y="3562"/>
                    <a:pt x="3760" y="3473"/>
                  </a:cubicBezTo>
                  <a:cubicBezTo>
                    <a:pt x="3817" y="3410"/>
                    <a:pt x="3893" y="3340"/>
                    <a:pt x="3950" y="3264"/>
                  </a:cubicBezTo>
                  <a:close/>
                  <a:moveTo>
                    <a:pt x="814" y="3720"/>
                  </a:moveTo>
                  <a:lnTo>
                    <a:pt x="814" y="3720"/>
                  </a:lnTo>
                  <a:cubicBezTo>
                    <a:pt x="783" y="3752"/>
                    <a:pt x="751" y="3790"/>
                    <a:pt x="726" y="3828"/>
                  </a:cubicBezTo>
                  <a:cubicBezTo>
                    <a:pt x="675" y="3866"/>
                    <a:pt x="631" y="3904"/>
                    <a:pt x="586" y="3936"/>
                  </a:cubicBezTo>
                  <a:cubicBezTo>
                    <a:pt x="580" y="3936"/>
                    <a:pt x="580" y="3936"/>
                    <a:pt x="574" y="3929"/>
                  </a:cubicBezTo>
                  <a:cubicBezTo>
                    <a:pt x="593" y="3917"/>
                    <a:pt x="605" y="3904"/>
                    <a:pt x="612" y="3898"/>
                  </a:cubicBezTo>
                  <a:cubicBezTo>
                    <a:pt x="624" y="3879"/>
                    <a:pt x="637" y="3866"/>
                    <a:pt x="656" y="3853"/>
                  </a:cubicBezTo>
                  <a:cubicBezTo>
                    <a:pt x="707" y="3809"/>
                    <a:pt x="764" y="3765"/>
                    <a:pt x="814" y="3720"/>
                  </a:cubicBezTo>
                  <a:close/>
                  <a:moveTo>
                    <a:pt x="3037" y="3397"/>
                  </a:moveTo>
                  <a:lnTo>
                    <a:pt x="3037" y="3397"/>
                  </a:lnTo>
                  <a:cubicBezTo>
                    <a:pt x="2974" y="3581"/>
                    <a:pt x="2968" y="3803"/>
                    <a:pt x="3069" y="3967"/>
                  </a:cubicBezTo>
                  <a:cubicBezTo>
                    <a:pt x="3037" y="3942"/>
                    <a:pt x="3006" y="3917"/>
                    <a:pt x="2974" y="3891"/>
                  </a:cubicBezTo>
                  <a:cubicBezTo>
                    <a:pt x="2917" y="3790"/>
                    <a:pt x="2974" y="3556"/>
                    <a:pt x="3012" y="3461"/>
                  </a:cubicBezTo>
                  <a:cubicBezTo>
                    <a:pt x="3018" y="3435"/>
                    <a:pt x="3025" y="3416"/>
                    <a:pt x="3037" y="3397"/>
                  </a:cubicBezTo>
                  <a:close/>
                  <a:moveTo>
                    <a:pt x="3067" y="1"/>
                  </a:moveTo>
                  <a:cubicBezTo>
                    <a:pt x="2783" y="1"/>
                    <a:pt x="2498" y="12"/>
                    <a:pt x="2214" y="34"/>
                  </a:cubicBezTo>
                  <a:cubicBezTo>
                    <a:pt x="2125" y="47"/>
                    <a:pt x="1625" y="53"/>
                    <a:pt x="1359" y="155"/>
                  </a:cubicBezTo>
                  <a:cubicBezTo>
                    <a:pt x="1353" y="123"/>
                    <a:pt x="1340" y="98"/>
                    <a:pt x="1327" y="72"/>
                  </a:cubicBezTo>
                  <a:cubicBezTo>
                    <a:pt x="1325" y="67"/>
                    <a:pt x="1319" y="64"/>
                    <a:pt x="1314" y="64"/>
                  </a:cubicBezTo>
                  <a:cubicBezTo>
                    <a:pt x="1307" y="64"/>
                    <a:pt x="1299" y="68"/>
                    <a:pt x="1296" y="79"/>
                  </a:cubicBezTo>
                  <a:cubicBezTo>
                    <a:pt x="1296" y="104"/>
                    <a:pt x="1296" y="136"/>
                    <a:pt x="1296" y="161"/>
                  </a:cubicBezTo>
                  <a:lnTo>
                    <a:pt x="1277" y="161"/>
                  </a:lnTo>
                  <a:cubicBezTo>
                    <a:pt x="1251" y="161"/>
                    <a:pt x="1232" y="186"/>
                    <a:pt x="1226" y="212"/>
                  </a:cubicBezTo>
                  <a:cubicBezTo>
                    <a:pt x="1226" y="218"/>
                    <a:pt x="1220" y="224"/>
                    <a:pt x="1220" y="231"/>
                  </a:cubicBezTo>
                  <a:cubicBezTo>
                    <a:pt x="1220" y="237"/>
                    <a:pt x="1220" y="243"/>
                    <a:pt x="1220" y="250"/>
                  </a:cubicBezTo>
                  <a:cubicBezTo>
                    <a:pt x="1201" y="275"/>
                    <a:pt x="1201" y="313"/>
                    <a:pt x="1213" y="345"/>
                  </a:cubicBezTo>
                  <a:cubicBezTo>
                    <a:pt x="1201" y="642"/>
                    <a:pt x="1201" y="940"/>
                    <a:pt x="1207" y="1231"/>
                  </a:cubicBezTo>
                  <a:cubicBezTo>
                    <a:pt x="1207" y="1263"/>
                    <a:pt x="1207" y="1288"/>
                    <a:pt x="1207" y="1314"/>
                  </a:cubicBezTo>
                  <a:cubicBezTo>
                    <a:pt x="1194" y="1333"/>
                    <a:pt x="1194" y="1352"/>
                    <a:pt x="1207" y="1371"/>
                  </a:cubicBezTo>
                  <a:cubicBezTo>
                    <a:pt x="1201" y="1827"/>
                    <a:pt x="1194" y="2289"/>
                    <a:pt x="1188" y="2751"/>
                  </a:cubicBezTo>
                  <a:cubicBezTo>
                    <a:pt x="1156" y="2751"/>
                    <a:pt x="1118" y="2751"/>
                    <a:pt x="1080" y="2764"/>
                  </a:cubicBezTo>
                  <a:cubicBezTo>
                    <a:pt x="1063" y="2762"/>
                    <a:pt x="1046" y="2760"/>
                    <a:pt x="1028" y="2760"/>
                  </a:cubicBezTo>
                  <a:cubicBezTo>
                    <a:pt x="593" y="2760"/>
                    <a:pt x="1" y="3479"/>
                    <a:pt x="232" y="3910"/>
                  </a:cubicBezTo>
                  <a:cubicBezTo>
                    <a:pt x="251" y="3999"/>
                    <a:pt x="282" y="4094"/>
                    <a:pt x="352" y="4132"/>
                  </a:cubicBezTo>
                  <a:cubicBezTo>
                    <a:pt x="358" y="4132"/>
                    <a:pt x="365" y="4138"/>
                    <a:pt x="371" y="4138"/>
                  </a:cubicBezTo>
                  <a:cubicBezTo>
                    <a:pt x="380" y="4155"/>
                    <a:pt x="394" y="4164"/>
                    <a:pt x="410" y="4164"/>
                  </a:cubicBezTo>
                  <a:cubicBezTo>
                    <a:pt x="418" y="4164"/>
                    <a:pt x="426" y="4162"/>
                    <a:pt x="434" y="4157"/>
                  </a:cubicBezTo>
                  <a:cubicBezTo>
                    <a:pt x="434" y="4151"/>
                    <a:pt x="434" y="4151"/>
                    <a:pt x="441" y="4151"/>
                  </a:cubicBezTo>
                  <a:cubicBezTo>
                    <a:pt x="466" y="4151"/>
                    <a:pt x="491" y="4151"/>
                    <a:pt x="523" y="4145"/>
                  </a:cubicBezTo>
                  <a:cubicBezTo>
                    <a:pt x="555" y="4151"/>
                    <a:pt x="586" y="4157"/>
                    <a:pt x="618" y="4157"/>
                  </a:cubicBezTo>
                  <a:cubicBezTo>
                    <a:pt x="623" y="4167"/>
                    <a:pt x="634" y="4173"/>
                    <a:pt x="645" y="4173"/>
                  </a:cubicBezTo>
                  <a:cubicBezTo>
                    <a:pt x="649" y="4173"/>
                    <a:pt x="653" y="4172"/>
                    <a:pt x="656" y="4170"/>
                  </a:cubicBezTo>
                  <a:cubicBezTo>
                    <a:pt x="675" y="4164"/>
                    <a:pt x="688" y="4164"/>
                    <a:pt x="707" y="4157"/>
                  </a:cubicBezTo>
                  <a:cubicBezTo>
                    <a:pt x="1137" y="4100"/>
                    <a:pt x="1524" y="3435"/>
                    <a:pt x="1441" y="3043"/>
                  </a:cubicBezTo>
                  <a:cubicBezTo>
                    <a:pt x="1460" y="3036"/>
                    <a:pt x="1479" y="3017"/>
                    <a:pt x="1479" y="2992"/>
                  </a:cubicBezTo>
                  <a:cubicBezTo>
                    <a:pt x="1473" y="2479"/>
                    <a:pt x="1467" y="1972"/>
                    <a:pt x="1460" y="1459"/>
                  </a:cubicBezTo>
                  <a:lnTo>
                    <a:pt x="1460" y="1459"/>
                  </a:lnTo>
                  <a:cubicBezTo>
                    <a:pt x="1492" y="1461"/>
                    <a:pt x="1524" y="1461"/>
                    <a:pt x="1555" y="1461"/>
                  </a:cubicBezTo>
                  <a:cubicBezTo>
                    <a:pt x="1907" y="1461"/>
                    <a:pt x="2271" y="1402"/>
                    <a:pt x="2613" y="1396"/>
                  </a:cubicBezTo>
                  <a:cubicBezTo>
                    <a:pt x="2708" y="1390"/>
                    <a:pt x="2803" y="1390"/>
                    <a:pt x="2898" y="1390"/>
                  </a:cubicBezTo>
                  <a:cubicBezTo>
                    <a:pt x="2911" y="1396"/>
                    <a:pt x="2917" y="1396"/>
                    <a:pt x="2936" y="1396"/>
                  </a:cubicBezTo>
                  <a:cubicBezTo>
                    <a:pt x="2961" y="1396"/>
                    <a:pt x="2993" y="1390"/>
                    <a:pt x="3018" y="1390"/>
                  </a:cubicBezTo>
                  <a:lnTo>
                    <a:pt x="3322" y="1390"/>
                  </a:lnTo>
                  <a:cubicBezTo>
                    <a:pt x="3450" y="1395"/>
                    <a:pt x="3593" y="1415"/>
                    <a:pt x="3727" y="1415"/>
                  </a:cubicBezTo>
                  <a:cubicBezTo>
                    <a:pt x="3766" y="1415"/>
                    <a:pt x="3805" y="1413"/>
                    <a:pt x="3842" y="1409"/>
                  </a:cubicBezTo>
                  <a:cubicBezTo>
                    <a:pt x="3867" y="1421"/>
                    <a:pt x="3893" y="1428"/>
                    <a:pt x="3918" y="1428"/>
                  </a:cubicBezTo>
                  <a:cubicBezTo>
                    <a:pt x="3918" y="1434"/>
                    <a:pt x="3918" y="1440"/>
                    <a:pt x="3918" y="1447"/>
                  </a:cubicBezTo>
                  <a:cubicBezTo>
                    <a:pt x="3918" y="1453"/>
                    <a:pt x="3924" y="1466"/>
                    <a:pt x="3931" y="1466"/>
                  </a:cubicBezTo>
                  <a:cubicBezTo>
                    <a:pt x="3962" y="1466"/>
                    <a:pt x="4000" y="1472"/>
                    <a:pt x="4032" y="1472"/>
                  </a:cubicBezTo>
                  <a:cubicBezTo>
                    <a:pt x="4019" y="1909"/>
                    <a:pt x="4013" y="2346"/>
                    <a:pt x="4019" y="2789"/>
                  </a:cubicBezTo>
                  <a:cubicBezTo>
                    <a:pt x="3959" y="2768"/>
                    <a:pt x="3895" y="2758"/>
                    <a:pt x="3831" y="2758"/>
                  </a:cubicBezTo>
                  <a:cubicBezTo>
                    <a:pt x="3801" y="2758"/>
                    <a:pt x="3771" y="2760"/>
                    <a:pt x="3741" y="2764"/>
                  </a:cubicBezTo>
                  <a:cubicBezTo>
                    <a:pt x="3671" y="2777"/>
                    <a:pt x="3607" y="2796"/>
                    <a:pt x="3544" y="2821"/>
                  </a:cubicBezTo>
                  <a:cubicBezTo>
                    <a:pt x="3531" y="2827"/>
                    <a:pt x="3525" y="2827"/>
                    <a:pt x="3519" y="2834"/>
                  </a:cubicBezTo>
                  <a:cubicBezTo>
                    <a:pt x="3208" y="2929"/>
                    <a:pt x="2968" y="3176"/>
                    <a:pt x="2879" y="3486"/>
                  </a:cubicBezTo>
                  <a:cubicBezTo>
                    <a:pt x="2822" y="3714"/>
                    <a:pt x="2797" y="4113"/>
                    <a:pt x="3082" y="4195"/>
                  </a:cubicBezTo>
                  <a:cubicBezTo>
                    <a:pt x="3114" y="4204"/>
                    <a:pt x="3147" y="4208"/>
                    <a:pt x="3181" y="4208"/>
                  </a:cubicBezTo>
                  <a:cubicBezTo>
                    <a:pt x="3427" y="4208"/>
                    <a:pt x="3706" y="4004"/>
                    <a:pt x="3867" y="3860"/>
                  </a:cubicBezTo>
                  <a:cubicBezTo>
                    <a:pt x="4070" y="3682"/>
                    <a:pt x="4304" y="3404"/>
                    <a:pt x="4279" y="3112"/>
                  </a:cubicBezTo>
                  <a:cubicBezTo>
                    <a:pt x="4279" y="3106"/>
                    <a:pt x="4279" y="3100"/>
                    <a:pt x="4279" y="3100"/>
                  </a:cubicBezTo>
                  <a:cubicBezTo>
                    <a:pt x="4285" y="3110"/>
                    <a:pt x="4296" y="3115"/>
                    <a:pt x="4308" y="3115"/>
                  </a:cubicBezTo>
                  <a:cubicBezTo>
                    <a:pt x="4332" y="3115"/>
                    <a:pt x="4359" y="3096"/>
                    <a:pt x="4355" y="3062"/>
                  </a:cubicBezTo>
                  <a:cubicBezTo>
                    <a:pt x="4298" y="2530"/>
                    <a:pt x="4260" y="1998"/>
                    <a:pt x="4254" y="1459"/>
                  </a:cubicBezTo>
                  <a:cubicBezTo>
                    <a:pt x="4247" y="1105"/>
                    <a:pt x="4266" y="737"/>
                    <a:pt x="4235" y="383"/>
                  </a:cubicBezTo>
                  <a:cubicBezTo>
                    <a:pt x="4235" y="376"/>
                    <a:pt x="4235" y="370"/>
                    <a:pt x="4235" y="364"/>
                  </a:cubicBezTo>
                  <a:cubicBezTo>
                    <a:pt x="4228" y="288"/>
                    <a:pt x="4216" y="205"/>
                    <a:pt x="4203" y="129"/>
                  </a:cubicBezTo>
                  <a:cubicBezTo>
                    <a:pt x="4203" y="117"/>
                    <a:pt x="4197" y="110"/>
                    <a:pt x="4197" y="104"/>
                  </a:cubicBezTo>
                  <a:cubicBezTo>
                    <a:pt x="4190" y="91"/>
                    <a:pt x="4184" y="72"/>
                    <a:pt x="4171" y="66"/>
                  </a:cubicBezTo>
                  <a:cubicBezTo>
                    <a:pt x="4171" y="66"/>
                    <a:pt x="4171" y="60"/>
                    <a:pt x="4171" y="60"/>
                  </a:cubicBezTo>
                  <a:cubicBezTo>
                    <a:pt x="4175" y="46"/>
                    <a:pt x="4165" y="40"/>
                    <a:pt x="4155" y="40"/>
                  </a:cubicBezTo>
                  <a:cubicBezTo>
                    <a:pt x="4146" y="40"/>
                    <a:pt x="4136" y="45"/>
                    <a:pt x="4133" y="53"/>
                  </a:cubicBezTo>
                  <a:cubicBezTo>
                    <a:pt x="3778" y="18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7761383" y="3705017"/>
              <a:ext cx="75661" cy="72852"/>
            </a:xfrm>
            <a:custGeom>
              <a:avLst/>
              <a:gdLst/>
              <a:ahLst/>
              <a:cxnLst/>
              <a:rect l="l" t="t" r="r" b="b"/>
              <a:pathLst>
                <a:path w="2182" h="2101" extrusionOk="0">
                  <a:moveTo>
                    <a:pt x="1580" y="80"/>
                  </a:moveTo>
                  <a:lnTo>
                    <a:pt x="1580" y="80"/>
                  </a:lnTo>
                  <a:cubicBezTo>
                    <a:pt x="1568" y="86"/>
                    <a:pt x="1555" y="92"/>
                    <a:pt x="1536" y="99"/>
                  </a:cubicBezTo>
                  <a:cubicBezTo>
                    <a:pt x="1492" y="99"/>
                    <a:pt x="1441" y="105"/>
                    <a:pt x="1390" y="111"/>
                  </a:cubicBezTo>
                  <a:cubicBezTo>
                    <a:pt x="1403" y="105"/>
                    <a:pt x="1416" y="99"/>
                    <a:pt x="1435" y="92"/>
                  </a:cubicBezTo>
                  <a:cubicBezTo>
                    <a:pt x="1479" y="86"/>
                    <a:pt x="1530" y="86"/>
                    <a:pt x="1580" y="80"/>
                  </a:cubicBezTo>
                  <a:close/>
                  <a:moveTo>
                    <a:pt x="1333" y="99"/>
                  </a:moveTo>
                  <a:cubicBezTo>
                    <a:pt x="1308" y="105"/>
                    <a:pt x="1289" y="111"/>
                    <a:pt x="1270" y="118"/>
                  </a:cubicBezTo>
                  <a:lnTo>
                    <a:pt x="1257" y="118"/>
                  </a:lnTo>
                  <a:cubicBezTo>
                    <a:pt x="1276" y="111"/>
                    <a:pt x="1295" y="105"/>
                    <a:pt x="1308" y="99"/>
                  </a:cubicBezTo>
                  <a:close/>
                  <a:moveTo>
                    <a:pt x="2062" y="86"/>
                  </a:moveTo>
                  <a:cubicBezTo>
                    <a:pt x="2062" y="99"/>
                    <a:pt x="2062" y="105"/>
                    <a:pt x="2055" y="118"/>
                  </a:cubicBezTo>
                  <a:cubicBezTo>
                    <a:pt x="2055" y="105"/>
                    <a:pt x="2049" y="92"/>
                    <a:pt x="2030" y="92"/>
                  </a:cubicBezTo>
                  <a:cubicBezTo>
                    <a:pt x="2043" y="86"/>
                    <a:pt x="2049" y="86"/>
                    <a:pt x="2062" y="86"/>
                  </a:cubicBezTo>
                  <a:close/>
                  <a:moveTo>
                    <a:pt x="1207" y="105"/>
                  </a:moveTo>
                  <a:cubicBezTo>
                    <a:pt x="1188" y="111"/>
                    <a:pt x="1169" y="118"/>
                    <a:pt x="1150" y="124"/>
                  </a:cubicBezTo>
                  <a:cubicBezTo>
                    <a:pt x="1137" y="124"/>
                    <a:pt x="1124" y="130"/>
                    <a:pt x="1112" y="130"/>
                  </a:cubicBezTo>
                  <a:lnTo>
                    <a:pt x="1162" y="105"/>
                  </a:lnTo>
                  <a:close/>
                  <a:moveTo>
                    <a:pt x="814" y="124"/>
                  </a:moveTo>
                  <a:lnTo>
                    <a:pt x="814" y="124"/>
                  </a:lnTo>
                  <a:cubicBezTo>
                    <a:pt x="808" y="130"/>
                    <a:pt x="801" y="130"/>
                    <a:pt x="801" y="137"/>
                  </a:cubicBezTo>
                  <a:cubicBezTo>
                    <a:pt x="782" y="130"/>
                    <a:pt x="763" y="130"/>
                    <a:pt x="744" y="130"/>
                  </a:cubicBezTo>
                  <a:cubicBezTo>
                    <a:pt x="770" y="130"/>
                    <a:pt x="789" y="130"/>
                    <a:pt x="814" y="124"/>
                  </a:cubicBezTo>
                  <a:close/>
                  <a:moveTo>
                    <a:pt x="934" y="118"/>
                  </a:moveTo>
                  <a:cubicBezTo>
                    <a:pt x="922" y="124"/>
                    <a:pt x="909" y="130"/>
                    <a:pt x="890" y="137"/>
                  </a:cubicBezTo>
                  <a:lnTo>
                    <a:pt x="852" y="137"/>
                  </a:lnTo>
                  <a:cubicBezTo>
                    <a:pt x="858" y="130"/>
                    <a:pt x="865" y="130"/>
                    <a:pt x="877" y="124"/>
                  </a:cubicBezTo>
                  <a:cubicBezTo>
                    <a:pt x="896" y="124"/>
                    <a:pt x="915" y="118"/>
                    <a:pt x="934" y="118"/>
                  </a:cubicBezTo>
                  <a:close/>
                  <a:moveTo>
                    <a:pt x="1074" y="111"/>
                  </a:moveTo>
                  <a:cubicBezTo>
                    <a:pt x="1055" y="118"/>
                    <a:pt x="1036" y="124"/>
                    <a:pt x="1017" y="130"/>
                  </a:cubicBezTo>
                  <a:cubicBezTo>
                    <a:pt x="991" y="137"/>
                    <a:pt x="972" y="137"/>
                    <a:pt x="947" y="137"/>
                  </a:cubicBezTo>
                  <a:cubicBezTo>
                    <a:pt x="953" y="130"/>
                    <a:pt x="960" y="130"/>
                    <a:pt x="966" y="124"/>
                  </a:cubicBezTo>
                  <a:cubicBezTo>
                    <a:pt x="972" y="124"/>
                    <a:pt x="979" y="118"/>
                    <a:pt x="985" y="118"/>
                  </a:cubicBezTo>
                  <a:cubicBezTo>
                    <a:pt x="1017" y="118"/>
                    <a:pt x="1042" y="111"/>
                    <a:pt x="1074" y="111"/>
                  </a:cubicBezTo>
                  <a:close/>
                  <a:moveTo>
                    <a:pt x="789" y="181"/>
                  </a:moveTo>
                  <a:cubicBezTo>
                    <a:pt x="768" y="191"/>
                    <a:pt x="743" y="202"/>
                    <a:pt x="734" y="202"/>
                  </a:cubicBezTo>
                  <a:cubicBezTo>
                    <a:pt x="733" y="202"/>
                    <a:pt x="732" y="201"/>
                    <a:pt x="732" y="200"/>
                  </a:cubicBezTo>
                  <a:cubicBezTo>
                    <a:pt x="725" y="200"/>
                    <a:pt x="732" y="194"/>
                    <a:pt x="744" y="187"/>
                  </a:cubicBezTo>
                  <a:cubicBezTo>
                    <a:pt x="744" y="187"/>
                    <a:pt x="751" y="181"/>
                    <a:pt x="751" y="181"/>
                  </a:cubicBezTo>
                  <a:close/>
                  <a:moveTo>
                    <a:pt x="1135" y="184"/>
                  </a:moveTo>
                  <a:lnTo>
                    <a:pt x="1135" y="184"/>
                  </a:lnTo>
                  <a:cubicBezTo>
                    <a:pt x="1114" y="194"/>
                    <a:pt x="1091" y="203"/>
                    <a:pt x="1067" y="213"/>
                  </a:cubicBezTo>
                  <a:cubicBezTo>
                    <a:pt x="1089" y="202"/>
                    <a:pt x="1110" y="191"/>
                    <a:pt x="1135" y="184"/>
                  </a:cubicBezTo>
                  <a:close/>
                  <a:moveTo>
                    <a:pt x="1061" y="194"/>
                  </a:moveTo>
                  <a:cubicBezTo>
                    <a:pt x="1029" y="206"/>
                    <a:pt x="1004" y="213"/>
                    <a:pt x="979" y="225"/>
                  </a:cubicBezTo>
                  <a:cubicBezTo>
                    <a:pt x="966" y="232"/>
                    <a:pt x="953" y="238"/>
                    <a:pt x="941" y="238"/>
                  </a:cubicBezTo>
                  <a:cubicBezTo>
                    <a:pt x="953" y="232"/>
                    <a:pt x="966" y="225"/>
                    <a:pt x="979" y="219"/>
                  </a:cubicBezTo>
                  <a:cubicBezTo>
                    <a:pt x="1004" y="213"/>
                    <a:pt x="1029" y="200"/>
                    <a:pt x="1061" y="194"/>
                  </a:cubicBezTo>
                  <a:close/>
                  <a:moveTo>
                    <a:pt x="1859" y="118"/>
                  </a:moveTo>
                  <a:cubicBezTo>
                    <a:pt x="1859" y="124"/>
                    <a:pt x="1853" y="124"/>
                    <a:pt x="1846" y="130"/>
                  </a:cubicBezTo>
                  <a:cubicBezTo>
                    <a:pt x="1701" y="149"/>
                    <a:pt x="1555" y="200"/>
                    <a:pt x="1416" y="251"/>
                  </a:cubicBezTo>
                  <a:cubicBezTo>
                    <a:pt x="1511" y="213"/>
                    <a:pt x="1612" y="175"/>
                    <a:pt x="1707" y="137"/>
                  </a:cubicBezTo>
                  <a:cubicBezTo>
                    <a:pt x="1758" y="130"/>
                    <a:pt x="1808" y="124"/>
                    <a:pt x="1859" y="118"/>
                  </a:cubicBezTo>
                  <a:close/>
                  <a:moveTo>
                    <a:pt x="833" y="181"/>
                  </a:moveTo>
                  <a:cubicBezTo>
                    <a:pt x="795" y="206"/>
                    <a:pt x="757" y="232"/>
                    <a:pt x="725" y="257"/>
                  </a:cubicBezTo>
                  <a:cubicBezTo>
                    <a:pt x="725" y="244"/>
                    <a:pt x="719" y="232"/>
                    <a:pt x="719" y="219"/>
                  </a:cubicBezTo>
                  <a:cubicBezTo>
                    <a:pt x="757" y="206"/>
                    <a:pt x="789" y="194"/>
                    <a:pt x="827" y="181"/>
                  </a:cubicBezTo>
                  <a:close/>
                  <a:moveTo>
                    <a:pt x="1017" y="181"/>
                  </a:moveTo>
                  <a:cubicBezTo>
                    <a:pt x="991" y="194"/>
                    <a:pt x="960" y="206"/>
                    <a:pt x="934" y="225"/>
                  </a:cubicBezTo>
                  <a:cubicBezTo>
                    <a:pt x="884" y="244"/>
                    <a:pt x="827" y="263"/>
                    <a:pt x="801" y="263"/>
                  </a:cubicBezTo>
                  <a:cubicBezTo>
                    <a:pt x="865" y="232"/>
                    <a:pt x="928" y="206"/>
                    <a:pt x="991" y="181"/>
                  </a:cubicBezTo>
                  <a:close/>
                  <a:moveTo>
                    <a:pt x="909" y="181"/>
                  </a:moveTo>
                  <a:cubicBezTo>
                    <a:pt x="865" y="206"/>
                    <a:pt x="820" y="225"/>
                    <a:pt x="776" y="257"/>
                  </a:cubicBezTo>
                  <a:cubicBezTo>
                    <a:pt x="757" y="263"/>
                    <a:pt x="738" y="276"/>
                    <a:pt x="725" y="282"/>
                  </a:cubicBezTo>
                  <a:cubicBezTo>
                    <a:pt x="725" y="282"/>
                    <a:pt x="725" y="276"/>
                    <a:pt x="725" y="276"/>
                  </a:cubicBezTo>
                  <a:cubicBezTo>
                    <a:pt x="732" y="270"/>
                    <a:pt x="744" y="263"/>
                    <a:pt x="763" y="251"/>
                  </a:cubicBezTo>
                  <a:cubicBezTo>
                    <a:pt x="763" y="251"/>
                    <a:pt x="814" y="213"/>
                    <a:pt x="871" y="181"/>
                  </a:cubicBezTo>
                  <a:close/>
                  <a:moveTo>
                    <a:pt x="1568" y="162"/>
                  </a:moveTo>
                  <a:cubicBezTo>
                    <a:pt x="1460" y="204"/>
                    <a:pt x="1352" y="246"/>
                    <a:pt x="1239" y="288"/>
                  </a:cubicBezTo>
                  <a:lnTo>
                    <a:pt x="1239" y="288"/>
                  </a:lnTo>
                  <a:cubicBezTo>
                    <a:pt x="1268" y="276"/>
                    <a:pt x="1294" y="261"/>
                    <a:pt x="1321" y="251"/>
                  </a:cubicBezTo>
                  <a:cubicBezTo>
                    <a:pt x="1346" y="244"/>
                    <a:pt x="1365" y="238"/>
                    <a:pt x="1390" y="225"/>
                  </a:cubicBezTo>
                  <a:cubicBezTo>
                    <a:pt x="1447" y="206"/>
                    <a:pt x="1504" y="181"/>
                    <a:pt x="1568" y="162"/>
                  </a:cubicBezTo>
                  <a:close/>
                  <a:moveTo>
                    <a:pt x="865" y="257"/>
                  </a:moveTo>
                  <a:cubicBezTo>
                    <a:pt x="839" y="270"/>
                    <a:pt x="808" y="289"/>
                    <a:pt x="782" y="301"/>
                  </a:cubicBezTo>
                  <a:cubicBezTo>
                    <a:pt x="763" y="308"/>
                    <a:pt x="751" y="320"/>
                    <a:pt x="732" y="327"/>
                  </a:cubicBezTo>
                  <a:cubicBezTo>
                    <a:pt x="732" y="314"/>
                    <a:pt x="732" y="308"/>
                    <a:pt x="732" y="295"/>
                  </a:cubicBezTo>
                  <a:cubicBezTo>
                    <a:pt x="738" y="289"/>
                    <a:pt x="744" y="289"/>
                    <a:pt x="751" y="282"/>
                  </a:cubicBezTo>
                  <a:cubicBezTo>
                    <a:pt x="751" y="289"/>
                    <a:pt x="751" y="289"/>
                    <a:pt x="757" y="289"/>
                  </a:cubicBezTo>
                  <a:cubicBezTo>
                    <a:pt x="795" y="282"/>
                    <a:pt x="827" y="270"/>
                    <a:pt x="865" y="257"/>
                  </a:cubicBezTo>
                  <a:close/>
                  <a:moveTo>
                    <a:pt x="1726" y="194"/>
                  </a:moveTo>
                  <a:cubicBezTo>
                    <a:pt x="1568" y="244"/>
                    <a:pt x="1409" y="301"/>
                    <a:pt x="1251" y="352"/>
                  </a:cubicBezTo>
                  <a:cubicBezTo>
                    <a:pt x="1276" y="339"/>
                    <a:pt x="1302" y="333"/>
                    <a:pt x="1333" y="320"/>
                  </a:cubicBezTo>
                  <a:cubicBezTo>
                    <a:pt x="1460" y="276"/>
                    <a:pt x="1587" y="225"/>
                    <a:pt x="1726" y="194"/>
                  </a:cubicBezTo>
                  <a:close/>
                  <a:moveTo>
                    <a:pt x="1074" y="295"/>
                  </a:moveTo>
                  <a:cubicBezTo>
                    <a:pt x="1018" y="322"/>
                    <a:pt x="962" y="345"/>
                    <a:pt x="901" y="372"/>
                  </a:cubicBezTo>
                  <a:lnTo>
                    <a:pt x="901" y="372"/>
                  </a:lnTo>
                  <a:cubicBezTo>
                    <a:pt x="902" y="372"/>
                    <a:pt x="902" y="371"/>
                    <a:pt x="903" y="371"/>
                  </a:cubicBezTo>
                  <a:cubicBezTo>
                    <a:pt x="953" y="346"/>
                    <a:pt x="1010" y="320"/>
                    <a:pt x="1067" y="295"/>
                  </a:cubicBezTo>
                  <a:cubicBezTo>
                    <a:pt x="1069" y="295"/>
                    <a:pt x="1072" y="295"/>
                    <a:pt x="1074" y="295"/>
                  </a:cubicBezTo>
                  <a:close/>
                  <a:moveTo>
                    <a:pt x="1327" y="168"/>
                  </a:moveTo>
                  <a:cubicBezTo>
                    <a:pt x="1232" y="206"/>
                    <a:pt x="1143" y="244"/>
                    <a:pt x="1048" y="282"/>
                  </a:cubicBezTo>
                  <a:cubicBezTo>
                    <a:pt x="1010" y="295"/>
                    <a:pt x="972" y="308"/>
                    <a:pt x="934" y="320"/>
                  </a:cubicBezTo>
                  <a:cubicBezTo>
                    <a:pt x="871" y="339"/>
                    <a:pt x="808" y="358"/>
                    <a:pt x="744" y="384"/>
                  </a:cubicBezTo>
                  <a:lnTo>
                    <a:pt x="732" y="384"/>
                  </a:lnTo>
                  <a:cubicBezTo>
                    <a:pt x="732" y="377"/>
                    <a:pt x="732" y="365"/>
                    <a:pt x="732" y="352"/>
                  </a:cubicBezTo>
                  <a:cubicBezTo>
                    <a:pt x="763" y="339"/>
                    <a:pt x="795" y="327"/>
                    <a:pt x="808" y="320"/>
                  </a:cubicBezTo>
                  <a:cubicBezTo>
                    <a:pt x="814" y="320"/>
                    <a:pt x="820" y="320"/>
                    <a:pt x="827" y="314"/>
                  </a:cubicBezTo>
                  <a:cubicBezTo>
                    <a:pt x="960" y="270"/>
                    <a:pt x="1086" y="225"/>
                    <a:pt x="1219" y="175"/>
                  </a:cubicBezTo>
                  <a:cubicBezTo>
                    <a:pt x="1257" y="175"/>
                    <a:pt x="1295" y="175"/>
                    <a:pt x="1327" y="168"/>
                  </a:cubicBezTo>
                  <a:close/>
                  <a:moveTo>
                    <a:pt x="662" y="219"/>
                  </a:moveTo>
                  <a:cubicBezTo>
                    <a:pt x="662" y="257"/>
                    <a:pt x="668" y="295"/>
                    <a:pt x="668" y="333"/>
                  </a:cubicBezTo>
                  <a:cubicBezTo>
                    <a:pt x="668" y="346"/>
                    <a:pt x="668" y="358"/>
                    <a:pt x="668" y="371"/>
                  </a:cubicBezTo>
                  <a:cubicBezTo>
                    <a:pt x="662" y="377"/>
                    <a:pt x="656" y="384"/>
                    <a:pt x="649" y="390"/>
                  </a:cubicBezTo>
                  <a:cubicBezTo>
                    <a:pt x="649" y="377"/>
                    <a:pt x="649" y="365"/>
                    <a:pt x="649" y="358"/>
                  </a:cubicBezTo>
                  <a:lnTo>
                    <a:pt x="656" y="219"/>
                  </a:lnTo>
                  <a:close/>
                  <a:moveTo>
                    <a:pt x="941" y="393"/>
                  </a:moveTo>
                  <a:cubicBezTo>
                    <a:pt x="941" y="394"/>
                    <a:pt x="941" y="395"/>
                    <a:pt x="941" y="396"/>
                  </a:cubicBezTo>
                  <a:cubicBezTo>
                    <a:pt x="915" y="403"/>
                    <a:pt x="890" y="409"/>
                    <a:pt x="865" y="422"/>
                  </a:cubicBezTo>
                  <a:cubicBezTo>
                    <a:pt x="871" y="415"/>
                    <a:pt x="871" y="415"/>
                    <a:pt x="877" y="409"/>
                  </a:cubicBezTo>
                  <a:cubicBezTo>
                    <a:pt x="899" y="404"/>
                    <a:pt x="920" y="398"/>
                    <a:pt x="941" y="393"/>
                  </a:cubicBezTo>
                  <a:close/>
                  <a:moveTo>
                    <a:pt x="884" y="358"/>
                  </a:moveTo>
                  <a:lnTo>
                    <a:pt x="884" y="358"/>
                  </a:lnTo>
                  <a:cubicBezTo>
                    <a:pt x="833" y="384"/>
                    <a:pt x="782" y="409"/>
                    <a:pt x="732" y="434"/>
                  </a:cubicBezTo>
                  <a:cubicBezTo>
                    <a:pt x="732" y="422"/>
                    <a:pt x="732" y="415"/>
                    <a:pt x="732" y="403"/>
                  </a:cubicBezTo>
                  <a:cubicBezTo>
                    <a:pt x="782" y="390"/>
                    <a:pt x="833" y="371"/>
                    <a:pt x="884" y="358"/>
                  </a:cubicBezTo>
                  <a:close/>
                  <a:moveTo>
                    <a:pt x="1118" y="358"/>
                  </a:moveTo>
                  <a:lnTo>
                    <a:pt x="1118" y="358"/>
                  </a:lnTo>
                  <a:cubicBezTo>
                    <a:pt x="1036" y="390"/>
                    <a:pt x="947" y="428"/>
                    <a:pt x="865" y="472"/>
                  </a:cubicBezTo>
                  <a:cubicBezTo>
                    <a:pt x="909" y="447"/>
                    <a:pt x="953" y="422"/>
                    <a:pt x="998" y="403"/>
                  </a:cubicBezTo>
                  <a:cubicBezTo>
                    <a:pt x="1036" y="390"/>
                    <a:pt x="1080" y="371"/>
                    <a:pt x="1118" y="358"/>
                  </a:cubicBezTo>
                  <a:close/>
                  <a:moveTo>
                    <a:pt x="820" y="460"/>
                  </a:moveTo>
                  <a:cubicBezTo>
                    <a:pt x="789" y="479"/>
                    <a:pt x="763" y="491"/>
                    <a:pt x="738" y="510"/>
                  </a:cubicBezTo>
                  <a:lnTo>
                    <a:pt x="732" y="510"/>
                  </a:lnTo>
                  <a:cubicBezTo>
                    <a:pt x="732" y="504"/>
                    <a:pt x="732" y="491"/>
                    <a:pt x="732" y="485"/>
                  </a:cubicBezTo>
                  <a:cubicBezTo>
                    <a:pt x="763" y="479"/>
                    <a:pt x="789" y="466"/>
                    <a:pt x="820" y="460"/>
                  </a:cubicBezTo>
                  <a:close/>
                  <a:moveTo>
                    <a:pt x="1967" y="453"/>
                  </a:moveTo>
                  <a:cubicBezTo>
                    <a:pt x="1960" y="472"/>
                    <a:pt x="1960" y="491"/>
                    <a:pt x="1954" y="510"/>
                  </a:cubicBezTo>
                  <a:cubicBezTo>
                    <a:pt x="1954" y="498"/>
                    <a:pt x="1954" y="485"/>
                    <a:pt x="1954" y="472"/>
                  </a:cubicBezTo>
                  <a:cubicBezTo>
                    <a:pt x="1954" y="466"/>
                    <a:pt x="1960" y="460"/>
                    <a:pt x="1967" y="453"/>
                  </a:cubicBezTo>
                  <a:close/>
                  <a:moveTo>
                    <a:pt x="1637" y="460"/>
                  </a:moveTo>
                  <a:lnTo>
                    <a:pt x="1637" y="460"/>
                  </a:lnTo>
                  <a:cubicBezTo>
                    <a:pt x="1631" y="479"/>
                    <a:pt x="1618" y="498"/>
                    <a:pt x="1606" y="510"/>
                  </a:cubicBezTo>
                  <a:cubicBezTo>
                    <a:pt x="1606" y="517"/>
                    <a:pt x="1606" y="517"/>
                    <a:pt x="1599" y="517"/>
                  </a:cubicBezTo>
                  <a:cubicBezTo>
                    <a:pt x="1599" y="504"/>
                    <a:pt x="1599" y="498"/>
                    <a:pt x="1587" y="491"/>
                  </a:cubicBezTo>
                  <a:cubicBezTo>
                    <a:pt x="1599" y="485"/>
                    <a:pt x="1606" y="485"/>
                    <a:pt x="1612" y="479"/>
                  </a:cubicBezTo>
                  <a:cubicBezTo>
                    <a:pt x="1618" y="472"/>
                    <a:pt x="1631" y="466"/>
                    <a:pt x="1637" y="460"/>
                  </a:cubicBezTo>
                  <a:close/>
                  <a:moveTo>
                    <a:pt x="770" y="542"/>
                  </a:moveTo>
                  <a:cubicBezTo>
                    <a:pt x="770" y="542"/>
                    <a:pt x="763" y="542"/>
                    <a:pt x="763" y="548"/>
                  </a:cubicBezTo>
                  <a:cubicBezTo>
                    <a:pt x="751" y="548"/>
                    <a:pt x="744" y="555"/>
                    <a:pt x="732" y="561"/>
                  </a:cubicBezTo>
                  <a:cubicBezTo>
                    <a:pt x="732" y="555"/>
                    <a:pt x="732" y="548"/>
                    <a:pt x="732" y="548"/>
                  </a:cubicBezTo>
                  <a:lnTo>
                    <a:pt x="738" y="548"/>
                  </a:lnTo>
                  <a:cubicBezTo>
                    <a:pt x="751" y="548"/>
                    <a:pt x="763" y="542"/>
                    <a:pt x="770" y="542"/>
                  </a:cubicBezTo>
                  <a:close/>
                  <a:moveTo>
                    <a:pt x="1783" y="523"/>
                  </a:moveTo>
                  <a:cubicBezTo>
                    <a:pt x="1783" y="523"/>
                    <a:pt x="1783" y="529"/>
                    <a:pt x="1783" y="529"/>
                  </a:cubicBezTo>
                  <a:cubicBezTo>
                    <a:pt x="1770" y="536"/>
                    <a:pt x="1758" y="542"/>
                    <a:pt x="1745" y="555"/>
                  </a:cubicBezTo>
                  <a:cubicBezTo>
                    <a:pt x="1726" y="555"/>
                    <a:pt x="1707" y="561"/>
                    <a:pt x="1688" y="567"/>
                  </a:cubicBezTo>
                  <a:cubicBezTo>
                    <a:pt x="1688" y="567"/>
                    <a:pt x="1688" y="567"/>
                    <a:pt x="1682" y="561"/>
                  </a:cubicBezTo>
                  <a:cubicBezTo>
                    <a:pt x="1720" y="548"/>
                    <a:pt x="1751" y="536"/>
                    <a:pt x="1783" y="523"/>
                  </a:cubicBezTo>
                  <a:close/>
                  <a:moveTo>
                    <a:pt x="1247" y="524"/>
                  </a:moveTo>
                  <a:cubicBezTo>
                    <a:pt x="1246" y="525"/>
                    <a:pt x="1245" y="527"/>
                    <a:pt x="1245" y="529"/>
                  </a:cubicBezTo>
                  <a:cubicBezTo>
                    <a:pt x="1238" y="529"/>
                    <a:pt x="1238" y="536"/>
                    <a:pt x="1238" y="542"/>
                  </a:cubicBezTo>
                  <a:cubicBezTo>
                    <a:pt x="1232" y="542"/>
                    <a:pt x="1226" y="548"/>
                    <a:pt x="1219" y="548"/>
                  </a:cubicBezTo>
                  <a:cubicBezTo>
                    <a:pt x="1169" y="555"/>
                    <a:pt x="1118" y="567"/>
                    <a:pt x="1061" y="574"/>
                  </a:cubicBezTo>
                  <a:cubicBezTo>
                    <a:pt x="1123" y="555"/>
                    <a:pt x="1185" y="543"/>
                    <a:pt x="1247" y="524"/>
                  </a:cubicBezTo>
                  <a:close/>
                  <a:moveTo>
                    <a:pt x="675" y="422"/>
                  </a:moveTo>
                  <a:cubicBezTo>
                    <a:pt x="675" y="441"/>
                    <a:pt x="675" y="460"/>
                    <a:pt x="675" y="479"/>
                  </a:cubicBezTo>
                  <a:cubicBezTo>
                    <a:pt x="668" y="479"/>
                    <a:pt x="662" y="485"/>
                    <a:pt x="662" y="498"/>
                  </a:cubicBezTo>
                  <a:cubicBezTo>
                    <a:pt x="662" y="529"/>
                    <a:pt x="668" y="567"/>
                    <a:pt x="668" y="599"/>
                  </a:cubicBezTo>
                  <a:cubicBezTo>
                    <a:pt x="668" y="599"/>
                    <a:pt x="662" y="605"/>
                    <a:pt x="662" y="605"/>
                  </a:cubicBezTo>
                  <a:cubicBezTo>
                    <a:pt x="656" y="548"/>
                    <a:pt x="656" y="491"/>
                    <a:pt x="656" y="428"/>
                  </a:cubicBezTo>
                  <a:lnTo>
                    <a:pt x="675" y="422"/>
                  </a:lnTo>
                  <a:close/>
                  <a:moveTo>
                    <a:pt x="776" y="662"/>
                  </a:moveTo>
                  <a:cubicBezTo>
                    <a:pt x="776" y="669"/>
                    <a:pt x="776" y="669"/>
                    <a:pt x="776" y="669"/>
                  </a:cubicBezTo>
                  <a:cubicBezTo>
                    <a:pt x="763" y="675"/>
                    <a:pt x="744" y="675"/>
                    <a:pt x="732" y="681"/>
                  </a:cubicBezTo>
                  <a:lnTo>
                    <a:pt x="732" y="675"/>
                  </a:lnTo>
                  <a:cubicBezTo>
                    <a:pt x="738" y="675"/>
                    <a:pt x="738" y="669"/>
                    <a:pt x="738" y="669"/>
                  </a:cubicBezTo>
                  <a:lnTo>
                    <a:pt x="751" y="669"/>
                  </a:lnTo>
                  <a:cubicBezTo>
                    <a:pt x="757" y="669"/>
                    <a:pt x="770" y="669"/>
                    <a:pt x="776" y="662"/>
                  </a:cubicBezTo>
                  <a:close/>
                  <a:moveTo>
                    <a:pt x="675" y="675"/>
                  </a:moveTo>
                  <a:lnTo>
                    <a:pt x="675" y="688"/>
                  </a:lnTo>
                  <a:cubicBezTo>
                    <a:pt x="675" y="688"/>
                    <a:pt x="675" y="688"/>
                    <a:pt x="675" y="694"/>
                  </a:cubicBezTo>
                  <a:cubicBezTo>
                    <a:pt x="675" y="700"/>
                    <a:pt x="668" y="700"/>
                    <a:pt x="662" y="700"/>
                  </a:cubicBezTo>
                  <a:cubicBezTo>
                    <a:pt x="662" y="694"/>
                    <a:pt x="662" y="688"/>
                    <a:pt x="662" y="681"/>
                  </a:cubicBezTo>
                  <a:cubicBezTo>
                    <a:pt x="668" y="675"/>
                    <a:pt x="668" y="675"/>
                    <a:pt x="675" y="675"/>
                  </a:cubicBezTo>
                  <a:close/>
                  <a:moveTo>
                    <a:pt x="2024" y="669"/>
                  </a:moveTo>
                  <a:cubicBezTo>
                    <a:pt x="2024" y="681"/>
                    <a:pt x="2024" y="700"/>
                    <a:pt x="2024" y="713"/>
                  </a:cubicBezTo>
                  <a:lnTo>
                    <a:pt x="2011" y="713"/>
                  </a:lnTo>
                  <a:cubicBezTo>
                    <a:pt x="2011" y="707"/>
                    <a:pt x="2011" y="707"/>
                    <a:pt x="2011" y="707"/>
                  </a:cubicBezTo>
                  <a:cubicBezTo>
                    <a:pt x="2008" y="698"/>
                    <a:pt x="2001" y="695"/>
                    <a:pt x="1994" y="695"/>
                  </a:cubicBezTo>
                  <a:cubicBezTo>
                    <a:pt x="1984" y="695"/>
                    <a:pt x="1973" y="700"/>
                    <a:pt x="1967" y="707"/>
                  </a:cubicBezTo>
                  <a:cubicBezTo>
                    <a:pt x="1960" y="707"/>
                    <a:pt x="1948" y="700"/>
                    <a:pt x="1941" y="700"/>
                  </a:cubicBezTo>
                  <a:cubicBezTo>
                    <a:pt x="1954" y="700"/>
                    <a:pt x="1973" y="694"/>
                    <a:pt x="1986" y="694"/>
                  </a:cubicBezTo>
                  <a:cubicBezTo>
                    <a:pt x="1992" y="688"/>
                    <a:pt x="1998" y="688"/>
                    <a:pt x="1998" y="681"/>
                  </a:cubicBezTo>
                  <a:cubicBezTo>
                    <a:pt x="1998" y="681"/>
                    <a:pt x="1998" y="675"/>
                    <a:pt x="2005" y="675"/>
                  </a:cubicBezTo>
                  <a:cubicBezTo>
                    <a:pt x="2005" y="675"/>
                    <a:pt x="2005" y="669"/>
                    <a:pt x="2005" y="669"/>
                  </a:cubicBezTo>
                  <a:close/>
                  <a:moveTo>
                    <a:pt x="668" y="719"/>
                  </a:moveTo>
                  <a:lnTo>
                    <a:pt x="668" y="719"/>
                  </a:lnTo>
                  <a:cubicBezTo>
                    <a:pt x="668" y="719"/>
                    <a:pt x="675" y="726"/>
                    <a:pt x="675" y="726"/>
                  </a:cubicBezTo>
                  <a:lnTo>
                    <a:pt x="675" y="757"/>
                  </a:lnTo>
                  <a:cubicBezTo>
                    <a:pt x="675" y="789"/>
                    <a:pt x="675" y="827"/>
                    <a:pt x="675" y="859"/>
                  </a:cubicBezTo>
                  <a:cubicBezTo>
                    <a:pt x="675" y="814"/>
                    <a:pt x="668" y="770"/>
                    <a:pt x="668" y="719"/>
                  </a:cubicBezTo>
                  <a:close/>
                  <a:moveTo>
                    <a:pt x="2062" y="1277"/>
                  </a:moveTo>
                  <a:cubicBezTo>
                    <a:pt x="2062" y="1327"/>
                    <a:pt x="2068" y="1372"/>
                    <a:pt x="2068" y="1422"/>
                  </a:cubicBezTo>
                  <a:cubicBezTo>
                    <a:pt x="2068" y="1422"/>
                    <a:pt x="2062" y="1416"/>
                    <a:pt x="2055" y="1416"/>
                  </a:cubicBezTo>
                  <a:cubicBezTo>
                    <a:pt x="2055" y="1365"/>
                    <a:pt x="2055" y="1321"/>
                    <a:pt x="2062" y="1277"/>
                  </a:cubicBezTo>
                  <a:close/>
                  <a:moveTo>
                    <a:pt x="643" y="1125"/>
                  </a:moveTo>
                  <a:cubicBezTo>
                    <a:pt x="649" y="1226"/>
                    <a:pt x="662" y="1327"/>
                    <a:pt x="675" y="1429"/>
                  </a:cubicBezTo>
                  <a:cubicBezTo>
                    <a:pt x="668" y="1422"/>
                    <a:pt x="668" y="1422"/>
                    <a:pt x="668" y="1422"/>
                  </a:cubicBezTo>
                  <a:cubicBezTo>
                    <a:pt x="668" y="1416"/>
                    <a:pt x="662" y="1403"/>
                    <a:pt x="656" y="1397"/>
                  </a:cubicBezTo>
                  <a:cubicBezTo>
                    <a:pt x="649" y="1391"/>
                    <a:pt x="643" y="1384"/>
                    <a:pt x="637" y="1378"/>
                  </a:cubicBezTo>
                  <a:cubicBezTo>
                    <a:pt x="637" y="1296"/>
                    <a:pt x="637" y="1207"/>
                    <a:pt x="643" y="1125"/>
                  </a:cubicBezTo>
                  <a:close/>
                  <a:moveTo>
                    <a:pt x="2108" y="1366"/>
                  </a:moveTo>
                  <a:lnTo>
                    <a:pt x="2108" y="1366"/>
                  </a:lnTo>
                  <a:cubicBezTo>
                    <a:pt x="2115" y="1412"/>
                    <a:pt x="2124" y="1454"/>
                    <a:pt x="2130" y="1496"/>
                  </a:cubicBezTo>
                  <a:lnTo>
                    <a:pt x="2130" y="1496"/>
                  </a:lnTo>
                  <a:cubicBezTo>
                    <a:pt x="2128" y="1488"/>
                    <a:pt x="2123" y="1482"/>
                    <a:pt x="2119" y="1473"/>
                  </a:cubicBezTo>
                  <a:cubicBezTo>
                    <a:pt x="2113" y="1441"/>
                    <a:pt x="2112" y="1403"/>
                    <a:pt x="2108" y="1366"/>
                  </a:cubicBezTo>
                  <a:close/>
                  <a:moveTo>
                    <a:pt x="453" y="1486"/>
                  </a:moveTo>
                  <a:cubicBezTo>
                    <a:pt x="440" y="1492"/>
                    <a:pt x="434" y="1498"/>
                    <a:pt x="421" y="1511"/>
                  </a:cubicBezTo>
                  <a:cubicBezTo>
                    <a:pt x="396" y="1536"/>
                    <a:pt x="364" y="1568"/>
                    <a:pt x="333" y="1593"/>
                  </a:cubicBezTo>
                  <a:cubicBezTo>
                    <a:pt x="320" y="1612"/>
                    <a:pt x="301" y="1625"/>
                    <a:pt x="282" y="1644"/>
                  </a:cubicBezTo>
                  <a:cubicBezTo>
                    <a:pt x="333" y="1587"/>
                    <a:pt x="390" y="1536"/>
                    <a:pt x="447" y="1486"/>
                  </a:cubicBezTo>
                  <a:close/>
                  <a:moveTo>
                    <a:pt x="409" y="1498"/>
                  </a:moveTo>
                  <a:lnTo>
                    <a:pt x="409" y="1498"/>
                  </a:lnTo>
                  <a:cubicBezTo>
                    <a:pt x="349" y="1546"/>
                    <a:pt x="295" y="1599"/>
                    <a:pt x="241" y="1658"/>
                  </a:cubicBezTo>
                  <a:lnTo>
                    <a:pt x="241" y="1658"/>
                  </a:lnTo>
                  <a:cubicBezTo>
                    <a:pt x="243" y="1656"/>
                    <a:pt x="244" y="1653"/>
                    <a:pt x="244" y="1650"/>
                  </a:cubicBezTo>
                  <a:cubicBezTo>
                    <a:pt x="263" y="1631"/>
                    <a:pt x="301" y="1587"/>
                    <a:pt x="345" y="1543"/>
                  </a:cubicBezTo>
                  <a:cubicBezTo>
                    <a:pt x="358" y="1530"/>
                    <a:pt x="364" y="1524"/>
                    <a:pt x="377" y="1517"/>
                  </a:cubicBezTo>
                  <a:cubicBezTo>
                    <a:pt x="383" y="1511"/>
                    <a:pt x="396" y="1505"/>
                    <a:pt x="409" y="1498"/>
                  </a:cubicBezTo>
                  <a:close/>
                  <a:moveTo>
                    <a:pt x="1922" y="1562"/>
                  </a:moveTo>
                  <a:lnTo>
                    <a:pt x="1935" y="1587"/>
                  </a:lnTo>
                  <a:cubicBezTo>
                    <a:pt x="1929" y="1587"/>
                    <a:pt x="1922" y="1587"/>
                    <a:pt x="1910" y="1593"/>
                  </a:cubicBezTo>
                  <a:cubicBezTo>
                    <a:pt x="1872" y="1631"/>
                    <a:pt x="1827" y="1669"/>
                    <a:pt x="1783" y="1707"/>
                  </a:cubicBezTo>
                  <a:cubicBezTo>
                    <a:pt x="1802" y="1688"/>
                    <a:pt x="1815" y="1669"/>
                    <a:pt x="1827" y="1657"/>
                  </a:cubicBezTo>
                  <a:cubicBezTo>
                    <a:pt x="1846" y="1638"/>
                    <a:pt x="1891" y="1600"/>
                    <a:pt x="1922" y="1562"/>
                  </a:cubicBezTo>
                  <a:close/>
                  <a:moveTo>
                    <a:pt x="553" y="1458"/>
                  </a:moveTo>
                  <a:cubicBezTo>
                    <a:pt x="562" y="1458"/>
                    <a:pt x="571" y="1462"/>
                    <a:pt x="580" y="1467"/>
                  </a:cubicBezTo>
                  <a:lnTo>
                    <a:pt x="257" y="1745"/>
                  </a:lnTo>
                  <a:cubicBezTo>
                    <a:pt x="269" y="1726"/>
                    <a:pt x="282" y="1707"/>
                    <a:pt x="301" y="1695"/>
                  </a:cubicBezTo>
                  <a:cubicBezTo>
                    <a:pt x="383" y="1619"/>
                    <a:pt x="466" y="1543"/>
                    <a:pt x="542" y="1460"/>
                  </a:cubicBezTo>
                  <a:cubicBezTo>
                    <a:pt x="545" y="1459"/>
                    <a:pt x="549" y="1458"/>
                    <a:pt x="553" y="1458"/>
                  </a:cubicBezTo>
                  <a:close/>
                  <a:moveTo>
                    <a:pt x="320" y="1631"/>
                  </a:moveTo>
                  <a:cubicBezTo>
                    <a:pt x="301" y="1650"/>
                    <a:pt x="282" y="1676"/>
                    <a:pt x="263" y="1701"/>
                  </a:cubicBezTo>
                  <a:cubicBezTo>
                    <a:pt x="244" y="1714"/>
                    <a:pt x="219" y="1733"/>
                    <a:pt x="200" y="1752"/>
                  </a:cubicBezTo>
                  <a:cubicBezTo>
                    <a:pt x="212" y="1739"/>
                    <a:pt x="225" y="1720"/>
                    <a:pt x="231" y="1707"/>
                  </a:cubicBezTo>
                  <a:cubicBezTo>
                    <a:pt x="263" y="1682"/>
                    <a:pt x="294" y="1657"/>
                    <a:pt x="320" y="1631"/>
                  </a:cubicBezTo>
                  <a:close/>
                  <a:moveTo>
                    <a:pt x="1884" y="1505"/>
                  </a:moveTo>
                  <a:cubicBezTo>
                    <a:pt x="1859" y="1530"/>
                    <a:pt x="1834" y="1562"/>
                    <a:pt x="1808" y="1587"/>
                  </a:cubicBezTo>
                  <a:cubicBezTo>
                    <a:pt x="1764" y="1625"/>
                    <a:pt x="1726" y="1663"/>
                    <a:pt x="1688" y="1707"/>
                  </a:cubicBezTo>
                  <a:cubicBezTo>
                    <a:pt x="1669" y="1726"/>
                    <a:pt x="1644" y="1745"/>
                    <a:pt x="1625" y="1764"/>
                  </a:cubicBezTo>
                  <a:cubicBezTo>
                    <a:pt x="1637" y="1745"/>
                    <a:pt x="1650" y="1726"/>
                    <a:pt x="1663" y="1707"/>
                  </a:cubicBezTo>
                  <a:cubicBezTo>
                    <a:pt x="1726" y="1631"/>
                    <a:pt x="1796" y="1562"/>
                    <a:pt x="1878" y="1505"/>
                  </a:cubicBezTo>
                  <a:close/>
                  <a:moveTo>
                    <a:pt x="189" y="1783"/>
                  </a:moveTo>
                  <a:cubicBezTo>
                    <a:pt x="188" y="1785"/>
                    <a:pt x="187" y="1787"/>
                    <a:pt x="187" y="1790"/>
                  </a:cubicBezTo>
                  <a:cubicBezTo>
                    <a:pt x="187" y="1790"/>
                    <a:pt x="187" y="1783"/>
                    <a:pt x="187" y="1783"/>
                  </a:cubicBezTo>
                  <a:cubicBezTo>
                    <a:pt x="188" y="1783"/>
                    <a:pt x="188" y="1783"/>
                    <a:pt x="189" y="1783"/>
                  </a:cubicBezTo>
                  <a:close/>
                  <a:moveTo>
                    <a:pt x="599" y="1739"/>
                  </a:moveTo>
                  <a:cubicBezTo>
                    <a:pt x="599" y="1745"/>
                    <a:pt x="599" y="1752"/>
                    <a:pt x="592" y="1752"/>
                  </a:cubicBezTo>
                  <a:cubicBezTo>
                    <a:pt x="580" y="1771"/>
                    <a:pt x="561" y="1783"/>
                    <a:pt x="542" y="1802"/>
                  </a:cubicBezTo>
                  <a:cubicBezTo>
                    <a:pt x="561" y="1783"/>
                    <a:pt x="580" y="1764"/>
                    <a:pt x="599" y="1739"/>
                  </a:cubicBezTo>
                  <a:close/>
                  <a:moveTo>
                    <a:pt x="592" y="1486"/>
                  </a:moveTo>
                  <a:cubicBezTo>
                    <a:pt x="592" y="1492"/>
                    <a:pt x="592" y="1498"/>
                    <a:pt x="592" y="1498"/>
                  </a:cubicBezTo>
                  <a:cubicBezTo>
                    <a:pt x="478" y="1593"/>
                    <a:pt x="377" y="1688"/>
                    <a:pt x="282" y="1802"/>
                  </a:cubicBezTo>
                  <a:cubicBezTo>
                    <a:pt x="276" y="1809"/>
                    <a:pt x="263" y="1821"/>
                    <a:pt x="257" y="1828"/>
                  </a:cubicBezTo>
                  <a:cubicBezTo>
                    <a:pt x="358" y="1707"/>
                    <a:pt x="478" y="1593"/>
                    <a:pt x="592" y="1486"/>
                  </a:cubicBezTo>
                  <a:close/>
                  <a:moveTo>
                    <a:pt x="592" y="1543"/>
                  </a:moveTo>
                  <a:cubicBezTo>
                    <a:pt x="592" y="1549"/>
                    <a:pt x="592" y="1562"/>
                    <a:pt x="592" y="1568"/>
                  </a:cubicBezTo>
                  <a:cubicBezTo>
                    <a:pt x="516" y="1638"/>
                    <a:pt x="434" y="1707"/>
                    <a:pt x="364" y="1777"/>
                  </a:cubicBezTo>
                  <a:cubicBezTo>
                    <a:pt x="339" y="1796"/>
                    <a:pt x="320" y="1815"/>
                    <a:pt x="295" y="1834"/>
                  </a:cubicBezTo>
                  <a:cubicBezTo>
                    <a:pt x="301" y="1821"/>
                    <a:pt x="314" y="1815"/>
                    <a:pt x="326" y="1802"/>
                  </a:cubicBezTo>
                  <a:cubicBezTo>
                    <a:pt x="415" y="1714"/>
                    <a:pt x="504" y="1631"/>
                    <a:pt x="592" y="1543"/>
                  </a:cubicBezTo>
                  <a:close/>
                  <a:moveTo>
                    <a:pt x="276" y="1764"/>
                  </a:moveTo>
                  <a:cubicBezTo>
                    <a:pt x="244" y="1796"/>
                    <a:pt x="212" y="1834"/>
                    <a:pt x="187" y="1872"/>
                  </a:cubicBezTo>
                  <a:cubicBezTo>
                    <a:pt x="181" y="1859"/>
                    <a:pt x="181" y="1853"/>
                    <a:pt x="181" y="1840"/>
                  </a:cubicBezTo>
                  <a:cubicBezTo>
                    <a:pt x="212" y="1815"/>
                    <a:pt x="244" y="1790"/>
                    <a:pt x="276" y="1764"/>
                  </a:cubicBezTo>
                  <a:close/>
                  <a:moveTo>
                    <a:pt x="472" y="1733"/>
                  </a:moveTo>
                  <a:lnTo>
                    <a:pt x="472" y="1733"/>
                  </a:lnTo>
                  <a:cubicBezTo>
                    <a:pt x="421" y="1771"/>
                    <a:pt x="377" y="1815"/>
                    <a:pt x="339" y="1859"/>
                  </a:cubicBezTo>
                  <a:cubicBezTo>
                    <a:pt x="326" y="1872"/>
                    <a:pt x="314" y="1885"/>
                    <a:pt x="295" y="1897"/>
                  </a:cubicBezTo>
                  <a:cubicBezTo>
                    <a:pt x="326" y="1866"/>
                    <a:pt x="358" y="1834"/>
                    <a:pt x="390" y="1802"/>
                  </a:cubicBezTo>
                  <a:cubicBezTo>
                    <a:pt x="415" y="1777"/>
                    <a:pt x="440" y="1752"/>
                    <a:pt x="472" y="1733"/>
                  </a:cubicBezTo>
                  <a:close/>
                  <a:moveTo>
                    <a:pt x="1972" y="1640"/>
                  </a:moveTo>
                  <a:cubicBezTo>
                    <a:pt x="1933" y="1734"/>
                    <a:pt x="1839" y="1822"/>
                    <a:pt x="1758" y="1878"/>
                  </a:cubicBezTo>
                  <a:cubicBezTo>
                    <a:pt x="1732" y="1897"/>
                    <a:pt x="1701" y="1916"/>
                    <a:pt x="1675" y="1923"/>
                  </a:cubicBezTo>
                  <a:cubicBezTo>
                    <a:pt x="1688" y="1904"/>
                    <a:pt x="1707" y="1885"/>
                    <a:pt x="1726" y="1866"/>
                  </a:cubicBezTo>
                  <a:cubicBezTo>
                    <a:pt x="1783" y="1828"/>
                    <a:pt x="1834" y="1777"/>
                    <a:pt x="1884" y="1733"/>
                  </a:cubicBezTo>
                  <a:cubicBezTo>
                    <a:pt x="1908" y="1703"/>
                    <a:pt x="1942" y="1674"/>
                    <a:pt x="1972" y="1640"/>
                  </a:cubicBezTo>
                  <a:close/>
                  <a:moveTo>
                    <a:pt x="409" y="1859"/>
                  </a:moveTo>
                  <a:lnTo>
                    <a:pt x="409" y="1859"/>
                  </a:lnTo>
                  <a:cubicBezTo>
                    <a:pt x="396" y="1872"/>
                    <a:pt x="377" y="1891"/>
                    <a:pt x="364" y="1910"/>
                  </a:cubicBezTo>
                  <a:cubicBezTo>
                    <a:pt x="345" y="1929"/>
                    <a:pt x="320" y="1948"/>
                    <a:pt x="295" y="1967"/>
                  </a:cubicBezTo>
                  <a:lnTo>
                    <a:pt x="288" y="1967"/>
                  </a:lnTo>
                  <a:cubicBezTo>
                    <a:pt x="301" y="1954"/>
                    <a:pt x="307" y="1948"/>
                    <a:pt x="307" y="1948"/>
                  </a:cubicBezTo>
                  <a:cubicBezTo>
                    <a:pt x="314" y="1935"/>
                    <a:pt x="320" y="1929"/>
                    <a:pt x="333" y="1923"/>
                  </a:cubicBezTo>
                  <a:cubicBezTo>
                    <a:pt x="358" y="1904"/>
                    <a:pt x="383" y="1878"/>
                    <a:pt x="409" y="1859"/>
                  </a:cubicBezTo>
                  <a:close/>
                  <a:moveTo>
                    <a:pt x="1523" y="1695"/>
                  </a:moveTo>
                  <a:lnTo>
                    <a:pt x="1523" y="1695"/>
                  </a:lnTo>
                  <a:cubicBezTo>
                    <a:pt x="1492" y="1790"/>
                    <a:pt x="1485" y="1897"/>
                    <a:pt x="1536" y="1980"/>
                  </a:cubicBezTo>
                  <a:cubicBezTo>
                    <a:pt x="1523" y="1967"/>
                    <a:pt x="1504" y="1954"/>
                    <a:pt x="1492" y="1948"/>
                  </a:cubicBezTo>
                  <a:cubicBezTo>
                    <a:pt x="1460" y="1891"/>
                    <a:pt x="1492" y="1777"/>
                    <a:pt x="1511" y="1726"/>
                  </a:cubicBezTo>
                  <a:cubicBezTo>
                    <a:pt x="1511" y="1714"/>
                    <a:pt x="1517" y="1707"/>
                    <a:pt x="1523" y="1695"/>
                  </a:cubicBezTo>
                  <a:close/>
                  <a:moveTo>
                    <a:pt x="1531" y="0"/>
                  </a:moveTo>
                  <a:cubicBezTo>
                    <a:pt x="1390" y="0"/>
                    <a:pt x="1250" y="5"/>
                    <a:pt x="1112" y="16"/>
                  </a:cubicBezTo>
                  <a:cubicBezTo>
                    <a:pt x="1067" y="23"/>
                    <a:pt x="814" y="23"/>
                    <a:pt x="687" y="73"/>
                  </a:cubicBezTo>
                  <a:cubicBezTo>
                    <a:pt x="681" y="61"/>
                    <a:pt x="675" y="48"/>
                    <a:pt x="668" y="35"/>
                  </a:cubicBezTo>
                  <a:cubicBezTo>
                    <a:pt x="665" y="32"/>
                    <a:pt x="662" y="31"/>
                    <a:pt x="659" y="31"/>
                  </a:cubicBezTo>
                  <a:cubicBezTo>
                    <a:pt x="656" y="31"/>
                    <a:pt x="652" y="32"/>
                    <a:pt x="649" y="35"/>
                  </a:cubicBezTo>
                  <a:cubicBezTo>
                    <a:pt x="649" y="48"/>
                    <a:pt x="649" y="67"/>
                    <a:pt x="649" y="80"/>
                  </a:cubicBezTo>
                  <a:lnTo>
                    <a:pt x="643" y="80"/>
                  </a:lnTo>
                  <a:cubicBezTo>
                    <a:pt x="630" y="80"/>
                    <a:pt x="618" y="92"/>
                    <a:pt x="618" y="105"/>
                  </a:cubicBezTo>
                  <a:cubicBezTo>
                    <a:pt x="618" y="105"/>
                    <a:pt x="611" y="111"/>
                    <a:pt x="611" y="118"/>
                  </a:cubicBezTo>
                  <a:cubicBezTo>
                    <a:pt x="611" y="118"/>
                    <a:pt x="611" y="118"/>
                    <a:pt x="611" y="124"/>
                  </a:cubicBezTo>
                  <a:cubicBezTo>
                    <a:pt x="605" y="137"/>
                    <a:pt x="605" y="156"/>
                    <a:pt x="611" y="175"/>
                  </a:cubicBezTo>
                  <a:cubicBezTo>
                    <a:pt x="605" y="320"/>
                    <a:pt x="605" y="466"/>
                    <a:pt x="605" y="612"/>
                  </a:cubicBezTo>
                  <a:cubicBezTo>
                    <a:pt x="605" y="631"/>
                    <a:pt x="605" y="643"/>
                    <a:pt x="605" y="656"/>
                  </a:cubicBezTo>
                  <a:cubicBezTo>
                    <a:pt x="599" y="662"/>
                    <a:pt x="599" y="675"/>
                    <a:pt x="605" y="681"/>
                  </a:cubicBezTo>
                  <a:cubicBezTo>
                    <a:pt x="605" y="916"/>
                    <a:pt x="599" y="1144"/>
                    <a:pt x="599" y="1372"/>
                  </a:cubicBezTo>
                  <a:cubicBezTo>
                    <a:pt x="580" y="1372"/>
                    <a:pt x="561" y="1372"/>
                    <a:pt x="542" y="1378"/>
                  </a:cubicBezTo>
                  <a:cubicBezTo>
                    <a:pt x="535" y="1377"/>
                    <a:pt x="527" y="1377"/>
                    <a:pt x="520" y="1377"/>
                  </a:cubicBezTo>
                  <a:cubicBezTo>
                    <a:pt x="305" y="1377"/>
                    <a:pt x="1" y="1734"/>
                    <a:pt x="117" y="1954"/>
                  </a:cubicBezTo>
                  <a:cubicBezTo>
                    <a:pt x="130" y="1999"/>
                    <a:pt x="143" y="2043"/>
                    <a:pt x="181" y="2062"/>
                  </a:cubicBezTo>
                  <a:cubicBezTo>
                    <a:pt x="181" y="2062"/>
                    <a:pt x="187" y="2068"/>
                    <a:pt x="187" y="2068"/>
                  </a:cubicBezTo>
                  <a:cubicBezTo>
                    <a:pt x="191" y="2076"/>
                    <a:pt x="196" y="2079"/>
                    <a:pt x="203" y="2079"/>
                  </a:cubicBezTo>
                  <a:cubicBezTo>
                    <a:pt x="208" y="2079"/>
                    <a:pt x="213" y="2077"/>
                    <a:pt x="219" y="2075"/>
                  </a:cubicBezTo>
                  <a:lnTo>
                    <a:pt x="225" y="2075"/>
                  </a:lnTo>
                  <a:cubicBezTo>
                    <a:pt x="238" y="2075"/>
                    <a:pt x="250" y="2075"/>
                    <a:pt x="263" y="2068"/>
                  </a:cubicBezTo>
                  <a:cubicBezTo>
                    <a:pt x="282" y="2075"/>
                    <a:pt x="295" y="2075"/>
                    <a:pt x="314" y="2075"/>
                  </a:cubicBezTo>
                  <a:cubicBezTo>
                    <a:pt x="314" y="2079"/>
                    <a:pt x="320" y="2084"/>
                    <a:pt x="326" y="2084"/>
                  </a:cubicBezTo>
                  <a:cubicBezTo>
                    <a:pt x="328" y="2084"/>
                    <a:pt x="331" y="2083"/>
                    <a:pt x="333" y="2081"/>
                  </a:cubicBezTo>
                  <a:cubicBezTo>
                    <a:pt x="339" y="2081"/>
                    <a:pt x="345" y="2081"/>
                    <a:pt x="358" y="2075"/>
                  </a:cubicBezTo>
                  <a:cubicBezTo>
                    <a:pt x="573" y="2049"/>
                    <a:pt x="763" y="1714"/>
                    <a:pt x="725" y="1517"/>
                  </a:cubicBezTo>
                  <a:cubicBezTo>
                    <a:pt x="732" y="1517"/>
                    <a:pt x="744" y="1511"/>
                    <a:pt x="744" y="1492"/>
                  </a:cubicBezTo>
                  <a:cubicBezTo>
                    <a:pt x="738" y="1239"/>
                    <a:pt x="738" y="985"/>
                    <a:pt x="732" y="726"/>
                  </a:cubicBezTo>
                  <a:lnTo>
                    <a:pt x="732" y="726"/>
                  </a:lnTo>
                  <a:cubicBezTo>
                    <a:pt x="749" y="726"/>
                    <a:pt x="766" y="727"/>
                    <a:pt x="783" y="727"/>
                  </a:cubicBezTo>
                  <a:cubicBezTo>
                    <a:pt x="958" y="727"/>
                    <a:pt x="1141" y="700"/>
                    <a:pt x="1308" y="694"/>
                  </a:cubicBezTo>
                  <a:lnTo>
                    <a:pt x="1663" y="694"/>
                  </a:lnTo>
                  <a:cubicBezTo>
                    <a:pt x="1724" y="694"/>
                    <a:pt x="1793" y="705"/>
                    <a:pt x="1858" y="705"/>
                  </a:cubicBezTo>
                  <a:cubicBezTo>
                    <a:pt x="1880" y="705"/>
                    <a:pt x="1902" y="704"/>
                    <a:pt x="1922" y="700"/>
                  </a:cubicBezTo>
                  <a:cubicBezTo>
                    <a:pt x="1935" y="707"/>
                    <a:pt x="1948" y="713"/>
                    <a:pt x="1960" y="713"/>
                  </a:cubicBezTo>
                  <a:cubicBezTo>
                    <a:pt x="1960" y="713"/>
                    <a:pt x="1960" y="719"/>
                    <a:pt x="1960" y="719"/>
                  </a:cubicBezTo>
                  <a:cubicBezTo>
                    <a:pt x="1960" y="726"/>
                    <a:pt x="1967" y="732"/>
                    <a:pt x="1967" y="732"/>
                  </a:cubicBezTo>
                  <a:lnTo>
                    <a:pt x="2017" y="732"/>
                  </a:lnTo>
                  <a:cubicBezTo>
                    <a:pt x="2011" y="954"/>
                    <a:pt x="2011" y="1175"/>
                    <a:pt x="2011" y="1391"/>
                  </a:cubicBezTo>
                  <a:cubicBezTo>
                    <a:pt x="1978" y="1381"/>
                    <a:pt x="1946" y="1376"/>
                    <a:pt x="1911" y="1376"/>
                  </a:cubicBezTo>
                  <a:cubicBezTo>
                    <a:pt x="1898" y="1376"/>
                    <a:pt x="1885" y="1376"/>
                    <a:pt x="1872" y="1378"/>
                  </a:cubicBezTo>
                  <a:cubicBezTo>
                    <a:pt x="1840" y="1384"/>
                    <a:pt x="1808" y="1397"/>
                    <a:pt x="1777" y="1410"/>
                  </a:cubicBezTo>
                  <a:cubicBezTo>
                    <a:pt x="1770" y="1410"/>
                    <a:pt x="1764" y="1410"/>
                    <a:pt x="1764" y="1416"/>
                  </a:cubicBezTo>
                  <a:cubicBezTo>
                    <a:pt x="1606" y="1460"/>
                    <a:pt x="1485" y="1587"/>
                    <a:pt x="1441" y="1739"/>
                  </a:cubicBezTo>
                  <a:cubicBezTo>
                    <a:pt x="1416" y="1853"/>
                    <a:pt x="1403" y="2056"/>
                    <a:pt x="1542" y="2094"/>
                  </a:cubicBezTo>
                  <a:cubicBezTo>
                    <a:pt x="1560" y="2099"/>
                    <a:pt x="1578" y="2101"/>
                    <a:pt x="1596" y="2101"/>
                  </a:cubicBezTo>
                  <a:cubicBezTo>
                    <a:pt x="1718" y="2101"/>
                    <a:pt x="1858" y="2001"/>
                    <a:pt x="1935" y="1929"/>
                  </a:cubicBezTo>
                  <a:cubicBezTo>
                    <a:pt x="2036" y="1840"/>
                    <a:pt x="2157" y="1701"/>
                    <a:pt x="2144" y="1555"/>
                  </a:cubicBezTo>
                  <a:cubicBezTo>
                    <a:pt x="2144" y="1549"/>
                    <a:pt x="2144" y="1549"/>
                    <a:pt x="2144" y="1549"/>
                  </a:cubicBezTo>
                  <a:cubicBezTo>
                    <a:pt x="2146" y="1553"/>
                    <a:pt x="2151" y="1555"/>
                    <a:pt x="2157" y="1555"/>
                  </a:cubicBezTo>
                  <a:cubicBezTo>
                    <a:pt x="2168" y="1555"/>
                    <a:pt x="2182" y="1547"/>
                    <a:pt x="2182" y="1530"/>
                  </a:cubicBezTo>
                  <a:cubicBezTo>
                    <a:pt x="2150" y="1264"/>
                    <a:pt x="2138" y="998"/>
                    <a:pt x="2131" y="732"/>
                  </a:cubicBezTo>
                  <a:cubicBezTo>
                    <a:pt x="2125" y="548"/>
                    <a:pt x="2138" y="371"/>
                    <a:pt x="2119" y="187"/>
                  </a:cubicBezTo>
                  <a:cubicBezTo>
                    <a:pt x="2119" y="187"/>
                    <a:pt x="2119" y="181"/>
                    <a:pt x="2119" y="181"/>
                  </a:cubicBezTo>
                  <a:cubicBezTo>
                    <a:pt x="2119" y="143"/>
                    <a:pt x="2112" y="99"/>
                    <a:pt x="2106" y="61"/>
                  </a:cubicBezTo>
                  <a:cubicBezTo>
                    <a:pt x="2106" y="54"/>
                    <a:pt x="2100" y="54"/>
                    <a:pt x="2100" y="54"/>
                  </a:cubicBezTo>
                  <a:cubicBezTo>
                    <a:pt x="2100" y="42"/>
                    <a:pt x="2093" y="35"/>
                    <a:pt x="2087" y="29"/>
                  </a:cubicBezTo>
                  <a:cubicBezTo>
                    <a:pt x="2091" y="22"/>
                    <a:pt x="2086" y="19"/>
                    <a:pt x="2080" y="19"/>
                  </a:cubicBezTo>
                  <a:cubicBezTo>
                    <a:pt x="2075" y="19"/>
                    <a:pt x="2070" y="20"/>
                    <a:pt x="2068" y="23"/>
                  </a:cubicBezTo>
                  <a:cubicBezTo>
                    <a:pt x="1890" y="9"/>
                    <a:pt x="1710" y="0"/>
                    <a:pt x="1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8657628" y="3716009"/>
              <a:ext cx="75453" cy="72852"/>
            </a:xfrm>
            <a:custGeom>
              <a:avLst/>
              <a:gdLst/>
              <a:ahLst/>
              <a:cxnLst/>
              <a:rect l="l" t="t" r="r" b="b"/>
              <a:pathLst>
                <a:path w="2176" h="2101" extrusionOk="0">
                  <a:moveTo>
                    <a:pt x="1573" y="86"/>
                  </a:moveTo>
                  <a:cubicBezTo>
                    <a:pt x="1561" y="86"/>
                    <a:pt x="1548" y="92"/>
                    <a:pt x="1529" y="98"/>
                  </a:cubicBezTo>
                  <a:cubicBezTo>
                    <a:pt x="1485" y="98"/>
                    <a:pt x="1434" y="105"/>
                    <a:pt x="1383" y="111"/>
                  </a:cubicBezTo>
                  <a:cubicBezTo>
                    <a:pt x="1396" y="105"/>
                    <a:pt x="1409" y="98"/>
                    <a:pt x="1428" y="92"/>
                  </a:cubicBezTo>
                  <a:cubicBezTo>
                    <a:pt x="1478" y="86"/>
                    <a:pt x="1523" y="86"/>
                    <a:pt x="1573" y="86"/>
                  </a:cubicBezTo>
                  <a:close/>
                  <a:moveTo>
                    <a:pt x="1326" y="98"/>
                  </a:moveTo>
                  <a:cubicBezTo>
                    <a:pt x="1307" y="105"/>
                    <a:pt x="1282" y="111"/>
                    <a:pt x="1263" y="117"/>
                  </a:cubicBezTo>
                  <a:lnTo>
                    <a:pt x="1250" y="117"/>
                  </a:lnTo>
                  <a:cubicBezTo>
                    <a:pt x="1269" y="111"/>
                    <a:pt x="1288" y="105"/>
                    <a:pt x="1301" y="98"/>
                  </a:cubicBezTo>
                  <a:close/>
                  <a:moveTo>
                    <a:pt x="2055" y="86"/>
                  </a:moveTo>
                  <a:cubicBezTo>
                    <a:pt x="2055" y="98"/>
                    <a:pt x="2055" y="111"/>
                    <a:pt x="2055" y="117"/>
                  </a:cubicBezTo>
                  <a:cubicBezTo>
                    <a:pt x="2048" y="105"/>
                    <a:pt x="2042" y="92"/>
                    <a:pt x="2029" y="92"/>
                  </a:cubicBezTo>
                  <a:cubicBezTo>
                    <a:pt x="2036" y="86"/>
                    <a:pt x="2042" y="86"/>
                    <a:pt x="2055" y="86"/>
                  </a:cubicBezTo>
                  <a:close/>
                  <a:moveTo>
                    <a:pt x="1200" y="105"/>
                  </a:moveTo>
                  <a:cubicBezTo>
                    <a:pt x="1181" y="111"/>
                    <a:pt x="1162" y="117"/>
                    <a:pt x="1143" y="124"/>
                  </a:cubicBezTo>
                  <a:cubicBezTo>
                    <a:pt x="1130" y="130"/>
                    <a:pt x="1117" y="130"/>
                    <a:pt x="1105" y="130"/>
                  </a:cubicBezTo>
                  <a:lnTo>
                    <a:pt x="1155" y="105"/>
                  </a:lnTo>
                  <a:close/>
                  <a:moveTo>
                    <a:pt x="807" y="124"/>
                  </a:moveTo>
                  <a:lnTo>
                    <a:pt x="807" y="124"/>
                  </a:lnTo>
                  <a:cubicBezTo>
                    <a:pt x="801" y="130"/>
                    <a:pt x="801" y="130"/>
                    <a:pt x="794" y="136"/>
                  </a:cubicBezTo>
                  <a:cubicBezTo>
                    <a:pt x="775" y="136"/>
                    <a:pt x="756" y="130"/>
                    <a:pt x="737" y="130"/>
                  </a:cubicBezTo>
                  <a:cubicBezTo>
                    <a:pt x="763" y="130"/>
                    <a:pt x="782" y="130"/>
                    <a:pt x="807" y="124"/>
                  </a:cubicBezTo>
                  <a:close/>
                  <a:moveTo>
                    <a:pt x="927" y="117"/>
                  </a:moveTo>
                  <a:cubicBezTo>
                    <a:pt x="915" y="124"/>
                    <a:pt x="902" y="130"/>
                    <a:pt x="883" y="136"/>
                  </a:cubicBezTo>
                  <a:lnTo>
                    <a:pt x="845" y="136"/>
                  </a:lnTo>
                  <a:cubicBezTo>
                    <a:pt x="851" y="130"/>
                    <a:pt x="858" y="130"/>
                    <a:pt x="870" y="124"/>
                  </a:cubicBezTo>
                  <a:cubicBezTo>
                    <a:pt x="889" y="124"/>
                    <a:pt x="908" y="124"/>
                    <a:pt x="927" y="117"/>
                  </a:cubicBezTo>
                  <a:close/>
                  <a:moveTo>
                    <a:pt x="1067" y="111"/>
                  </a:moveTo>
                  <a:cubicBezTo>
                    <a:pt x="1048" y="117"/>
                    <a:pt x="1029" y="124"/>
                    <a:pt x="1010" y="130"/>
                  </a:cubicBezTo>
                  <a:cubicBezTo>
                    <a:pt x="991" y="136"/>
                    <a:pt x="965" y="136"/>
                    <a:pt x="940" y="136"/>
                  </a:cubicBezTo>
                  <a:cubicBezTo>
                    <a:pt x="946" y="130"/>
                    <a:pt x="953" y="130"/>
                    <a:pt x="959" y="130"/>
                  </a:cubicBezTo>
                  <a:cubicBezTo>
                    <a:pt x="965" y="124"/>
                    <a:pt x="972" y="117"/>
                    <a:pt x="978" y="117"/>
                  </a:cubicBezTo>
                  <a:cubicBezTo>
                    <a:pt x="1010" y="117"/>
                    <a:pt x="1035" y="111"/>
                    <a:pt x="1067" y="111"/>
                  </a:cubicBezTo>
                  <a:close/>
                  <a:moveTo>
                    <a:pt x="1149" y="181"/>
                  </a:moveTo>
                  <a:cubicBezTo>
                    <a:pt x="1144" y="182"/>
                    <a:pt x="1138" y="184"/>
                    <a:pt x="1132" y="186"/>
                  </a:cubicBezTo>
                  <a:lnTo>
                    <a:pt x="1132" y="186"/>
                  </a:lnTo>
                  <a:cubicBezTo>
                    <a:pt x="1136" y="184"/>
                    <a:pt x="1139" y="182"/>
                    <a:pt x="1143" y="181"/>
                  </a:cubicBezTo>
                  <a:close/>
                  <a:moveTo>
                    <a:pt x="782" y="181"/>
                  </a:moveTo>
                  <a:cubicBezTo>
                    <a:pt x="761" y="191"/>
                    <a:pt x="736" y="201"/>
                    <a:pt x="728" y="201"/>
                  </a:cubicBezTo>
                  <a:cubicBezTo>
                    <a:pt x="726" y="201"/>
                    <a:pt x="725" y="201"/>
                    <a:pt x="725" y="200"/>
                  </a:cubicBezTo>
                  <a:cubicBezTo>
                    <a:pt x="718" y="200"/>
                    <a:pt x="725" y="193"/>
                    <a:pt x="737" y="187"/>
                  </a:cubicBezTo>
                  <a:cubicBezTo>
                    <a:pt x="744" y="187"/>
                    <a:pt x="744" y="181"/>
                    <a:pt x="744" y="181"/>
                  </a:cubicBezTo>
                  <a:close/>
                  <a:moveTo>
                    <a:pt x="1095" y="199"/>
                  </a:moveTo>
                  <a:lnTo>
                    <a:pt x="1095" y="199"/>
                  </a:lnTo>
                  <a:cubicBezTo>
                    <a:pt x="1083" y="203"/>
                    <a:pt x="1072" y="208"/>
                    <a:pt x="1060" y="212"/>
                  </a:cubicBezTo>
                  <a:cubicBezTo>
                    <a:pt x="1071" y="207"/>
                    <a:pt x="1083" y="203"/>
                    <a:pt x="1095" y="199"/>
                  </a:cubicBezTo>
                  <a:close/>
                  <a:moveTo>
                    <a:pt x="1054" y="193"/>
                  </a:moveTo>
                  <a:cubicBezTo>
                    <a:pt x="1022" y="206"/>
                    <a:pt x="997" y="212"/>
                    <a:pt x="972" y="225"/>
                  </a:cubicBezTo>
                  <a:cubicBezTo>
                    <a:pt x="959" y="231"/>
                    <a:pt x="946" y="238"/>
                    <a:pt x="934" y="238"/>
                  </a:cubicBezTo>
                  <a:cubicBezTo>
                    <a:pt x="946" y="231"/>
                    <a:pt x="959" y="225"/>
                    <a:pt x="972" y="219"/>
                  </a:cubicBezTo>
                  <a:cubicBezTo>
                    <a:pt x="997" y="212"/>
                    <a:pt x="1022" y="200"/>
                    <a:pt x="1054" y="193"/>
                  </a:cubicBezTo>
                  <a:close/>
                  <a:moveTo>
                    <a:pt x="1852" y="117"/>
                  </a:moveTo>
                  <a:cubicBezTo>
                    <a:pt x="1852" y="124"/>
                    <a:pt x="1846" y="130"/>
                    <a:pt x="1846" y="130"/>
                  </a:cubicBezTo>
                  <a:cubicBezTo>
                    <a:pt x="1694" y="149"/>
                    <a:pt x="1548" y="200"/>
                    <a:pt x="1409" y="250"/>
                  </a:cubicBezTo>
                  <a:cubicBezTo>
                    <a:pt x="1504" y="212"/>
                    <a:pt x="1605" y="174"/>
                    <a:pt x="1700" y="136"/>
                  </a:cubicBezTo>
                  <a:cubicBezTo>
                    <a:pt x="1751" y="130"/>
                    <a:pt x="1801" y="124"/>
                    <a:pt x="1852" y="117"/>
                  </a:cubicBezTo>
                  <a:close/>
                  <a:moveTo>
                    <a:pt x="826" y="181"/>
                  </a:moveTo>
                  <a:cubicBezTo>
                    <a:pt x="788" y="206"/>
                    <a:pt x="750" y="231"/>
                    <a:pt x="718" y="257"/>
                  </a:cubicBezTo>
                  <a:cubicBezTo>
                    <a:pt x="718" y="244"/>
                    <a:pt x="718" y="231"/>
                    <a:pt x="712" y="225"/>
                  </a:cubicBezTo>
                  <a:cubicBezTo>
                    <a:pt x="750" y="212"/>
                    <a:pt x="782" y="193"/>
                    <a:pt x="820" y="181"/>
                  </a:cubicBezTo>
                  <a:close/>
                  <a:moveTo>
                    <a:pt x="1010" y="181"/>
                  </a:moveTo>
                  <a:cubicBezTo>
                    <a:pt x="984" y="193"/>
                    <a:pt x="953" y="206"/>
                    <a:pt x="927" y="225"/>
                  </a:cubicBezTo>
                  <a:cubicBezTo>
                    <a:pt x="877" y="244"/>
                    <a:pt x="820" y="263"/>
                    <a:pt x="801" y="263"/>
                  </a:cubicBezTo>
                  <a:cubicBezTo>
                    <a:pt x="858" y="238"/>
                    <a:pt x="921" y="206"/>
                    <a:pt x="984" y="181"/>
                  </a:cubicBezTo>
                  <a:close/>
                  <a:moveTo>
                    <a:pt x="1561" y="162"/>
                  </a:moveTo>
                  <a:cubicBezTo>
                    <a:pt x="1461" y="206"/>
                    <a:pt x="1361" y="241"/>
                    <a:pt x="1257" y="278"/>
                  </a:cubicBezTo>
                  <a:lnTo>
                    <a:pt x="1257" y="278"/>
                  </a:lnTo>
                  <a:cubicBezTo>
                    <a:pt x="1277" y="270"/>
                    <a:pt x="1295" y="261"/>
                    <a:pt x="1314" y="250"/>
                  </a:cubicBezTo>
                  <a:cubicBezTo>
                    <a:pt x="1339" y="244"/>
                    <a:pt x="1358" y="238"/>
                    <a:pt x="1383" y="225"/>
                  </a:cubicBezTo>
                  <a:cubicBezTo>
                    <a:pt x="1440" y="206"/>
                    <a:pt x="1504" y="187"/>
                    <a:pt x="1561" y="162"/>
                  </a:cubicBezTo>
                  <a:close/>
                  <a:moveTo>
                    <a:pt x="902" y="181"/>
                  </a:moveTo>
                  <a:cubicBezTo>
                    <a:pt x="858" y="206"/>
                    <a:pt x="813" y="231"/>
                    <a:pt x="775" y="257"/>
                  </a:cubicBezTo>
                  <a:cubicBezTo>
                    <a:pt x="750" y="263"/>
                    <a:pt x="731" y="276"/>
                    <a:pt x="718" y="282"/>
                  </a:cubicBezTo>
                  <a:cubicBezTo>
                    <a:pt x="718" y="282"/>
                    <a:pt x="718" y="276"/>
                    <a:pt x="718" y="276"/>
                  </a:cubicBezTo>
                  <a:cubicBezTo>
                    <a:pt x="725" y="269"/>
                    <a:pt x="737" y="263"/>
                    <a:pt x="756" y="250"/>
                  </a:cubicBezTo>
                  <a:cubicBezTo>
                    <a:pt x="756" y="250"/>
                    <a:pt x="807" y="219"/>
                    <a:pt x="864" y="181"/>
                  </a:cubicBezTo>
                  <a:close/>
                  <a:moveTo>
                    <a:pt x="858" y="257"/>
                  </a:moveTo>
                  <a:cubicBezTo>
                    <a:pt x="832" y="269"/>
                    <a:pt x="807" y="288"/>
                    <a:pt x="775" y="301"/>
                  </a:cubicBezTo>
                  <a:cubicBezTo>
                    <a:pt x="756" y="307"/>
                    <a:pt x="744" y="320"/>
                    <a:pt x="725" y="326"/>
                  </a:cubicBezTo>
                  <a:cubicBezTo>
                    <a:pt x="725" y="320"/>
                    <a:pt x="725" y="307"/>
                    <a:pt x="725" y="295"/>
                  </a:cubicBezTo>
                  <a:cubicBezTo>
                    <a:pt x="731" y="288"/>
                    <a:pt x="737" y="288"/>
                    <a:pt x="744" y="288"/>
                  </a:cubicBezTo>
                  <a:lnTo>
                    <a:pt x="750" y="288"/>
                  </a:lnTo>
                  <a:cubicBezTo>
                    <a:pt x="788" y="282"/>
                    <a:pt x="820" y="269"/>
                    <a:pt x="858" y="257"/>
                  </a:cubicBezTo>
                  <a:close/>
                  <a:moveTo>
                    <a:pt x="1719" y="193"/>
                  </a:moveTo>
                  <a:lnTo>
                    <a:pt x="1719" y="193"/>
                  </a:lnTo>
                  <a:cubicBezTo>
                    <a:pt x="1561" y="244"/>
                    <a:pt x="1402" y="301"/>
                    <a:pt x="1244" y="352"/>
                  </a:cubicBezTo>
                  <a:cubicBezTo>
                    <a:pt x="1269" y="339"/>
                    <a:pt x="1295" y="333"/>
                    <a:pt x="1326" y="320"/>
                  </a:cubicBezTo>
                  <a:cubicBezTo>
                    <a:pt x="1453" y="276"/>
                    <a:pt x="1580" y="225"/>
                    <a:pt x="1719" y="193"/>
                  </a:cubicBezTo>
                  <a:close/>
                  <a:moveTo>
                    <a:pt x="1067" y="294"/>
                  </a:moveTo>
                  <a:cubicBezTo>
                    <a:pt x="1008" y="323"/>
                    <a:pt x="949" y="347"/>
                    <a:pt x="889" y="377"/>
                  </a:cubicBezTo>
                  <a:cubicBezTo>
                    <a:pt x="889" y="377"/>
                    <a:pt x="889" y="377"/>
                    <a:pt x="896" y="371"/>
                  </a:cubicBezTo>
                  <a:cubicBezTo>
                    <a:pt x="946" y="345"/>
                    <a:pt x="1003" y="320"/>
                    <a:pt x="1060" y="295"/>
                  </a:cubicBezTo>
                  <a:cubicBezTo>
                    <a:pt x="1063" y="295"/>
                    <a:pt x="1065" y="295"/>
                    <a:pt x="1067" y="294"/>
                  </a:cubicBezTo>
                  <a:close/>
                  <a:moveTo>
                    <a:pt x="1320" y="168"/>
                  </a:moveTo>
                  <a:lnTo>
                    <a:pt x="1320" y="168"/>
                  </a:lnTo>
                  <a:cubicBezTo>
                    <a:pt x="1231" y="206"/>
                    <a:pt x="1136" y="244"/>
                    <a:pt x="1041" y="282"/>
                  </a:cubicBezTo>
                  <a:cubicBezTo>
                    <a:pt x="1003" y="295"/>
                    <a:pt x="972" y="307"/>
                    <a:pt x="934" y="320"/>
                  </a:cubicBezTo>
                  <a:cubicBezTo>
                    <a:pt x="864" y="339"/>
                    <a:pt x="801" y="358"/>
                    <a:pt x="737" y="383"/>
                  </a:cubicBezTo>
                  <a:lnTo>
                    <a:pt x="725" y="383"/>
                  </a:lnTo>
                  <a:cubicBezTo>
                    <a:pt x="725" y="377"/>
                    <a:pt x="725" y="364"/>
                    <a:pt x="725" y="352"/>
                  </a:cubicBezTo>
                  <a:cubicBezTo>
                    <a:pt x="756" y="339"/>
                    <a:pt x="788" y="326"/>
                    <a:pt x="801" y="326"/>
                  </a:cubicBezTo>
                  <a:cubicBezTo>
                    <a:pt x="807" y="320"/>
                    <a:pt x="813" y="320"/>
                    <a:pt x="820" y="314"/>
                  </a:cubicBezTo>
                  <a:cubicBezTo>
                    <a:pt x="953" y="269"/>
                    <a:pt x="1086" y="225"/>
                    <a:pt x="1212" y="174"/>
                  </a:cubicBezTo>
                  <a:cubicBezTo>
                    <a:pt x="1250" y="174"/>
                    <a:pt x="1288" y="174"/>
                    <a:pt x="1320" y="168"/>
                  </a:cubicBezTo>
                  <a:close/>
                  <a:moveTo>
                    <a:pt x="655" y="219"/>
                  </a:moveTo>
                  <a:cubicBezTo>
                    <a:pt x="655" y="257"/>
                    <a:pt x="661" y="295"/>
                    <a:pt x="661" y="333"/>
                  </a:cubicBezTo>
                  <a:cubicBezTo>
                    <a:pt x="661" y="345"/>
                    <a:pt x="661" y="358"/>
                    <a:pt x="668" y="371"/>
                  </a:cubicBezTo>
                  <a:cubicBezTo>
                    <a:pt x="655" y="377"/>
                    <a:pt x="649" y="383"/>
                    <a:pt x="642" y="390"/>
                  </a:cubicBezTo>
                  <a:cubicBezTo>
                    <a:pt x="642" y="377"/>
                    <a:pt x="642" y="371"/>
                    <a:pt x="642" y="358"/>
                  </a:cubicBezTo>
                  <a:lnTo>
                    <a:pt x="649" y="225"/>
                  </a:lnTo>
                  <a:cubicBezTo>
                    <a:pt x="649" y="219"/>
                    <a:pt x="649" y="219"/>
                    <a:pt x="655" y="219"/>
                  </a:cubicBezTo>
                  <a:close/>
                  <a:moveTo>
                    <a:pt x="938" y="392"/>
                  </a:moveTo>
                  <a:cubicBezTo>
                    <a:pt x="937" y="393"/>
                    <a:pt x="936" y="394"/>
                    <a:pt x="934" y="396"/>
                  </a:cubicBezTo>
                  <a:cubicBezTo>
                    <a:pt x="908" y="402"/>
                    <a:pt x="883" y="409"/>
                    <a:pt x="858" y="421"/>
                  </a:cubicBezTo>
                  <a:cubicBezTo>
                    <a:pt x="864" y="415"/>
                    <a:pt x="864" y="415"/>
                    <a:pt x="870" y="409"/>
                  </a:cubicBezTo>
                  <a:cubicBezTo>
                    <a:pt x="893" y="403"/>
                    <a:pt x="916" y="397"/>
                    <a:pt x="938" y="392"/>
                  </a:cubicBezTo>
                  <a:close/>
                  <a:moveTo>
                    <a:pt x="877" y="358"/>
                  </a:moveTo>
                  <a:cubicBezTo>
                    <a:pt x="826" y="383"/>
                    <a:pt x="775" y="409"/>
                    <a:pt x="731" y="434"/>
                  </a:cubicBezTo>
                  <a:cubicBezTo>
                    <a:pt x="731" y="421"/>
                    <a:pt x="731" y="415"/>
                    <a:pt x="725" y="402"/>
                  </a:cubicBezTo>
                  <a:cubicBezTo>
                    <a:pt x="775" y="390"/>
                    <a:pt x="826" y="371"/>
                    <a:pt x="877" y="358"/>
                  </a:cubicBezTo>
                  <a:close/>
                  <a:moveTo>
                    <a:pt x="1111" y="358"/>
                  </a:moveTo>
                  <a:cubicBezTo>
                    <a:pt x="1029" y="390"/>
                    <a:pt x="940" y="428"/>
                    <a:pt x="858" y="472"/>
                  </a:cubicBezTo>
                  <a:cubicBezTo>
                    <a:pt x="902" y="447"/>
                    <a:pt x="946" y="421"/>
                    <a:pt x="991" y="402"/>
                  </a:cubicBezTo>
                  <a:cubicBezTo>
                    <a:pt x="1029" y="390"/>
                    <a:pt x="1073" y="371"/>
                    <a:pt x="1111" y="358"/>
                  </a:cubicBezTo>
                  <a:close/>
                  <a:moveTo>
                    <a:pt x="813" y="459"/>
                  </a:moveTo>
                  <a:lnTo>
                    <a:pt x="813" y="459"/>
                  </a:lnTo>
                  <a:cubicBezTo>
                    <a:pt x="782" y="478"/>
                    <a:pt x="756" y="491"/>
                    <a:pt x="731" y="510"/>
                  </a:cubicBezTo>
                  <a:cubicBezTo>
                    <a:pt x="731" y="504"/>
                    <a:pt x="731" y="491"/>
                    <a:pt x="731" y="485"/>
                  </a:cubicBezTo>
                  <a:cubicBezTo>
                    <a:pt x="756" y="478"/>
                    <a:pt x="782" y="472"/>
                    <a:pt x="813" y="459"/>
                  </a:cubicBezTo>
                  <a:close/>
                  <a:moveTo>
                    <a:pt x="1960" y="453"/>
                  </a:moveTo>
                  <a:lnTo>
                    <a:pt x="1960" y="453"/>
                  </a:lnTo>
                  <a:cubicBezTo>
                    <a:pt x="1953" y="472"/>
                    <a:pt x="1953" y="491"/>
                    <a:pt x="1947" y="510"/>
                  </a:cubicBezTo>
                  <a:cubicBezTo>
                    <a:pt x="1947" y="497"/>
                    <a:pt x="1947" y="485"/>
                    <a:pt x="1947" y="472"/>
                  </a:cubicBezTo>
                  <a:cubicBezTo>
                    <a:pt x="1947" y="466"/>
                    <a:pt x="1953" y="459"/>
                    <a:pt x="1960" y="453"/>
                  </a:cubicBezTo>
                  <a:close/>
                  <a:moveTo>
                    <a:pt x="1630" y="459"/>
                  </a:moveTo>
                  <a:lnTo>
                    <a:pt x="1630" y="459"/>
                  </a:lnTo>
                  <a:cubicBezTo>
                    <a:pt x="1624" y="478"/>
                    <a:pt x="1611" y="497"/>
                    <a:pt x="1599" y="516"/>
                  </a:cubicBezTo>
                  <a:cubicBezTo>
                    <a:pt x="1599" y="504"/>
                    <a:pt x="1592" y="497"/>
                    <a:pt x="1580" y="491"/>
                  </a:cubicBezTo>
                  <a:cubicBezTo>
                    <a:pt x="1592" y="491"/>
                    <a:pt x="1599" y="485"/>
                    <a:pt x="1605" y="478"/>
                  </a:cubicBezTo>
                  <a:cubicBezTo>
                    <a:pt x="1611" y="472"/>
                    <a:pt x="1624" y="466"/>
                    <a:pt x="1630" y="459"/>
                  </a:cubicBezTo>
                  <a:close/>
                  <a:moveTo>
                    <a:pt x="763" y="542"/>
                  </a:moveTo>
                  <a:cubicBezTo>
                    <a:pt x="763" y="542"/>
                    <a:pt x="756" y="542"/>
                    <a:pt x="756" y="548"/>
                  </a:cubicBezTo>
                  <a:cubicBezTo>
                    <a:pt x="744" y="548"/>
                    <a:pt x="737" y="554"/>
                    <a:pt x="725" y="561"/>
                  </a:cubicBezTo>
                  <a:cubicBezTo>
                    <a:pt x="725" y="554"/>
                    <a:pt x="725" y="548"/>
                    <a:pt x="725" y="548"/>
                  </a:cubicBezTo>
                  <a:lnTo>
                    <a:pt x="731" y="548"/>
                  </a:lnTo>
                  <a:cubicBezTo>
                    <a:pt x="744" y="548"/>
                    <a:pt x="756" y="542"/>
                    <a:pt x="763" y="542"/>
                  </a:cubicBezTo>
                  <a:close/>
                  <a:moveTo>
                    <a:pt x="1776" y="523"/>
                  </a:moveTo>
                  <a:cubicBezTo>
                    <a:pt x="1776" y="523"/>
                    <a:pt x="1776" y="529"/>
                    <a:pt x="1776" y="529"/>
                  </a:cubicBezTo>
                  <a:cubicBezTo>
                    <a:pt x="1763" y="535"/>
                    <a:pt x="1751" y="542"/>
                    <a:pt x="1738" y="554"/>
                  </a:cubicBezTo>
                  <a:cubicBezTo>
                    <a:pt x="1719" y="554"/>
                    <a:pt x="1700" y="561"/>
                    <a:pt x="1681" y="567"/>
                  </a:cubicBezTo>
                  <a:cubicBezTo>
                    <a:pt x="1681" y="567"/>
                    <a:pt x="1681" y="567"/>
                    <a:pt x="1681" y="561"/>
                  </a:cubicBezTo>
                  <a:cubicBezTo>
                    <a:pt x="1713" y="548"/>
                    <a:pt x="1744" y="535"/>
                    <a:pt x="1776" y="523"/>
                  </a:cubicBezTo>
                  <a:close/>
                  <a:moveTo>
                    <a:pt x="1240" y="524"/>
                  </a:moveTo>
                  <a:cubicBezTo>
                    <a:pt x="1239" y="525"/>
                    <a:pt x="1238" y="526"/>
                    <a:pt x="1238" y="529"/>
                  </a:cubicBezTo>
                  <a:cubicBezTo>
                    <a:pt x="1231" y="529"/>
                    <a:pt x="1231" y="535"/>
                    <a:pt x="1231" y="542"/>
                  </a:cubicBezTo>
                  <a:cubicBezTo>
                    <a:pt x="1225" y="542"/>
                    <a:pt x="1219" y="548"/>
                    <a:pt x="1212" y="548"/>
                  </a:cubicBezTo>
                  <a:cubicBezTo>
                    <a:pt x="1162" y="554"/>
                    <a:pt x="1111" y="567"/>
                    <a:pt x="1054" y="573"/>
                  </a:cubicBezTo>
                  <a:cubicBezTo>
                    <a:pt x="1116" y="555"/>
                    <a:pt x="1178" y="542"/>
                    <a:pt x="1240" y="524"/>
                  </a:cubicBezTo>
                  <a:close/>
                  <a:moveTo>
                    <a:pt x="668" y="421"/>
                  </a:moveTo>
                  <a:cubicBezTo>
                    <a:pt x="668" y="440"/>
                    <a:pt x="668" y="459"/>
                    <a:pt x="668" y="478"/>
                  </a:cubicBezTo>
                  <a:cubicBezTo>
                    <a:pt x="661" y="478"/>
                    <a:pt x="655" y="485"/>
                    <a:pt x="655" y="497"/>
                  </a:cubicBezTo>
                  <a:cubicBezTo>
                    <a:pt x="655" y="529"/>
                    <a:pt x="661" y="567"/>
                    <a:pt x="661" y="599"/>
                  </a:cubicBezTo>
                  <a:cubicBezTo>
                    <a:pt x="661" y="605"/>
                    <a:pt x="655" y="605"/>
                    <a:pt x="655" y="605"/>
                  </a:cubicBezTo>
                  <a:cubicBezTo>
                    <a:pt x="649" y="548"/>
                    <a:pt x="649" y="491"/>
                    <a:pt x="649" y="428"/>
                  </a:cubicBezTo>
                  <a:lnTo>
                    <a:pt x="668" y="421"/>
                  </a:lnTo>
                  <a:close/>
                  <a:moveTo>
                    <a:pt x="769" y="662"/>
                  </a:moveTo>
                  <a:cubicBezTo>
                    <a:pt x="769" y="668"/>
                    <a:pt x="769" y="668"/>
                    <a:pt x="769" y="668"/>
                  </a:cubicBezTo>
                  <a:cubicBezTo>
                    <a:pt x="756" y="675"/>
                    <a:pt x="737" y="675"/>
                    <a:pt x="725" y="681"/>
                  </a:cubicBezTo>
                  <a:lnTo>
                    <a:pt x="725" y="675"/>
                  </a:lnTo>
                  <a:cubicBezTo>
                    <a:pt x="731" y="675"/>
                    <a:pt x="731" y="668"/>
                    <a:pt x="737" y="668"/>
                  </a:cubicBezTo>
                  <a:lnTo>
                    <a:pt x="744" y="668"/>
                  </a:lnTo>
                  <a:cubicBezTo>
                    <a:pt x="756" y="668"/>
                    <a:pt x="763" y="668"/>
                    <a:pt x="769" y="662"/>
                  </a:cubicBezTo>
                  <a:close/>
                  <a:moveTo>
                    <a:pt x="668" y="675"/>
                  </a:moveTo>
                  <a:lnTo>
                    <a:pt x="668" y="687"/>
                  </a:lnTo>
                  <a:cubicBezTo>
                    <a:pt x="668" y="687"/>
                    <a:pt x="668" y="694"/>
                    <a:pt x="668" y="694"/>
                  </a:cubicBezTo>
                  <a:cubicBezTo>
                    <a:pt x="668" y="700"/>
                    <a:pt x="661" y="700"/>
                    <a:pt x="655" y="700"/>
                  </a:cubicBezTo>
                  <a:cubicBezTo>
                    <a:pt x="655" y="694"/>
                    <a:pt x="655" y="687"/>
                    <a:pt x="655" y="681"/>
                  </a:cubicBezTo>
                  <a:cubicBezTo>
                    <a:pt x="661" y="675"/>
                    <a:pt x="661" y="675"/>
                    <a:pt x="668" y="675"/>
                  </a:cubicBezTo>
                  <a:close/>
                  <a:moveTo>
                    <a:pt x="1998" y="668"/>
                  </a:moveTo>
                  <a:cubicBezTo>
                    <a:pt x="2004" y="668"/>
                    <a:pt x="2010" y="668"/>
                    <a:pt x="2017" y="675"/>
                  </a:cubicBezTo>
                  <a:cubicBezTo>
                    <a:pt x="2017" y="687"/>
                    <a:pt x="2017" y="700"/>
                    <a:pt x="2017" y="713"/>
                  </a:cubicBezTo>
                  <a:lnTo>
                    <a:pt x="2004" y="713"/>
                  </a:lnTo>
                  <a:cubicBezTo>
                    <a:pt x="2004" y="713"/>
                    <a:pt x="2004" y="706"/>
                    <a:pt x="2004" y="706"/>
                  </a:cubicBezTo>
                  <a:cubicBezTo>
                    <a:pt x="2001" y="698"/>
                    <a:pt x="1995" y="694"/>
                    <a:pt x="1987" y="694"/>
                  </a:cubicBezTo>
                  <a:cubicBezTo>
                    <a:pt x="1977" y="694"/>
                    <a:pt x="1967" y="699"/>
                    <a:pt x="1960" y="706"/>
                  </a:cubicBezTo>
                  <a:cubicBezTo>
                    <a:pt x="1953" y="706"/>
                    <a:pt x="1941" y="700"/>
                    <a:pt x="1934" y="700"/>
                  </a:cubicBezTo>
                  <a:cubicBezTo>
                    <a:pt x="1947" y="700"/>
                    <a:pt x="1966" y="694"/>
                    <a:pt x="1979" y="694"/>
                  </a:cubicBezTo>
                  <a:cubicBezTo>
                    <a:pt x="1985" y="694"/>
                    <a:pt x="1991" y="687"/>
                    <a:pt x="1991" y="681"/>
                  </a:cubicBezTo>
                  <a:cubicBezTo>
                    <a:pt x="1991" y="681"/>
                    <a:pt x="1998" y="675"/>
                    <a:pt x="1998" y="675"/>
                  </a:cubicBezTo>
                  <a:cubicBezTo>
                    <a:pt x="1998" y="675"/>
                    <a:pt x="1998" y="668"/>
                    <a:pt x="1998" y="668"/>
                  </a:cubicBezTo>
                  <a:close/>
                  <a:moveTo>
                    <a:pt x="668" y="725"/>
                  </a:moveTo>
                  <a:cubicBezTo>
                    <a:pt x="668" y="732"/>
                    <a:pt x="668" y="744"/>
                    <a:pt x="668" y="757"/>
                  </a:cubicBezTo>
                  <a:cubicBezTo>
                    <a:pt x="668" y="789"/>
                    <a:pt x="668" y="827"/>
                    <a:pt x="668" y="858"/>
                  </a:cubicBezTo>
                  <a:cubicBezTo>
                    <a:pt x="668" y="814"/>
                    <a:pt x="661" y="770"/>
                    <a:pt x="661" y="725"/>
                  </a:cubicBezTo>
                  <a:close/>
                  <a:moveTo>
                    <a:pt x="2055" y="1276"/>
                  </a:moveTo>
                  <a:cubicBezTo>
                    <a:pt x="2055" y="1327"/>
                    <a:pt x="2061" y="1371"/>
                    <a:pt x="2061" y="1422"/>
                  </a:cubicBezTo>
                  <a:cubicBezTo>
                    <a:pt x="2061" y="1422"/>
                    <a:pt x="2055" y="1416"/>
                    <a:pt x="2055" y="1416"/>
                  </a:cubicBezTo>
                  <a:cubicBezTo>
                    <a:pt x="2055" y="1365"/>
                    <a:pt x="2055" y="1321"/>
                    <a:pt x="2055" y="1276"/>
                  </a:cubicBezTo>
                  <a:close/>
                  <a:moveTo>
                    <a:pt x="636" y="1124"/>
                  </a:moveTo>
                  <a:cubicBezTo>
                    <a:pt x="642" y="1226"/>
                    <a:pt x="655" y="1327"/>
                    <a:pt x="668" y="1428"/>
                  </a:cubicBezTo>
                  <a:cubicBezTo>
                    <a:pt x="661" y="1422"/>
                    <a:pt x="661" y="1422"/>
                    <a:pt x="661" y="1422"/>
                  </a:cubicBezTo>
                  <a:cubicBezTo>
                    <a:pt x="661" y="1416"/>
                    <a:pt x="655" y="1409"/>
                    <a:pt x="649" y="1397"/>
                  </a:cubicBezTo>
                  <a:cubicBezTo>
                    <a:pt x="649" y="1390"/>
                    <a:pt x="636" y="1384"/>
                    <a:pt x="630" y="1378"/>
                  </a:cubicBezTo>
                  <a:cubicBezTo>
                    <a:pt x="630" y="1295"/>
                    <a:pt x="630" y="1207"/>
                    <a:pt x="636" y="1124"/>
                  </a:cubicBezTo>
                  <a:close/>
                  <a:moveTo>
                    <a:pt x="2099" y="1346"/>
                  </a:moveTo>
                  <a:lnTo>
                    <a:pt x="2099" y="1346"/>
                  </a:lnTo>
                  <a:cubicBezTo>
                    <a:pt x="2111" y="1402"/>
                    <a:pt x="2118" y="1452"/>
                    <a:pt x="2124" y="1501"/>
                  </a:cubicBezTo>
                  <a:lnTo>
                    <a:pt x="2124" y="1501"/>
                  </a:lnTo>
                  <a:cubicBezTo>
                    <a:pt x="2123" y="1494"/>
                    <a:pt x="2117" y="1484"/>
                    <a:pt x="2112" y="1473"/>
                  </a:cubicBezTo>
                  <a:cubicBezTo>
                    <a:pt x="2105" y="1435"/>
                    <a:pt x="2105" y="1390"/>
                    <a:pt x="2099" y="1346"/>
                  </a:cubicBezTo>
                  <a:close/>
                  <a:moveTo>
                    <a:pt x="1972" y="1631"/>
                  </a:moveTo>
                  <a:cubicBezTo>
                    <a:pt x="1972" y="1636"/>
                    <a:pt x="1969" y="1637"/>
                    <a:pt x="1967" y="1637"/>
                  </a:cubicBezTo>
                  <a:lnTo>
                    <a:pt x="1967" y="1637"/>
                  </a:lnTo>
                  <a:cubicBezTo>
                    <a:pt x="1969" y="1635"/>
                    <a:pt x="1971" y="1633"/>
                    <a:pt x="1972" y="1631"/>
                  </a:cubicBezTo>
                  <a:close/>
                  <a:moveTo>
                    <a:pt x="402" y="1498"/>
                  </a:moveTo>
                  <a:lnTo>
                    <a:pt x="402" y="1498"/>
                  </a:lnTo>
                  <a:cubicBezTo>
                    <a:pt x="349" y="1540"/>
                    <a:pt x="301" y="1591"/>
                    <a:pt x="254" y="1639"/>
                  </a:cubicBezTo>
                  <a:lnTo>
                    <a:pt x="254" y="1639"/>
                  </a:lnTo>
                  <a:cubicBezTo>
                    <a:pt x="271" y="1614"/>
                    <a:pt x="303" y="1578"/>
                    <a:pt x="338" y="1542"/>
                  </a:cubicBezTo>
                  <a:cubicBezTo>
                    <a:pt x="351" y="1536"/>
                    <a:pt x="357" y="1523"/>
                    <a:pt x="370" y="1517"/>
                  </a:cubicBezTo>
                  <a:cubicBezTo>
                    <a:pt x="376" y="1511"/>
                    <a:pt x="389" y="1504"/>
                    <a:pt x="402" y="1498"/>
                  </a:cubicBezTo>
                  <a:close/>
                  <a:moveTo>
                    <a:pt x="446" y="1485"/>
                  </a:moveTo>
                  <a:cubicBezTo>
                    <a:pt x="433" y="1492"/>
                    <a:pt x="427" y="1498"/>
                    <a:pt x="421" y="1511"/>
                  </a:cubicBezTo>
                  <a:cubicBezTo>
                    <a:pt x="389" y="1536"/>
                    <a:pt x="357" y="1568"/>
                    <a:pt x="326" y="1593"/>
                  </a:cubicBezTo>
                  <a:cubicBezTo>
                    <a:pt x="313" y="1612"/>
                    <a:pt x="294" y="1625"/>
                    <a:pt x="275" y="1644"/>
                  </a:cubicBezTo>
                  <a:cubicBezTo>
                    <a:pt x="326" y="1587"/>
                    <a:pt x="383" y="1536"/>
                    <a:pt x="440" y="1485"/>
                  </a:cubicBezTo>
                  <a:close/>
                  <a:moveTo>
                    <a:pt x="592" y="1618"/>
                  </a:moveTo>
                  <a:cubicBezTo>
                    <a:pt x="573" y="1631"/>
                    <a:pt x="560" y="1644"/>
                    <a:pt x="547" y="1656"/>
                  </a:cubicBezTo>
                  <a:cubicBezTo>
                    <a:pt x="560" y="1644"/>
                    <a:pt x="573" y="1631"/>
                    <a:pt x="585" y="1618"/>
                  </a:cubicBezTo>
                  <a:close/>
                  <a:moveTo>
                    <a:pt x="1915" y="1561"/>
                  </a:moveTo>
                  <a:cubicBezTo>
                    <a:pt x="1922" y="1568"/>
                    <a:pt x="1928" y="1580"/>
                    <a:pt x="1934" y="1587"/>
                  </a:cubicBezTo>
                  <a:lnTo>
                    <a:pt x="1928" y="1587"/>
                  </a:lnTo>
                  <a:cubicBezTo>
                    <a:pt x="1922" y="1587"/>
                    <a:pt x="1915" y="1587"/>
                    <a:pt x="1909" y="1593"/>
                  </a:cubicBezTo>
                  <a:cubicBezTo>
                    <a:pt x="1865" y="1631"/>
                    <a:pt x="1820" y="1669"/>
                    <a:pt x="1782" y="1707"/>
                  </a:cubicBezTo>
                  <a:cubicBezTo>
                    <a:pt x="1795" y="1688"/>
                    <a:pt x="1808" y="1669"/>
                    <a:pt x="1820" y="1656"/>
                  </a:cubicBezTo>
                  <a:cubicBezTo>
                    <a:pt x="1839" y="1637"/>
                    <a:pt x="1884" y="1599"/>
                    <a:pt x="1915" y="1561"/>
                  </a:cubicBezTo>
                  <a:close/>
                  <a:moveTo>
                    <a:pt x="546" y="1457"/>
                  </a:moveTo>
                  <a:cubicBezTo>
                    <a:pt x="555" y="1457"/>
                    <a:pt x="564" y="1462"/>
                    <a:pt x="573" y="1466"/>
                  </a:cubicBezTo>
                  <a:lnTo>
                    <a:pt x="250" y="1745"/>
                  </a:lnTo>
                  <a:cubicBezTo>
                    <a:pt x="262" y="1726"/>
                    <a:pt x="275" y="1713"/>
                    <a:pt x="294" y="1694"/>
                  </a:cubicBezTo>
                  <a:cubicBezTo>
                    <a:pt x="376" y="1618"/>
                    <a:pt x="459" y="1542"/>
                    <a:pt x="535" y="1460"/>
                  </a:cubicBezTo>
                  <a:cubicBezTo>
                    <a:pt x="538" y="1458"/>
                    <a:pt x="542" y="1457"/>
                    <a:pt x="546" y="1457"/>
                  </a:cubicBezTo>
                  <a:close/>
                  <a:moveTo>
                    <a:pt x="313" y="1631"/>
                  </a:moveTo>
                  <a:cubicBezTo>
                    <a:pt x="294" y="1650"/>
                    <a:pt x="275" y="1675"/>
                    <a:pt x="256" y="1701"/>
                  </a:cubicBezTo>
                  <a:cubicBezTo>
                    <a:pt x="237" y="1713"/>
                    <a:pt x="212" y="1732"/>
                    <a:pt x="193" y="1751"/>
                  </a:cubicBezTo>
                  <a:cubicBezTo>
                    <a:pt x="205" y="1739"/>
                    <a:pt x="218" y="1720"/>
                    <a:pt x="224" y="1707"/>
                  </a:cubicBezTo>
                  <a:cubicBezTo>
                    <a:pt x="256" y="1682"/>
                    <a:pt x="288" y="1656"/>
                    <a:pt x="313" y="1631"/>
                  </a:cubicBezTo>
                  <a:close/>
                  <a:moveTo>
                    <a:pt x="592" y="1745"/>
                  </a:moveTo>
                  <a:cubicBezTo>
                    <a:pt x="592" y="1745"/>
                    <a:pt x="592" y="1751"/>
                    <a:pt x="585" y="1751"/>
                  </a:cubicBezTo>
                  <a:lnTo>
                    <a:pt x="585" y="1751"/>
                  </a:lnTo>
                  <a:cubicBezTo>
                    <a:pt x="588" y="1749"/>
                    <a:pt x="590" y="1747"/>
                    <a:pt x="592" y="1745"/>
                  </a:cubicBezTo>
                  <a:close/>
                  <a:moveTo>
                    <a:pt x="1877" y="1504"/>
                  </a:moveTo>
                  <a:cubicBezTo>
                    <a:pt x="1852" y="1530"/>
                    <a:pt x="1827" y="1561"/>
                    <a:pt x="1801" y="1587"/>
                  </a:cubicBezTo>
                  <a:cubicBezTo>
                    <a:pt x="1757" y="1625"/>
                    <a:pt x="1719" y="1669"/>
                    <a:pt x="1681" y="1713"/>
                  </a:cubicBezTo>
                  <a:cubicBezTo>
                    <a:pt x="1662" y="1726"/>
                    <a:pt x="1637" y="1745"/>
                    <a:pt x="1618" y="1764"/>
                  </a:cubicBezTo>
                  <a:cubicBezTo>
                    <a:pt x="1630" y="1745"/>
                    <a:pt x="1643" y="1726"/>
                    <a:pt x="1656" y="1707"/>
                  </a:cubicBezTo>
                  <a:cubicBezTo>
                    <a:pt x="1719" y="1631"/>
                    <a:pt x="1795" y="1561"/>
                    <a:pt x="1871" y="1504"/>
                  </a:cubicBezTo>
                  <a:close/>
                  <a:moveTo>
                    <a:pt x="193" y="1777"/>
                  </a:moveTo>
                  <a:cubicBezTo>
                    <a:pt x="186" y="1783"/>
                    <a:pt x="180" y="1783"/>
                    <a:pt x="180" y="1789"/>
                  </a:cubicBezTo>
                  <a:cubicBezTo>
                    <a:pt x="180" y="1789"/>
                    <a:pt x="180" y="1783"/>
                    <a:pt x="180" y="1783"/>
                  </a:cubicBezTo>
                  <a:cubicBezTo>
                    <a:pt x="186" y="1783"/>
                    <a:pt x="186" y="1777"/>
                    <a:pt x="193" y="1777"/>
                  </a:cubicBezTo>
                  <a:close/>
                  <a:moveTo>
                    <a:pt x="585" y="1751"/>
                  </a:moveTo>
                  <a:cubicBezTo>
                    <a:pt x="573" y="1770"/>
                    <a:pt x="554" y="1783"/>
                    <a:pt x="535" y="1802"/>
                  </a:cubicBezTo>
                  <a:cubicBezTo>
                    <a:pt x="552" y="1785"/>
                    <a:pt x="569" y="1768"/>
                    <a:pt x="585" y="1751"/>
                  </a:cubicBezTo>
                  <a:close/>
                  <a:moveTo>
                    <a:pt x="592" y="1492"/>
                  </a:moveTo>
                  <a:cubicBezTo>
                    <a:pt x="592" y="1492"/>
                    <a:pt x="585" y="1498"/>
                    <a:pt x="585" y="1498"/>
                  </a:cubicBezTo>
                  <a:cubicBezTo>
                    <a:pt x="471" y="1593"/>
                    <a:pt x="370" y="1694"/>
                    <a:pt x="275" y="1802"/>
                  </a:cubicBezTo>
                  <a:cubicBezTo>
                    <a:pt x="269" y="1808"/>
                    <a:pt x="256" y="1821"/>
                    <a:pt x="250" y="1827"/>
                  </a:cubicBezTo>
                  <a:cubicBezTo>
                    <a:pt x="351" y="1707"/>
                    <a:pt x="471" y="1593"/>
                    <a:pt x="592" y="1492"/>
                  </a:cubicBezTo>
                  <a:close/>
                  <a:moveTo>
                    <a:pt x="585" y="1542"/>
                  </a:moveTo>
                  <a:cubicBezTo>
                    <a:pt x="585" y="1549"/>
                    <a:pt x="585" y="1561"/>
                    <a:pt x="585" y="1568"/>
                  </a:cubicBezTo>
                  <a:cubicBezTo>
                    <a:pt x="509" y="1637"/>
                    <a:pt x="427" y="1707"/>
                    <a:pt x="357" y="1777"/>
                  </a:cubicBezTo>
                  <a:cubicBezTo>
                    <a:pt x="332" y="1796"/>
                    <a:pt x="313" y="1821"/>
                    <a:pt x="288" y="1834"/>
                  </a:cubicBezTo>
                  <a:cubicBezTo>
                    <a:pt x="294" y="1827"/>
                    <a:pt x="307" y="1815"/>
                    <a:pt x="319" y="1802"/>
                  </a:cubicBezTo>
                  <a:cubicBezTo>
                    <a:pt x="408" y="1713"/>
                    <a:pt x="503" y="1631"/>
                    <a:pt x="585" y="1542"/>
                  </a:cubicBezTo>
                  <a:close/>
                  <a:moveTo>
                    <a:pt x="269" y="1764"/>
                  </a:moveTo>
                  <a:lnTo>
                    <a:pt x="269" y="1764"/>
                  </a:lnTo>
                  <a:cubicBezTo>
                    <a:pt x="237" y="1796"/>
                    <a:pt x="205" y="1834"/>
                    <a:pt x="180" y="1872"/>
                  </a:cubicBezTo>
                  <a:cubicBezTo>
                    <a:pt x="174" y="1859"/>
                    <a:pt x="174" y="1853"/>
                    <a:pt x="174" y="1846"/>
                  </a:cubicBezTo>
                  <a:cubicBezTo>
                    <a:pt x="205" y="1815"/>
                    <a:pt x="237" y="1789"/>
                    <a:pt x="269" y="1764"/>
                  </a:cubicBezTo>
                  <a:close/>
                  <a:moveTo>
                    <a:pt x="465" y="1732"/>
                  </a:moveTo>
                  <a:lnTo>
                    <a:pt x="465" y="1732"/>
                  </a:lnTo>
                  <a:cubicBezTo>
                    <a:pt x="421" y="1770"/>
                    <a:pt x="370" y="1815"/>
                    <a:pt x="332" y="1859"/>
                  </a:cubicBezTo>
                  <a:cubicBezTo>
                    <a:pt x="319" y="1872"/>
                    <a:pt x="307" y="1884"/>
                    <a:pt x="288" y="1897"/>
                  </a:cubicBezTo>
                  <a:cubicBezTo>
                    <a:pt x="319" y="1865"/>
                    <a:pt x="351" y="1834"/>
                    <a:pt x="383" y="1802"/>
                  </a:cubicBezTo>
                  <a:cubicBezTo>
                    <a:pt x="408" y="1777"/>
                    <a:pt x="433" y="1751"/>
                    <a:pt x="465" y="1732"/>
                  </a:cubicBezTo>
                  <a:close/>
                  <a:moveTo>
                    <a:pt x="1965" y="1640"/>
                  </a:moveTo>
                  <a:lnTo>
                    <a:pt x="1965" y="1640"/>
                  </a:lnTo>
                  <a:cubicBezTo>
                    <a:pt x="1926" y="1734"/>
                    <a:pt x="1832" y="1822"/>
                    <a:pt x="1751" y="1878"/>
                  </a:cubicBezTo>
                  <a:cubicBezTo>
                    <a:pt x="1725" y="1897"/>
                    <a:pt x="1694" y="1916"/>
                    <a:pt x="1668" y="1922"/>
                  </a:cubicBezTo>
                  <a:cubicBezTo>
                    <a:pt x="1681" y="1903"/>
                    <a:pt x="1700" y="1884"/>
                    <a:pt x="1719" y="1865"/>
                  </a:cubicBezTo>
                  <a:cubicBezTo>
                    <a:pt x="1776" y="1827"/>
                    <a:pt x="1827" y="1777"/>
                    <a:pt x="1877" y="1732"/>
                  </a:cubicBezTo>
                  <a:cubicBezTo>
                    <a:pt x="1907" y="1709"/>
                    <a:pt x="1936" y="1675"/>
                    <a:pt x="1965" y="1640"/>
                  </a:cubicBezTo>
                  <a:close/>
                  <a:moveTo>
                    <a:pt x="402" y="1859"/>
                  </a:moveTo>
                  <a:cubicBezTo>
                    <a:pt x="389" y="1872"/>
                    <a:pt x="370" y="1891"/>
                    <a:pt x="357" y="1910"/>
                  </a:cubicBezTo>
                  <a:cubicBezTo>
                    <a:pt x="338" y="1929"/>
                    <a:pt x="313" y="1948"/>
                    <a:pt x="288" y="1967"/>
                  </a:cubicBezTo>
                  <a:lnTo>
                    <a:pt x="281" y="1967"/>
                  </a:lnTo>
                  <a:cubicBezTo>
                    <a:pt x="294" y="1954"/>
                    <a:pt x="300" y="1948"/>
                    <a:pt x="300" y="1948"/>
                  </a:cubicBezTo>
                  <a:cubicBezTo>
                    <a:pt x="307" y="1941"/>
                    <a:pt x="319" y="1929"/>
                    <a:pt x="326" y="1922"/>
                  </a:cubicBezTo>
                  <a:cubicBezTo>
                    <a:pt x="351" y="1903"/>
                    <a:pt x="376" y="1878"/>
                    <a:pt x="402" y="1859"/>
                  </a:cubicBezTo>
                  <a:close/>
                  <a:moveTo>
                    <a:pt x="1516" y="1694"/>
                  </a:moveTo>
                  <a:cubicBezTo>
                    <a:pt x="1485" y="1789"/>
                    <a:pt x="1478" y="1897"/>
                    <a:pt x="1529" y="1979"/>
                  </a:cubicBezTo>
                  <a:cubicBezTo>
                    <a:pt x="1516" y="1967"/>
                    <a:pt x="1497" y="1954"/>
                    <a:pt x="1485" y="1948"/>
                  </a:cubicBezTo>
                  <a:cubicBezTo>
                    <a:pt x="1459" y="1897"/>
                    <a:pt x="1485" y="1777"/>
                    <a:pt x="1504" y="1726"/>
                  </a:cubicBezTo>
                  <a:cubicBezTo>
                    <a:pt x="1504" y="1720"/>
                    <a:pt x="1510" y="1707"/>
                    <a:pt x="1516" y="1694"/>
                  </a:cubicBezTo>
                  <a:close/>
                  <a:moveTo>
                    <a:pt x="1504" y="0"/>
                  </a:moveTo>
                  <a:cubicBezTo>
                    <a:pt x="1370" y="0"/>
                    <a:pt x="1237" y="6"/>
                    <a:pt x="1105" y="16"/>
                  </a:cubicBezTo>
                  <a:cubicBezTo>
                    <a:pt x="1060" y="22"/>
                    <a:pt x="807" y="29"/>
                    <a:pt x="680" y="73"/>
                  </a:cubicBezTo>
                  <a:cubicBezTo>
                    <a:pt x="674" y="60"/>
                    <a:pt x="668" y="48"/>
                    <a:pt x="661" y="35"/>
                  </a:cubicBezTo>
                  <a:cubicBezTo>
                    <a:pt x="658" y="32"/>
                    <a:pt x="655" y="30"/>
                    <a:pt x="653" y="30"/>
                  </a:cubicBezTo>
                  <a:cubicBezTo>
                    <a:pt x="650" y="30"/>
                    <a:pt x="649" y="32"/>
                    <a:pt x="649" y="35"/>
                  </a:cubicBezTo>
                  <a:cubicBezTo>
                    <a:pt x="642" y="48"/>
                    <a:pt x="642" y="67"/>
                    <a:pt x="642" y="79"/>
                  </a:cubicBezTo>
                  <a:lnTo>
                    <a:pt x="636" y="79"/>
                  </a:lnTo>
                  <a:cubicBezTo>
                    <a:pt x="623" y="79"/>
                    <a:pt x="611" y="92"/>
                    <a:pt x="611" y="105"/>
                  </a:cubicBezTo>
                  <a:cubicBezTo>
                    <a:pt x="611" y="105"/>
                    <a:pt x="604" y="111"/>
                    <a:pt x="604" y="117"/>
                  </a:cubicBezTo>
                  <a:cubicBezTo>
                    <a:pt x="604" y="117"/>
                    <a:pt x="604" y="117"/>
                    <a:pt x="604" y="124"/>
                  </a:cubicBezTo>
                  <a:cubicBezTo>
                    <a:pt x="598" y="136"/>
                    <a:pt x="598" y="155"/>
                    <a:pt x="604" y="174"/>
                  </a:cubicBezTo>
                  <a:cubicBezTo>
                    <a:pt x="598" y="320"/>
                    <a:pt x="598" y="466"/>
                    <a:pt x="604" y="618"/>
                  </a:cubicBezTo>
                  <a:cubicBezTo>
                    <a:pt x="598" y="630"/>
                    <a:pt x="598" y="643"/>
                    <a:pt x="598" y="656"/>
                  </a:cubicBezTo>
                  <a:cubicBezTo>
                    <a:pt x="592" y="662"/>
                    <a:pt x="592" y="675"/>
                    <a:pt x="598" y="681"/>
                  </a:cubicBezTo>
                  <a:cubicBezTo>
                    <a:pt x="598" y="915"/>
                    <a:pt x="592" y="1143"/>
                    <a:pt x="592" y="1371"/>
                  </a:cubicBezTo>
                  <a:cubicBezTo>
                    <a:pt x="573" y="1371"/>
                    <a:pt x="554" y="1378"/>
                    <a:pt x="541" y="1378"/>
                  </a:cubicBezTo>
                  <a:cubicBezTo>
                    <a:pt x="534" y="1377"/>
                    <a:pt x="527" y="1377"/>
                    <a:pt x="519" y="1377"/>
                  </a:cubicBezTo>
                  <a:cubicBezTo>
                    <a:pt x="299" y="1377"/>
                    <a:pt x="0" y="1734"/>
                    <a:pt x="110" y="1954"/>
                  </a:cubicBezTo>
                  <a:cubicBezTo>
                    <a:pt x="123" y="1998"/>
                    <a:pt x="136" y="2043"/>
                    <a:pt x="174" y="2062"/>
                  </a:cubicBezTo>
                  <a:cubicBezTo>
                    <a:pt x="174" y="2068"/>
                    <a:pt x="180" y="2068"/>
                    <a:pt x="180" y="2068"/>
                  </a:cubicBezTo>
                  <a:cubicBezTo>
                    <a:pt x="184" y="2076"/>
                    <a:pt x="190" y="2079"/>
                    <a:pt x="196" y="2079"/>
                  </a:cubicBezTo>
                  <a:cubicBezTo>
                    <a:pt x="201" y="2079"/>
                    <a:pt x="207" y="2077"/>
                    <a:pt x="212" y="2074"/>
                  </a:cubicBezTo>
                  <a:lnTo>
                    <a:pt x="218" y="2074"/>
                  </a:lnTo>
                  <a:cubicBezTo>
                    <a:pt x="231" y="2074"/>
                    <a:pt x="243" y="2074"/>
                    <a:pt x="256" y="2068"/>
                  </a:cubicBezTo>
                  <a:cubicBezTo>
                    <a:pt x="275" y="2074"/>
                    <a:pt x="288" y="2074"/>
                    <a:pt x="307" y="2081"/>
                  </a:cubicBezTo>
                  <a:cubicBezTo>
                    <a:pt x="311" y="2081"/>
                    <a:pt x="315" y="2084"/>
                    <a:pt x="319" y="2084"/>
                  </a:cubicBezTo>
                  <a:cubicBezTo>
                    <a:pt x="322" y="2084"/>
                    <a:pt x="324" y="2083"/>
                    <a:pt x="326" y="2081"/>
                  </a:cubicBezTo>
                  <a:cubicBezTo>
                    <a:pt x="332" y="2081"/>
                    <a:pt x="345" y="2081"/>
                    <a:pt x="351" y="2074"/>
                  </a:cubicBezTo>
                  <a:cubicBezTo>
                    <a:pt x="566" y="2049"/>
                    <a:pt x="756" y="1713"/>
                    <a:pt x="718" y="1523"/>
                  </a:cubicBezTo>
                  <a:cubicBezTo>
                    <a:pt x="725" y="1517"/>
                    <a:pt x="737" y="1511"/>
                    <a:pt x="737" y="1492"/>
                  </a:cubicBezTo>
                  <a:cubicBezTo>
                    <a:pt x="731" y="1238"/>
                    <a:pt x="731" y="985"/>
                    <a:pt x="725" y="725"/>
                  </a:cubicBezTo>
                  <a:lnTo>
                    <a:pt x="725" y="725"/>
                  </a:lnTo>
                  <a:cubicBezTo>
                    <a:pt x="742" y="726"/>
                    <a:pt x="759" y="726"/>
                    <a:pt x="776" y="726"/>
                  </a:cubicBezTo>
                  <a:cubicBezTo>
                    <a:pt x="951" y="726"/>
                    <a:pt x="1134" y="700"/>
                    <a:pt x="1301" y="694"/>
                  </a:cubicBezTo>
                  <a:lnTo>
                    <a:pt x="1656" y="694"/>
                  </a:lnTo>
                  <a:cubicBezTo>
                    <a:pt x="1722" y="694"/>
                    <a:pt x="1789" y="704"/>
                    <a:pt x="1855" y="704"/>
                  </a:cubicBezTo>
                  <a:cubicBezTo>
                    <a:pt x="1877" y="704"/>
                    <a:pt x="1900" y="703"/>
                    <a:pt x="1922" y="700"/>
                  </a:cubicBezTo>
                  <a:cubicBezTo>
                    <a:pt x="1934" y="706"/>
                    <a:pt x="1941" y="713"/>
                    <a:pt x="1960" y="713"/>
                  </a:cubicBezTo>
                  <a:cubicBezTo>
                    <a:pt x="1953" y="713"/>
                    <a:pt x="1953" y="719"/>
                    <a:pt x="1953" y="719"/>
                  </a:cubicBezTo>
                  <a:cubicBezTo>
                    <a:pt x="1953" y="725"/>
                    <a:pt x="1960" y="732"/>
                    <a:pt x="1960" y="732"/>
                  </a:cubicBezTo>
                  <a:lnTo>
                    <a:pt x="2010" y="732"/>
                  </a:lnTo>
                  <a:cubicBezTo>
                    <a:pt x="2004" y="953"/>
                    <a:pt x="2004" y="1175"/>
                    <a:pt x="2004" y="1390"/>
                  </a:cubicBezTo>
                  <a:cubicBezTo>
                    <a:pt x="1972" y="1381"/>
                    <a:pt x="1939" y="1375"/>
                    <a:pt x="1904" y="1375"/>
                  </a:cubicBezTo>
                  <a:cubicBezTo>
                    <a:pt x="1891" y="1375"/>
                    <a:pt x="1878" y="1376"/>
                    <a:pt x="1865" y="1378"/>
                  </a:cubicBezTo>
                  <a:cubicBezTo>
                    <a:pt x="1833" y="1384"/>
                    <a:pt x="1801" y="1397"/>
                    <a:pt x="1770" y="1409"/>
                  </a:cubicBezTo>
                  <a:cubicBezTo>
                    <a:pt x="1763" y="1409"/>
                    <a:pt x="1757" y="1409"/>
                    <a:pt x="1757" y="1416"/>
                  </a:cubicBezTo>
                  <a:cubicBezTo>
                    <a:pt x="1599" y="1460"/>
                    <a:pt x="1478" y="1587"/>
                    <a:pt x="1440" y="1745"/>
                  </a:cubicBezTo>
                  <a:cubicBezTo>
                    <a:pt x="1409" y="1853"/>
                    <a:pt x="1396" y="2055"/>
                    <a:pt x="1535" y="2093"/>
                  </a:cubicBezTo>
                  <a:cubicBezTo>
                    <a:pt x="1553" y="2098"/>
                    <a:pt x="1571" y="2101"/>
                    <a:pt x="1589" y="2101"/>
                  </a:cubicBezTo>
                  <a:cubicBezTo>
                    <a:pt x="1712" y="2101"/>
                    <a:pt x="1852" y="2000"/>
                    <a:pt x="1934" y="1929"/>
                  </a:cubicBezTo>
                  <a:cubicBezTo>
                    <a:pt x="2029" y="1840"/>
                    <a:pt x="2150" y="1701"/>
                    <a:pt x="2137" y="1555"/>
                  </a:cubicBezTo>
                  <a:cubicBezTo>
                    <a:pt x="2137" y="1549"/>
                    <a:pt x="2137" y="1549"/>
                    <a:pt x="2137" y="1549"/>
                  </a:cubicBezTo>
                  <a:cubicBezTo>
                    <a:pt x="2139" y="1553"/>
                    <a:pt x="2144" y="1555"/>
                    <a:pt x="2150" y="1555"/>
                  </a:cubicBezTo>
                  <a:cubicBezTo>
                    <a:pt x="2161" y="1555"/>
                    <a:pt x="2175" y="1547"/>
                    <a:pt x="2175" y="1530"/>
                  </a:cubicBezTo>
                  <a:cubicBezTo>
                    <a:pt x="2143" y="1264"/>
                    <a:pt x="2131" y="998"/>
                    <a:pt x="2124" y="732"/>
                  </a:cubicBezTo>
                  <a:cubicBezTo>
                    <a:pt x="2118" y="548"/>
                    <a:pt x="2131" y="371"/>
                    <a:pt x="2112" y="187"/>
                  </a:cubicBezTo>
                  <a:cubicBezTo>
                    <a:pt x="2112" y="187"/>
                    <a:pt x="2112" y="181"/>
                    <a:pt x="2112" y="181"/>
                  </a:cubicBezTo>
                  <a:cubicBezTo>
                    <a:pt x="2112" y="143"/>
                    <a:pt x="2105" y="98"/>
                    <a:pt x="2099" y="60"/>
                  </a:cubicBezTo>
                  <a:cubicBezTo>
                    <a:pt x="2099" y="60"/>
                    <a:pt x="2099" y="54"/>
                    <a:pt x="2093" y="54"/>
                  </a:cubicBezTo>
                  <a:cubicBezTo>
                    <a:pt x="2093" y="41"/>
                    <a:pt x="2086" y="35"/>
                    <a:pt x="2080" y="29"/>
                  </a:cubicBezTo>
                  <a:cubicBezTo>
                    <a:pt x="2083" y="22"/>
                    <a:pt x="2080" y="19"/>
                    <a:pt x="2075" y="19"/>
                  </a:cubicBezTo>
                  <a:cubicBezTo>
                    <a:pt x="2071" y="19"/>
                    <a:pt x="2064" y="22"/>
                    <a:pt x="2061" y="29"/>
                  </a:cubicBezTo>
                  <a:cubicBezTo>
                    <a:pt x="1877" y="10"/>
                    <a:pt x="1690" y="0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7689467" y="4417692"/>
              <a:ext cx="236102" cy="285930"/>
            </a:xfrm>
            <a:custGeom>
              <a:avLst/>
              <a:gdLst/>
              <a:ahLst/>
              <a:cxnLst/>
              <a:rect l="l" t="t" r="r" b="b"/>
              <a:pathLst>
                <a:path w="6809" h="8246" extrusionOk="0">
                  <a:moveTo>
                    <a:pt x="3521" y="503"/>
                  </a:moveTo>
                  <a:cubicBezTo>
                    <a:pt x="3547" y="522"/>
                    <a:pt x="3566" y="541"/>
                    <a:pt x="3585" y="560"/>
                  </a:cubicBezTo>
                  <a:cubicBezTo>
                    <a:pt x="3585" y="566"/>
                    <a:pt x="3578" y="566"/>
                    <a:pt x="3572" y="573"/>
                  </a:cubicBezTo>
                  <a:cubicBezTo>
                    <a:pt x="3572" y="579"/>
                    <a:pt x="3566" y="579"/>
                    <a:pt x="3566" y="585"/>
                  </a:cubicBezTo>
                  <a:cubicBezTo>
                    <a:pt x="3547" y="566"/>
                    <a:pt x="3528" y="547"/>
                    <a:pt x="3509" y="535"/>
                  </a:cubicBezTo>
                  <a:cubicBezTo>
                    <a:pt x="3515" y="522"/>
                    <a:pt x="3521" y="516"/>
                    <a:pt x="3521" y="503"/>
                  </a:cubicBezTo>
                  <a:close/>
                  <a:moveTo>
                    <a:pt x="3046" y="269"/>
                  </a:moveTo>
                  <a:lnTo>
                    <a:pt x="3046" y="269"/>
                  </a:lnTo>
                  <a:cubicBezTo>
                    <a:pt x="3027" y="307"/>
                    <a:pt x="3008" y="345"/>
                    <a:pt x="2989" y="389"/>
                  </a:cubicBezTo>
                  <a:cubicBezTo>
                    <a:pt x="2989" y="389"/>
                    <a:pt x="2983" y="389"/>
                    <a:pt x="2983" y="395"/>
                  </a:cubicBezTo>
                  <a:cubicBezTo>
                    <a:pt x="2945" y="402"/>
                    <a:pt x="2907" y="433"/>
                    <a:pt x="2894" y="471"/>
                  </a:cubicBezTo>
                  <a:cubicBezTo>
                    <a:pt x="2837" y="516"/>
                    <a:pt x="2787" y="566"/>
                    <a:pt x="2730" y="617"/>
                  </a:cubicBezTo>
                  <a:cubicBezTo>
                    <a:pt x="2837" y="497"/>
                    <a:pt x="2945" y="383"/>
                    <a:pt x="3046" y="269"/>
                  </a:cubicBezTo>
                  <a:close/>
                  <a:moveTo>
                    <a:pt x="3502" y="630"/>
                  </a:moveTo>
                  <a:cubicBezTo>
                    <a:pt x="3502" y="636"/>
                    <a:pt x="3509" y="636"/>
                    <a:pt x="3515" y="642"/>
                  </a:cubicBezTo>
                  <a:lnTo>
                    <a:pt x="3509" y="642"/>
                  </a:lnTo>
                  <a:cubicBezTo>
                    <a:pt x="3509" y="636"/>
                    <a:pt x="3502" y="636"/>
                    <a:pt x="3502" y="630"/>
                  </a:cubicBezTo>
                  <a:close/>
                  <a:moveTo>
                    <a:pt x="3312" y="801"/>
                  </a:moveTo>
                  <a:cubicBezTo>
                    <a:pt x="3325" y="801"/>
                    <a:pt x="3338" y="807"/>
                    <a:pt x="3357" y="813"/>
                  </a:cubicBezTo>
                  <a:cubicBezTo>
                    <a:pt x="3344" y="820"/>
                    <a:pt x="3338" y="832"/>
                    <a:pt x="3331" y="845"/>
                  </a:cubicBezTo>
                  <a:cubicBezTo>
                    <a:pt x="3312" y="858"/>
                    <a:pt x="3300" y="870"/>
                    <a:pt x="3281" y="883"/>
                  </a:cubicBezTo>
                  <a:cubicBezTo>
                    <a:pt x="3293" y="858"/>
                    <a:pt x="3300" y="826"/>
                    <a:pt x="3312" y="801"/>
                  </a:cubicBezTo>
                  <a:close/>
                  <a:moveTo>
                    <a:pt x="4003" y="1136"/>
                  </a:moveTo>
                  <a:cubicBezTo>
                    <a:pt x="4022" y="1155"/>
                    <a:pt x="4047" y="1181"/>
                    <a:pt x="4072" y="1206"/>
                  </a:cubicBezTo>
                  <a:cubicBezTo>
                    <a:pt x="3876" y="1377"/>
                    <a:pt x="3686" y="1554"/>
                    <a:pt x="3490" y="1725"/>
                  </a:cubicBezTo>
                  <a:cubicBezTo>
                    <a:pt x="3661" y="1529"/>
                    <a:pt x="3832" y="1333"/>
                    <a:pt x="4003" y="1136"/>
                  </a:cubicBezTo>
                  <a:close/>
                  <a:moveTo>
                    <a:pt x="4326" y="1339"/>
                  </a:moveTo>
                  <a:lnTo>
                    <a:pt x="4326" y="1339"/>
                  </a:lnTo>
                  <a:cubicBezTo>
                    <a:pt x="4446" y="1459"/>
                    <a:pt x="4566" y="1573"/>
                    <a:pt x="4693" y="1694"/>
                  </a:cubicBezTo>
                  <a:cubicBezTo>
                    <a:pt x="4699" y="1706"/>
                    <a:pt x="4712" y="1713"/>
                    <a:pt x="4725" y="1725"/>
                  </a:cubicBezTo>
                  <a:cubicBezTo>
                    <a:pt x="4769" y="1776"/>
                    <a:pt x="4807" y="1833"/>
                    <a:pt x="4851" y="1884"/>
                  </a:cubicBezTo>
                  <a:cubicBezTo>
                    <a:pt x="4813" y="1846"/>
                    <a:pt x="4782" y="1808"/>
                    <a:pt x="4744" y="1770"/>
                  </a:cubicBezTo>
                  <a:cubicBezTo>
                    <a:pt x="4598" y="1630"/>
                    <a:pt x="4465" y="1485"/>
                    <a:pt x="4326" y="1339"/>
                  </a:cubicBezTo>
                  <a:close/>
                  <a:moveTo>
                    <a:pt x="2103" y="1105"/>
                  </a:moveTo>
                  <a:lnTo>
                    <a:pt x="2103" y="1105"/>
                  </a:lnTo>
                  <a:cubicBezTo>
                    <a:pt x="1589" y="1662"/>
                    <a:pt x="1076" y="2213"/>
                    <a:pt x="570" y="2770"/>
                  </a:cubicBezTo>
                  <a:cubicBezTo>
                    <a:pt x="690" y="2631"/>
                    <a:pt x="798" y="2479"/>
                    <a:pt x="905" y="2359"/>
                  </a:cubicBezTo>
                  <a:cubicBezTo>
                    <a:pt x="1121" y="2124"/>
                    <a:pt x="1330" y="1890"/>
                    <a:pt x="1551" y="1662"/>
                  </a:cubicBezTo>
                  <a:cubicBezTo>
                    <a:pt x="1729" y="1472"/>
                    <a:pt x="1913" y="1288"/>
                    <a:pt x="2103" y="1105"/>
                  </a:cubicBezTo>
                  <a:close/>
                  <a:moveTo>
                    <a:pt x="4319" y="1130"/>
                  </a:moveTo>
                  <a:lnTo>
                    <a:pt x="4319" y="1130"/>
                  </a:lnTo>
                  <a:cubicBezTo>
                    <a:pt x="4452" y="1257"/>
                    <a:pt x="4592" y="1383"/>
                    <a:pt x="4725" y="1504"/>
                  </a:cubicBezTo>
                  <a:cubicBezTo>
                    <a:pt x="4991" y="1751"/>
                    <a:pt x="5250" y="1991"/>
                    <a:pt x="5510" y="2232"/>
                  </a:cubicBezTo>
                  <a:cubicBezTo>
                    <a:pt x="5738" y="2441"/>
                    <a:pt x="6004" y="2637"/>
                    <a:pt x="6194" y="2884"/>
                  </a:cubicBezTo>
                  <a:cubicBezTo>
                    <a:pt x="6213" y="2903"/>
                    <a:pt x="6232" y="2922"/>
                    <a:pt x="6245" y="2948"/>
                  </a:cubicBezTo>
                  <a:cubicBezTo>
                    <a:pt x="5903" y="2650"/>
                    <a:pt x="5561" y="2352"/>
                    <a:pt x="5225" y="2048"/>
                  </a:cubicBezTo>
                  <a:cubicBezTo>
                    <a:pt x="5181" y="2004"/>
                    <a:pt x="5143" y="1960"/>
                    <a:pt x="5098" y="1922"/>
                  </a:cubicBezTo>
                  <a:cubicBezTo>
                    <a:pt x="4921" y="1744"/>
                    <a:pt x="4744" y="1573"/>
                    <a:pt x="4566" y="1409"/>
                  </a:cubicBezTo>
                  <a:cubicBezTo>
                    <a:pt x="4497" y="1326"/>
                    <a:pt x="4421" y="1244"/>
                    <a:pt x="4345" y="1162"/>
                  </a:cubicBezTo>
                  <a:cubicBezTo>
                    <a:pt x="4338" y="1149"/>
                    <a:pt x="4326" y="1143"/>
                    <a:pt x="4319" y="1130"/>
                  </a:cubicBezTo>
                  <a:close/>
                  <a:moveTo>
                    <a:pt x="392" y="2960"/>
                  </a:moveTo>
                  <a:lnTo>
                    <a:pt x="392" y="2960"/>
                  </a:lnTo>
                  <a:cubicBezTo>
                    <a:pt x="367" y="2992"/>
                    <a:pt x="342" y="3017"/>
                    <a:pt x="316" y="3049"/>
                  </a:cubicBezTo>
                  <a:lnTo>
                    <a:pt x="304" y="3043"/>
                  </a:lnTo>
                  <a:cubicBezTo>
                    <a:pt x="335" y="3017"/>
                    <a:pt x="367" y="2992"/>
                    <a:pt x="392" y="2960"/>
                  </a:cubicBezTo>
                  <a:close/>
                  <a:moveTo>
                    <a:pt x="272" y="3068"/>
                  </a:moveTo>
                  <a:cubicBezTo>
                    <a:pt x="278" y="3074"/>
                    <a:pt x="278" y="3074"/>
                    <a:pt x="285" y="3081"/>
                  </a:cubicBezTo>
                  <a:cubicBezTo>
                    <a:pt x="272" y="3093"/>
                    <a:pt x="259" y="3112"/>
                    <a:pt x="247" y="3125"/>
                  </a:cubicBezTo>
                  <a:cubicBezTo>
                    <a:pt x="234" y="3119"/>
                    <a:pt x="228" y="3112"/>
                    <a:pt x="221" y="3106"/>
                  </a:cubicBezTo>
                  <a:cubicBezTo>
                    <a:pt x="228" y="3100"/>
                    <a:pt x="234" y="3093"/>
                    <a:pt x="247" y="3087"/>
                  </a:cubicBezTo>
                  <a:cubicBezTo>
                    <a:pt x="247" y="3087"/>
                    <a:pt x="247" y="3093"/>
                    <a:pt x="247" y="3093"/>
                  </a:cubicBezTo>
                  <a:cubicBezTo>
                    <a:pt x="249" y="3096"/>
                    <a:pt x="254" y="3097"/>
                    <a:pt x="259" y="3097"/>
                  </a:cubicBezTo>
                  <a:cubicBezTo>
                    <a:pt x="265" y="3097"/>
                    <a:pt x="270" y="3094"/>
                    <a:pt x="266" y="3087"/>
                  </a:cubicBezTo>
                  <a:cubicBezTo>
                    <a:pt x="266" y="3081"/>
                    <a:pt x="259" y="3081"/>
                    <a:pt x="259" y="3074"/>
                  </a:cubicBezTo>
                  <a:cubicBezTo>
                    <a:pt x="266" y="3074"/>
                    <a:pt x="272" y="3068"/>
                    <a:pt x="272" y="3068"/>
                  </a:cubicBezTo>
                  <a:close/>
                  <a:moveTo>
                    <a:pt x="5421" y="2435"/>
                  </a:moveTo>
                  <a:lnTo>
                    <a:pt x="5421" y="2435"/>
                  </a:lnTo>
                  <a:cubicBezTo>
                    <a:pt x="5605" y="2606"/>
                    <a:pt x="5789" y="2770"/>
                    <a:pt x="5985" y="2929"/>
                  </a:cubicBezTo>
                  <a:cubicBezTo>
                    <a:pt x="6048" y="2992"/>
                    <a:pt x="6105" y="3055"/>
                    <a:pt x="6169" y="3112"/>
                  </a:cubicBezTo>
                  <a:cubicBezTo>
                    <a:pt x="6143" y="3119"/>
                    <a:pt x="6124" y="3125"/>
                    <a:pt x="6099" y="3131"/>
                  </a:cubicBezTo>
                  <a:cubicBezTo>
                    <a:pt x="5915" y="2948"/>
                    <a:pt x="5732" y="2764"/>
                    <a:pt x="5554" y="2580"/>
                  </a:cubicBezTo>
                  <a:cubicBezTo>
                    <a:pt x="5510" y="2536"/>
                    <a:pt x="5466" y="2485"/>
                    <a:pt x="5421" y="2435"/>
                  </a:cubicBezTo>
                  <a:close/>
                  <a:moveTo>
                    <a:pt x="399" y="3239"/>
                  </a:moveTo>
                  <a:cubicBezTo>
                    <a:pt x="399" y="3245"/>
                    <a:pt x="399" y="3252"/>
                    <a:pt x="405" y="3252"/>
                  </a:cubicBezTo>
                  <a:cubicBezTo>
                    <a:pt x="405" y="3258"/>
                    <a:pt x="405" y="3258"/>
                    <a:pt x="399" y="3258"/>
                  </a:cubicBezTo>
                  <a:cubicBezTo>
                    <a:pt x="399" y="3252"/>
                    <a:pt x="392" y="3252"/>
                    <a:pt x="392" y="3245"/>
                  </a:cubicBezTo>
                  <a:cubicBezTo>
                    <a:pt x="392" y="3245"/>
                    <a:pt x="392" y="3245"/>
                    <a:pt x="399" y="3239"/>
                  </a:cubicBezTo>
                  <a:close/>
                  <a:moveTo>
                    <a:pt x="557" y="3271"/>
                  </a:moveTo>
                  <a:cubicBezTo>
                    <a:pt x="551" y="3271"/>
                    <a:pt x="551" y="3277"/>
                    <a:pt x="551" y="3283"/>
                  </a:cubicBezTo>
                  <a:cubicBezTo>
                    <a:pt x="551" y="3283"/>
                    <a:pt x="544" y="3283"/>
                    <a:pt x="544" y="3277"/>
                  </a:cubicBezTo>
                  <a:cubicBezTo>
                    <a:pt x="544" y="3277"/>
                    <a:pt x="551" y="3271"/>
                    <a:pt x="557" y="3271"/>
                  </a:cubicBezTo>
                  <a:close/>
                  <a:moveTo>
                    <a:pt x="506" y="3315"/>
                  </a:moveTo>
                  <a:cubicBezTo>
                    <a:pt x="513" y="3321"/>
                    <a:pt x="525" y="3328"/>
                    <a:pt x="532" y="3334"/>
                  </a:cubicBezTo>
                  <a:cubicBezTo>
                    <a:pt x="525" y="3347"/>
                    <a:pt x="519" y="3353"/>
                    <a:pt x="519" y="3359"/>
                  </a:cubicBezTo>
                  <a:cubicBezTo>
                    <a:pt x="506" y="3353"/>
                    <a:pt x="494" y="3340"/>
                    <a:pt x="487" y="3334"/>
                  </a:cubicBezTo>
                  <a:cubicBezTo>
                    <a:pt x="494" y="3328"/>
                    <a:pt x="500" y="3321"/>
                    <a:pt x="506" y="3315"/>
                  </a:cubicBezTo>
                  <a:close/>
                  <a:moveTo>
                    <a:pt x="671" y="3480"/>
                  </a:moveTo>
                  <a:cubicBezTo>
                    <a:pt x="677" y="3486"/>
                    <a:pt x="677" y="3492"/>
                    <a:pt x="684" y="3499"/>
                  </a:cubicBezTo>
                  <a:cubicBezTo>
                    <a:pt x="684" y="3505"/>
                    <a:pt x="684" y="3511"/>
                    <a:pt x="684" y="3518"/>
                  </a:cubicBezTo>
                  <a:cubicBezTo>
                    <a:pt x="671" y="3505"/>
                    <a:pt x="665" y="3499"/>
                    <a:pt x="658" y="3492"/>
                  </a:cubicBezTo>
                  <a:lnTo>
                    <a:pt x="671" y="3480"/>
                  </a:lnTo>
                  <a:close/>
                  <a:moveTo>
                    <a:pt x="3686" y="813"/>
                  </a:moveTo>
                  <a:cubicBezTo>
                    <a:pt x="3768" y="896"/>
                    <a:pt x="3851" y="984"/>
                    <a:pt x="3933" y="1067"/>
                  </a:cubicBezTo>
                  <a:cubicBezTo>
                    <a:pt x="3692" y="1383"/>
                    <a:pt x="3439" y="1700"/>
                    <a:pt x="3179" y="2010"/>
                  </a:cubicBezTo>
                  <a:cubicBezTo>
                    <a:pt x="2901" y="2270"/>
                    <a:pt x="2628" y="2523"/>
                    <a:pt x="2356" y="2783"/>
                  </a:cubicBezTo>
                  <a:cubicBezTo>
                    <a:pt x="1982" y="3138"/>
                    <a:pt x="1507" y="3499"/>
                    <a:pt x="1184" y="3929"/>
                  </a:cubicBezTo>
                  <a:cubicBezTo>
                    <a:pt x="1114" y="3853"/>
                    <a:pt x="1038" y="3784"/>
                    <a:pt x="969" y="3708"/>
                  </a:cubicBezTo>
                  <a:cubicBezTo>
                    <a:pt x="975" y="3701"/>
                    <a:pt x="975" y="3695"/>
                    <a:pt x="981" y="3695"/>
                  </a:cubicBezTo>
                  <a:cubicBezTo>
                    <a:pt x="1064" y="3625"/>
                    <a:pt x="1133" y="3537"/>
                    <a:pt x="1216" y="3454"/>
                  </a:cubicBezTo>
                  <a:cubicBezTo>
                    <a:pt x="1482" y="3182"/>
                    <a:pt x="1741" y="2903"/>
                    <a:pt x="2008" y="2631"/>
                  </a:cubicBezTo>
                  <a:cubicBezTo>
                    <a:pt x="2514" y="2099"/>
                    <a:pt x="3027" y="1567"/>
                    <a:pt x="3540" y="1029"/>
                  </a:cubicBezTo>
                  <a:cubicBezTo>
                    <a:pt x="3553" y="1016"/>
                    <a:pt x="3559" y="1003"/>
                    <a:pt x="3559" y="991"/>
                  </a:cubicBezTo>
                  <a:cubicBezTo>
                    <a:pt x="3563" y="991"/>
                    <a:pt x="3567" y="992"/>
                    <a:pt x="3571" y="992"/>
                  </a:cubicBezTo>
                  <a:cubicBezTo>
                    <a:pt x="3605" y="992"/>
                    <a:pt x="3637" y="968"/>
                    <a:pt x="3648" y="940"/>
                  </a:cubicBezTo>
                  <a:cubicBezTo>
                    <a:pt x="3661" y="896"/>
                    <a:pt x="3673" y="858"/>
                    <a:pt x="3686" y="813"/>
                  </a:cubicBezTo>
                  <a:close/>
                  <a:moveTo>
                    <a:pt x="924" y="3739"/>
                  </a:moveTo>
                  <a:cubicBezTo>
                    <a:pt x="937" y="3752"/>
                    <a:pt x="950" y="3771"/>
                    <a:pt x="962" y="3784"/>
                  </a:cubicBezTo>
                  <a:cubicBezTo>
                    <a:pt x="1026" y="3847"/>
                    <a:pt x="1089" y="3910"/>
                    <a:pt x="1152" y="3980"/>
                  </a:cubicBezTo>
                  <a:cubicBezTo>
                    <a:pt x="1152" y="3980"/>
                    <a:pt x="1146" y="3980"/>
                    <a:pt x="1146" y="3986"/>
                  </a:cubicBezTo>
                  <a:cubicBezTo>
                    <a:pt x="1070" y="3904"/>
                    <a:pt x="994" y="3822"/>
                    <a:pt x="912" y="3746"/>
                  </a:cubicBezTo>
                  <a:lnTo>
                    <a:pt x="918" y="3746"/>
                  </a:lnTo>
                  <a:cubicBezTo>
                    <a:pt x="918" y="3739"/>
                    <a:pt x="918" y="3739"/>
                    <a:pt x="924" y="3739"/>
                  </a:cubicBezTo>
                  <a:close/>
                  <a:moveTo>
                    <a:pt x="1323" y="4151"/>
                  </a:moveTo>
                  <a:cubicBezTo>
                    <a:pt x="1323" y="4157"/>
                    <a:pt x="1323" y="4157"/>
                    <a:pt x="1330" y="4157"/>
                  </a:cubicBezTo>
                  <a:cubicBezTo>
                    <a:pt x="1323" y="4157"/>
                    <a:pt x="1323" y="4164"/>
                    <a:pt x="1323" y="4164"/>
                  </a:cubicBezTo>
                  <a:lnTo>
                    <a:pt x="1317" y="4164"/>
                  </a:lnTo>
                  <a:cubicBezTo>
                    <a:pt x="1317" y="4157"/>
                    <a:pt x="1323" y="4157"/>
                    <a:pt x="1323" y="4151"/>
                  </a:cubicBezTo>
                  <a:close/>
                  <a:moveTo>
                    <a:pt x="5991" y="3676"/>
                  </a:moveTo>
                  <a:cubicBezTo>
                    <a:pt x="5960" y="3853"/>
                    <a:pt x="5960" y="4056"/>
                    <a:pt x="5960" y="4164"/>
                  </a:cubicBezTo>
                  <a:cubicBezTo>
                    <a:pt x="5960" y="4202"/>
                    <a:pt x="5960" y="4252"/>
                    <a:pt x="5953" y="4309"/>
                  </a:cubicBezTo>
                  <a:cubicBezTo>
                    <a:pt x="5941" y="4145"/>
                    <a:pt x="5947" y="3974"/>
                    <a:pt x="5960" y="3809"/>
                  </a:cubicBezTo>
                  <a:cubicBezTo>
                    <a:pt x="5960" y="3803"/>
                    <a:pt x="5960" y="3758"/>
                    <a:pt x="5960" y="3720"/>
                  </a:cubicBezTo>
                  <a:cubicBezTo>
                    <a:pt x="5966" y="3720"/>
                    <a:pt x="5966" y="3714"/>
                    <a:pt x="5966" y="3708"/>
                  </a:cubicBezTo>
                  <a:cubicBezTo>
                    <a:pt x="5972" y="3695"/>
                    <a:pt x="5985" y="3682"/>
                    <a:pt x="5991" y="3676"/>
                  </a:cubicBezTo>
                  <a:close/>
                  <a:moveTo>
                    <a:pt x="6219" y="3625"/>
                  </a:moveTo>
                  <a:cubicBezTo>
                    <a:pt x="6162" y="3967"/>
                    <a:pt x="6137" y="4316"/>
                    <a:pt x="6137" y="4670"/>
                  </a:cubicBezTo>
                  <a:cubicBezTo>
                    <a:pt x="6112" y="4518"/>
                    <a:pt x="6124" y="4252"/>
                    <a:pt x="6124" y="4183"/>
                  </a:cubicBezTo>
                  <a:cubicBezTo>
                    <a:pt x="6124" y="4018"/>
                    <a:pt x="6137" y="3847"/>
                    <a:pt x="6175" y="3682"/>
                  </a:cubicBezTo>
                  <a:cubicBezTo>
                    <a:pt x="6175" y="3663"/>
                    <a:pt x="6181" y="3644"/>
                    <a:pt x="6188" y="3625"/>
                  </a:cubicBezTo>
                  <a:close/>
                  <a:moveTo>
                    <a:pt x="1431" y="4265"/>
                  </a:moveTo>
                  <a:cubicBezTo>
                    <a:pt x="1577" y="4411"/>
                    <a:pt x="1716" y="4556"/>
                    <a:pt x="1856" y="4702"/>
                  </a:cubicBezTo>
                  <a:cubicBezTo>
                    <a:pt x="2141" y="4993"/>
                    <a:pt x="2426" y="5285"/>
                    <a:pt x="2711" y="5576"/>
                  </a:cubicBezTo>
                  <a:cubicBezTo>
                    <a:pt x="2901" y="5772"/>
                    <a:pt x="3103" y="5969"/>
                    <a:pt x="3293" y="6171"/>
                  </a:cubicBezTo>
                  <a:cubicBezTo>
                    <a:pt x="3274" y="6165"/>
                    <a:pt x="3255" y="6165"/>
                    <a:pt x="3236" y="6159"/>
                  </a:cubicBezTo>
                  <a:cubicBezTo>
                    <a:pt x="2755" y="5639"/>
                    <a:pt x="2255" y="5133"/>
                    <a:pt x="1760" y="4626"/>
                  </a:cubicBezTo>
                  <a:cubicBezTo>
                    <a:pt x="1646" y="4512"/>
                    <a:pt x="1539" y="4392"/>
                    <a:pt x="1425" y="4278"/>
                  </a:cubicBezTo>
                  <a:lnTo>
                    <a:pt x="1431" y="4265"/>
                  </a:lnTo>
                  <a:close/>
                  <a:moveTo>
                    <a:pt x="3002" y="6710"/>
                  </a:moveTo>
                  <a:cubicBezTo>
                    <a:pt x="2989" y="6773"/>
                    <a:pt x="2989" y="6836"/>
                    <a:pt x="2983" y="6900"/>
                  </a:cubicBezTo>
                  <a:cubicBezTo>
                    <a:pt x="2977" y="6931"/>
                    <a:pt x="2977" y="6963"/>
                    <a:pt x="2970" y="6995"/>
                  </a:cubicBezTo>
                  <a:cubicBezTo>
                    <a:pt x="2951" y="7109"/>
                    <a:pt x="2926" y="7216"/>
                    <a:pt x="2894" y="7324"/>
                  </a:cubicBezTo>
                  <a:cubicBezTo>
                    <a:pt x="2894" y="7318"/>
                    <a:pt x="2894" y="7311"/>
                    <a:pt x="2894" y="7299"/>
                  </a:cubicBezTo>
                  <a:cubicBezTo>
                    <a:pt x="2888" y="7191"/>
                    <a:pt x="2888" y="7083"/>
                    <a:pt x="2894" y="6976"/>
                  </a:cubicBezTo>
                  <a:cubicBezTo>
                    <a:pt x="2901" y="6817"/>
                    <a:pt x="2869" y="6748"/>
                    <a:pt x="3002" y="6710"/>
                  </a:cubicBezTo>
                  <a:close/>
                  <a:moveTo>
                    <a:pt x="3236" y="6716"/>
                  </a:moveTo>
                  <a:cubicBezTo>
                    <a:pt x="3249" y="6735"/>
                    <a:pt x="3262" y="6767"/>
                    <a:pt x="3268" y="6798"/>
                  </a:cubicBezTo>
                  <a:cubicBezTo>
                    <a:pt x="3262" y="6855"/>
                    <a:pt x="3262" y="6912"/>
                    <a:pt x="3255" y="6969"/>
                  </a:cubicBezTo>
                  <a:cubicBezTo>
                    <a:pt x="3249" y="7058"/>
                    <a:pt x="3243" y="7147"/>
                    <a:pt x="3236" y="7235"/>
                  </a:cubicBezTo>
                  <a:cubicBezTo>
                    <a:pt x="3230" y="7267"/>
                    <a:pt x="3224" y="7381"/>
                    <a:pt x="3211" y="7495"/>
                  </a:cubicBezTo>
                  <a:cubicBezTo>
                    <a:pt x="3198" y="7501"/>
                    <a:pt x="3186" y="7514"/>
                    <a:pt x="3192" y="7527"/>
                  </a:cubicBezTo>
                  <a:cubicBezTo>
                    <a:pt x="3192" y="7552"/>
                    <a:pt x="3192" y="7577"/>
                    <a:pt x="3198" y="7596"/>
                  </a:cubicBezTo>
                  <a:cubicBezTo>
                    <a:pt x="3186" y="7679"/>
                    <a:pt x="3167" y="7755"/>
                    <a:pt x="3148" y="7793"/>
                  </a:cubicBezTo>
                  <a:cubicBezTo>
                    <a:pt x="3135" y="7799"/>
                    <a:pt x="3122" y="7812"/>
                    <a:pt x="3110" y="7818"/>
                  </a:cubicBezTo>
                  <a:cubicBezTo>
                    <a:pt x="3103" y="7805"/>
                    <a:pt x="3103" y="7786"/>
                    <a:pt x="3097" y="7761"/>
                  </a:cubicBezTo>
                  <a:cubicBezTo>
                    <a:pt x="3179" y="7457"/>
                    <a:pt x="3230" y="7147"/>
                    <a:pt x="3236" y="6830"/>
                  </a:cubicBezTo>
                  <a:cubicBezTo>
                    <a:pt x="3236" y="6798"/>
                    <a:pt x="3236" y="6760"/>
                    <a:pt x="3236" y="6716"/>
                  </a:cubicBezTo>
                  <a:close/>
                  <a:moveTo>
                    <a:pt x="3234" y="1"/>
                  </a:moveTo>
                  <a:cubicBezTo>
                    <a:pt x="3182" y="1"/>
                    <a:pt x="3132" y="54"/>
                    <a:pt x="3141" y="110"/>
                  </a:cubicBezTo>
                  <a:cubicBezTo>
                    <a:pt x="3141" y="129"/>
                    <a:pt x="3148" y="148"/>
                    <a:pt x="3154" y="161"/>
                  </a:cubicBezTo>
                  <a:cubicBezTo>
                    <a:pt x="3141" y="167"/>
                    <a:pt x="3135" y="174"/>
                    <a:pt x="3129" y="180"/>
                  </a:cubicBezTo>
                  <a:cubicBezTo>
                    <a:pt x="3164" y="135"/>
                    <a:pt x="3116" y="78"/>
                    <a:pt x="3066" y="78"/>
                  </a:cubicBezTo>
                  <a:cubicBezTo>
                    <a:pt x="3052" y="78"/>
                    <a:pt x="3039" y="82"/>
                    <a:pt x="3027" y="91"/>
                  </a:cubicBezTo>
                  <a:cubicBezTo>
                    <a:pt x="2464" y="554"/>
                    <a:pt x="1944" y="1054"/>
                    <a:pt x="1444" y="1580"/>
                  </a:cubicBezTo>
                  <a:cubicBezTo>
                    <a:pt x="1197" y="1839"/>
                    <a:pt x="950" y="2112"/>
                    <a:pt x="715" y="2378"/>
                  </a:cubicBezTo>
                  <a:cubicBezTo>
                    <a:pt x="563" y="2549"/>
                    <a:pt x="354" y="2739"/>
                    <a:pt x="202" y="2935"/>
                  </a:cubicBezTo>
                  <a:cubicBezTo>
                    <a:pt x="202" y="2935"/>
                    <a:pt x="196" y="2929"/>
                    <a:pt x="196" y="2929"/>
                  </a:cubicBezTo>
                  <a:cubicBezTo>
                    <a:pt x="193" y="2925"/>
                    <a:pt x="188" y="2923"/>
                    <a:pt x="182" y="2923"/>
                  </a:cubicBezTo>
                  <a:cubicBezTo>
                    <a:pt x="169" y="2923"/>
                    <a:pt x="155" y="2934"/>
                    <a:pt x="164" y="2948"/>
                  </a:cubicBezTo>
                  <a:cubicBezTo>
                    <a:pt x="164" y="2954"/>
                    <a:pt x="171" y="2967"/>
                    <a:pt x="177" y="2973"/>
                  </a:cubicBezTo>
                  <a:cubicBezTo>
                    <a:pt x="164" y="2992"/>
                    <a:pt x="152" y="3011"/>
                    <a:pt x="133" y="3036"/>
                  </a:cubicBezTo>
                  <a:cubicBezTo>
                    <a:pt x="120" y="3024"/>
                    <a:pt x="114" y="3017"/>
                    <a:pt x="101" y="3005"/>
                  </a:cubicBezTo>
                  <a:cubicBezTo>
                    <a:pt x="89" y="2996"/>
                    <a:pt x="77" y="2993"/>
                    <a:pt x="66" y="2993"/>
                  </a:cubicBezTo>
                  <a:cubicBezTo>
                    <a:pt x="26" y="2993"/>
                    <a:pt x="0" y="3041"/>
                    <a:pt x="25" y="3081"/>
                  </a:cubicBezTo>
                  <a:cubicBezTo>
                    <a:pt x="38" y="3100"/>
                    <a:pt x="57" y="3119"/>
                    <a:pt x="76" y="3144"/>
                  </a:cubicBezTo>
                  <a:cubicBezTo>
                    <a:pt x="69" y="3150"/>
                    <a:pt x="63" y="3163"/>
                    <a:pt x="57" y="3176"/>
                  </a:cubicBezTo>
                  <a:cubicBezTo>
                    <a:pt x="50" y="3201"/>
                    <a:pt x="57" y="3226"/>
                    <a:pt x="76" y="3245"/>
                  </a:cubicBezTo>
                  <a:lnTo>
                    <a:pt x="101" y="3264"/>
                  </a:lnTo>
                  <a:cubicBezTo>
                    <a:pt x="107" y="3264"/>
                    <a:pt x="107" y="3271"/>
                    <a:pt x="114" y="3271"/>
                  </a:cubicBezTo>
                  <a:cubicBezTo>
                    <a:pt x="107" y="3271"/>
                    <a:pt x="107" y="3277"/>
                    <a:pt x="101" y="3277"/>
                  </a:cubicBezTo>
                  <a:cubicBezTo>
                    <a:pt x="61" y="3322"/>
                    <a:pt x="111" y="3389"/>
                    <a:pt x="162" y="3389"/>
                  </a:cubicBezTo>
                  <a:cubicBezTo>
                    <a:pt x="176" y="3389"/>
                    <a:pt x="190" y="3384"/>
                    <a:pt x="202" y="3372"/>
                  </a:cubicBezTo>
                  <a:cubicBezTo>
                    <a:pt x="209" y="3366"/>
                    <a:pt x="215" y="3359"/>
                    <a:pt x="221" y="3347"/>
                  </a:cubicBezTo>
                  <a:cubicBezTo>
                    <a:pt x="234" y="3359"/>
                    <a:pt x="247" y="3359"/>
                    <a:pt x="259" y="3359"/>
                  </a:cubicBezTo>
                  <a:cubicBezTo>
                    <a:pt x="316" y="3429"/>
                    <a:pt x="380" y="3492"/>
                    <a:pt x="437" y="3556"/>
                  </a:cubicBezTo>
                  <a:cubicBezTo>
                    <a:pt x="443" y="3581"/>
                    <a:pt x="462" y="3600"/>
                    <a:pt x="487" y="3606"/>
                  </a:cubicBezTo>
                  <a:cubicBezTo>
                    <a:pt x="538" y="3663"/>
                    <a:pt x="589" y="3714"/>
                    <a:pt x="639" y="3765"/>
                  </a:cubicBezTo>
                  <a:cubicBezTo>
                    <a:pt x="639" y="3803"/>
                    <a:pt x="665" y="3834"/>
                    <a:pt x="709" y="3834"/>
                  </a:cubicBezTo>
                  <a:cubicBezTo>
                    <a:pt x="817" y="3948"/>
                    <a:pt x="924" y="4056"/>
                    <a:pt x="1032" y="4164"/>
                  </a:cubicBezTo>
                  <a:cubicBezTo>
                    <a:pt x="1013" y="4202"/>
                    <a:pt x="988" y="4246"/>
                    <a:pt x="969" y="4290"/>
                  </a:cubicBezTo>
                  <a:cubicBezTo>
                    <a:pt x="938" y="4356"/>
                    <a:pt x="993" y="4401"/>
                    <a:pt x="1050" y="4401"/>
                  </a:cubicBezTo>
                  <a:cubicBezTo>
                    <a:pt x="1075" y="4401"/>
                    <a:pt x="1101" y="4392"/>
                    <a:pt x="1121" y="4373"/>
                  </a:cubicBezTo>
                  <a:cubicBezTo>
                    <a:pt x="1140" y="4347"/>
                    <a:pt x="1159" y="4328"/>
                    <a:pt x="1184" y="4303"/>
                  </a:cubicBezTo>
                  <a:cubicBezTo>
                    <a:pt x="1190" y="4316"/>
                    <a:pt x="1197" y="4322"/>
                    <a:pt x="1209" y="4328"/>
                  </a:cubicBezTo>
                  <a:cubicBezTo>
                    <a:pt x="1209" y="4360"/>
                    <a:pt x="1241" y="4392"/>
                    <a:pt x="1273" y="4392"/>
                  </a:cubicBezTo>
                  <a:cubicBezTo>
                    <a:pt x="1406" y="4525"/>
                    <a:pt x="1532" y="4651"/>
                    <a:pt x="1659" y="4784"/>
                  </a:cubicBezTo>
                  <a:cubicBezTo>
                    <a:pt x="2103" y="5234"/>
                    <a:pt x="2533" y="5696"/>
                    <a:pt x="2964" y="6152"/>
                  </a:cubicBezTo>
                  <a:cubicBezTo>
                    <a:pt x="2951" y="6152"/>
                    <a:pt x="2932" y="6159"/>
                    <a:pt x="2920" y="6165"/>
                  </a:cubicBezTo>
                  <a:cubicBezTo>
                    <a:pt x="2622" y="6254"/>
                    <a:pt x="2438" y="6741"/>
                    <a:pt x="2407" y="7090"/>
                  </a:cubicBezTo>
                  <a:cubicBezTo>
                    <a:pt x="2360" y="7510"/>
                    <a:pt x="2571" y="8246"/>
                    <a:pt x="3087" y="8246"/>
                  </a:cubicBezTo>
                  <a:cubicBezTo>
                    <a:pt x="3138" y="8246"/>
                    <a:pt x="3192" y="8239"/>
                    <a:pt x="3249" y="8223"/>
                  </a:cubicBezTo>
                  <a:cubicBezTo>
                    <a:pt x="3851" y="8059"/>
                    <a:pt x="3857" y="6976"/>
                    <a:pt x="3654" y="6513"/>
                  </a:cubicBezTo>
                  <a:cubicBezTo>
                    <a:pt x="3648" y="6450"/>
                    <a:pt x="3616" y="6412"/>
                    <a:pt x="3572" y="6368"/>
                  </a:cubicBezTo>
                  <a:cubicBezTo>
                    <a:pt x="3540" y="6323"/>
                    <a:pt x="3502" y="6285"/>
                    <a:pt x="3458" y="6254"/>
                  </a:cubicBezTo>
                  <a:cubicBezTo>
                    <a:pt x="3319" y="6108"/>
                    <a:pt x="3179" y="5969"/>
                    <a:pt x="3040" y="5829"/>
                  </a:cubicBezTo>
                  <a:cubicBezTo>
                    <a:pt x="2723" y="5506"/>
                    <a:pt x="2413" y="5183"/>
                    <a:pt x="2096" y="4860"/>
                  </a:cubicBezTo>
                  <a:cubicBezTo>
                    <a:pt x="1887" y="4651"/>
                    <a:pt x="1684" y="4442"/>
                    <a:pt x="1475" y="4227"/>
                  </a:cubicBezTo>
                  <a:cubicBezTo>
                    <a:pt x="2445" y="3334"/>
                    <a:pt x="3319" y="2321"/>
                    <a:pt x="4224" y="1358"/>
                  </a:cubicBezTo>
                  <a:lnTo>
                    <a:pt x="4775" y="1915"/>
                  </a:lnTo>
                  <a:cubicBezTo>
                    <a:pt x="5016" y="2156"/>
                    <a:pt x="5257" y="2397"/>
                    <a:pt x="5497" y="2637"/>
                  </a:cubicBezTo>
                  <a:cubicBezTo>
                    <a:pt x="5662" y="2827"/>
                    <a:pt x="5833" y="3005"/>
                    <a:pt x="6010" y="3182"/>
                  </a:cubicBezTo>
                  <a:cubicBezTo>
                    <a:pt x="5890" y="3277"/>
                    <a:pt x="5820" y="3435"/>
                    <a:pt x="5776" y="3606"/>
                  </a:cubicBezTo>
                  <a:cubicBezTo>
                    <a:pt x="5662" y="3777"/>
                    <a:pt x="5611" y="3999"/>
                    <a:pt x="5605" y="4195"/>
                  </a:cubicBezTo>
                  <a:cubicBezTo>
                    <a:pt x="5599" y="4290"/>
                    <a:pt x="5605" y="4392"/>
                    <a:pt x="5618" y="4493"/>
                  </a:cubicBezTo>
                  <a:cubicBezTo>
                    <a:pt x="5624" y="4582"/>
                    <a:pt x="5643" y="4670"/>
                    <a:pt x="5668" y="4753"/>
                  </a:cubicBezTo>
                  <a:cubicBezTo>
                    <a:pt x="5713" y="4936"/>
                    <a:pt x="5795" y="5107"/>
                    <a:pt x="5928" y="5234"/>
                  </a:cubicBezTo>
                  <a:cubicBezTo>
                    <a:pt x="5941" y="5247"/>
                    <a:pt x="5953" y="5259"/>
                    <a:pt x="5966" y="5272"/>
                  </a:cubicBezTo>
                  <a:cubicBezTo>
                    <a:pt x="5998" y="5310"/>
                    <a:pt x="6029" y="5335"/>
                    <a:pt x="6067" y="5361"/>
                  </a:cubicBezTo>
                  <a:cubicBezTo>
                    <a:pt x="6113" y="5391"/>
                    <a:pt x="6164" y="5408"/>
                    <a:pt x="6219" y="5408"/>
                  </a:cubicBezTo>
                  <a:cubicBezTo>
                    <a:pt x="6255" y="5408"/>
                    <a:pt x="6293" y="5401"/>
                    <a:pt x="6333" y="5386"/>
                  </a:cubicBezTo>
                  <a:cubicBezTo>
                    <a:pt x="6561" y="5304"/>
                    <a:pt x="6637" y="4930"/>
                    <a:pt x="6682" y="4727"/>
                  </a:cubicBezTo>
                  <a:cubicBezTo>
                    <a:pt x="6682" y="4727"/>
                    <a:pt x="6682" y="4721"/>
                    <a:pt x="6682" y="4721"/>
                  </a:cubicBezTo>
                  <a:cubicBezTo>
                    <a:pt x="6808" y="4240"/>
                    <a:pt x="6802" y="3644"/>
                    <a:pt x="6542" y="3302"/>
                  </a:cubicBezTo>
                  <a:cubicBezTo>
                    <a:pt x="6536" y="3296"/>
                    <a:pt x="6530" y="3283"/>
                    <a:pt x="6523" y="3277"/>
                  </a:cubicBezTo>
                  <a:cubicBezTo>
                    <a:pt x="6555" y="3264"/>
                    <a:pt x="6568" y="3220"/>
                    <a:pt x="6530" y="3188"/>
                  </a:cubicBezTo>
                  <a:cubicBezTo>
                    <a:pt x="6479" y="3144"/>
                    <a:pt x="6422" y="3100"/>
                    <a:pt x="6371" y="3049"/>
                  </a:cubicBezTo>
                  <a:cubicBezTo>
                    <a:pt x="6321" y="2922"/>
                    <a:pt x="6232" y="2808"/>
                    <a:pt x="6124" y="2701"/>
                  </a:cubicBezTo>
                  <a:cubicBezTo>
                    <a:pt x="5846" y="2422"/>
                    <a:pt x="5548" y="2169"/>
                    <a:pt x="5263" y="1903"/>
                  </a:cubicBezTo>
                  <a:cubicBezTo>
                    <a:pt x="4763" y="1440"/>
                    <a:pt x="4256" y="972"/>
                    <a:pt x="3756" y="509"/>
                  </a:cubicBezTo>
                  <a:cubicBezTo>
                    <a:pt x="3756" y="484"/>
                    <a:pt x="3749" y="459"/>
                    <a:pt x="3724" y="440"/>
                  </a:cubicBezTo>
                  <a:lnTo>
                    <a:pt x="3496" y="224"/>
                  </a:lnTo>
                  <a:cubicBezTo>
                    <a:pt x="3477" y="193"/>
                    <a:pt x="3452" y="167"/>
                    <a:pt x="3426" y="155"/>
                  </a:cubicBezTo>
                  <a:cubicBezTo>
                    <a:pt x="3376" y="110"/>
                    <a:pt x="3331" y="66"/>
                    <a:pt x="3287" y="22"/>
                  </a:cubicBezTo>
                  <a:cubicBezTo>
                    <a:pt x="3271" y="7"/>
                    <a:pt x="3252" y="1"/>
                    <a:pt x="3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300414" y="3862753"/>
              <a:ext cx="154755" cy="187245"/>
            </a:xfrm>
            <a:custGeom>
              <a:avLst/>
              <a:gdLst/>
              <a:ahLst/>
              <a:cxnLst/>
              <a:rect l="l" t="t" r="r" b="b"/>
              <a:pathLst>
                <a:path w="4463" h="5400" extrusionOk="0">
                  <a:moveTo>
                    <a:pt x="2309" y="331"/>
                  </a:moveTo>
                  <a:cubicBezTo>
                    <a:pt x="2321" y="344"/>
                    <a:pt x="2334" y="350"/>
                    <a:pt x="2353" y="363"/>
                  </a:cubicBezTo>
                  <a:cubicBezTo>
                    <a:pt x="2347" y="369"/>
                    <a:pt x="2347" y="369"/>
                    <a:pt x="2340" y="376"/>
                  </a:cubicBezTo>
                  <a:cubicBezTo>
                    <a:pt x="2340" y="376"/>
                    <a:pt x="2340" y="376"/>
                    <a:pt x="2334" y="382"/>
                  </a:cubicBezTo>
                  <a:cubicBezTo>
                    <a:pt x="2321" y="369"/>
                    <a:pt x="2315" y="357"/>
                    <a:pt x="2302" y="344"/>
                  </a:cubicBezTo>
                  <a:cubicBezTo>
                    <a:pt x="2302" y="338"/>
                    <a:pt x="2309" y="338"/>
                    <a:pt x="2309" y="331"/>
                  </a:cubicBezTo>
                  <a:close/>
                  <a:moveTo>
                    <a:pt x="1998" y="173"/>
                  </a:moveTo>
                  <a:lnTo>
                    <a:pt x="1998" y="173"/>
                  </a:lnTo>
                  <a:cubicBezTo>
                    <a:pt x="1986" y="198"/>
                    <a:pt x="1973" y="224"/>
                    <a:pt x="1960" y="249"/>
                  </a:cubicBezTo>
                  <a:cubicBezTo>
                    <a:pt x="1960" y="255"/>
                    <a:pt x="1954" y="255"/>
                    <a:pt x="1954" y="255"/>
                  </a:cubicBezTo>
                  <a:cubicBezTo>
                    <a:pt x="1929" y="262"/>
                    <a:pt x="1903" y="281"/>
                    <a:pt x="1897" y="306"/>
                  </a:cubicBezTo>
                  <a:cubicBezTo>
                    <a:pt x="1859" y="338"/>
                    <a:pt x="1827" y="369"/>
                    <a:pt x="1789" y="401"/>
                  </a:cubicBezTo>
                  <a:cubicBezTo>
                    <a:pt x="1859" y="325"/>
                    <a:pt x="1929" y="249"/>
                    <a:pt x="1998" y="173"/>
                  </a:cubicBezTo>
                  <a:close/>
                  <a:moveTo>
                    <a:pt x="2296" y="407"/>
                  </a:moveTo>
                  <a:lnTo>
                    <a:pt x="2296" y="407"/>
                  </a:lnTo>
                  <a:cubicBezTo>
                    <a:pt x="2296" y="414"/>
                    <a:pt x="2302" y="414"/>
                    <a:pt x="2302" y="414"/>
                  </a:cubicBezTo>
                  <a:cubicBezTo>
                    <a:pt x="2302" y="420"/>
                    <a:pt x="2302" y="420"/>
                    <a:pt x="2302" y="420"/>
                  </a:cubicBezTo>
                  <a:cubicBezTo>
                    <a:pt x="2296" y="414"/>
                    <a:pt x="2296" y="414"/>
                    <a:pt x="2296" y="407"/>
                  </a:cubicBezTo>
                  <a:close/>
                  <a:moveTo>
                    <a:pt x="2169" y="521"/>
                  </a:moveTo>
                  <a:cubicBezTo>
                    <a:pt x="2182" y="521"/>
                    <a:pt x="2188" y="528"/>
                    <a:pt x="2201" y="528"/>
                  </a:cubicBezTo>
                  <a:cubicBezTo>
                    <a:pt x="2195" y="534"/>
                    <a:pt x="2188" y="540"/>
                    <a:pt x="2182" y="547"/>
                  </a:cubicBezTo>
                  <a:cubicBezTo>
                    <a:pt x="2169" y="559"/>
                    <a:pt x="2163" y="566"/>
                    <a:pt x="2150" y="578"/>
                  </a:cubicBezTo>
                  <a:cubicBezTo>
                    <a:pt x="2157" y="559"/>
                    <a:pt x="2163" y="540"/>
                    <a:pt x="2169" y="521"/>
                  </a:cubicBezTo>
                  <a:close/>
                  <a:moveTo>
                    <a:pt x="2619" y="743"/>
                  </a:moveTo>
                  <a:cubicBezTo>
                    <a:pt x="2638" y="756"/>
                    <a:pt x="2651" y="768"/>
                    <a:pt x="2670" y="787"/>
                  </a:cubicBezTo>
                  <a:cubicBezTo>
                    <a:pt x="2543" y="901"/>
                    <a:pt x="2416" y="1015"/>
                    <a:pt x="2290" y="1129"/>
                  </a:cubicBezTo>
                  <a:cubicBezTo>
                    <a:pt x="2397" y="1003"/>
                    <a:pt x="2511" y="870"/>
                    <a:pt x="2619" y="743"/>
                  </a:cubicBezTo>
                  <a:close/>
                  <a:moveTo>
                    <a:pt x="2834" y="876"/>
                  </a:moveTo>
                  <a:cubicBezTo>
                    <a:pt x="2910" y="952"/>
                    <a:pt x="2993" y="1028"/>
                    <a:pt x="3075" y="1104"/>
                  </a:cubicBezTo>
                  <a:lnTo>
                    <a:pt x="3094" y="1129"/>
                  </a:lnTo>
                  <a:lnTo>
                    <a:pt x="3183" y="1231"/>
                  </a:lnTo>
                  <a:cubicBezTo>
                    <a:pt x="3157" y="1205"/>
                    <a:pt x="3132" y="1180"/>
                    <a:pt x="3107" y="1155"/>
                  </a:cubicBezTo>
                  <a:cubicBezTo>
                    <a:pt x="3018" y="1066"/>
                    <a:pt x="2923" y="971"/>
                    <a:pt x="2834" y="876"/>
                  </a:cubicBezTo>
                  <a:close/>
                  <a:moveTo>
                    <a:pt x="1378" y="718"/>
                  </a:moveTo>
                  <a:lnTo>
                    <a:pt x="1378" y="718"/>
                  </a:lnTo>
                  <a:cubicBezTo>
                    <a:pt x="1042" y="1085"/>
                    <a:pt x="706" y="1446"/>
                    <a:pt x="377" y="1813"/>
                  </a:cubicBezTo>
                  <a:cubicBezTo>
                    <a:pt x="453" y="1718"/>
                    <a:pt x="523" y="1617"/>
                    <a:pt x="599" y="1541"/>
                  </a:cubicBezTo>
                  <a:cubicBezTo>
                    <a:pt x="738" y="1389"/>
                    <a:pt x="877" y="1237"/>
                    <a:pt x="1017" y="1085"/>
                  </a:cubicBezTo>
                  <a:cubicBezTo>
                    <a:pt x="1137" y="958"/>
                    <a:pt x="1257" y="838"/>
                    <a:pt x="1378" y="718"/>
                  </a:cubicBezTo>
                  <a:close/>
                  <a:moveTo>
                    <a:pt x="2828" y="737"/>
                  </a:moveTo>
                  <a:cubicBezTo>
                    <a:pt x="2923" y="819"/>
                    <a:pt x="3012" y="901"/>
                    <a:pt x="3100" y="984"/>
                  </a:cubicBezTo>
                  <a:cubicBezTo>
                    <a:pt x="3271" y="1142"/>
                    <a:pt x="3442" y="1300"/>
                    <a:pt x="3613" y="1459"/>
                  </a:cubicBezTo>
                  <a:cubicBezTo>
                    <a:pt x="3759" y="1598"/>
                    <a:pt x="3936" y="1725"/>
                    <a:pt x="4057" y="1889"/>
                  </a:cubicBezTo>
                  <a:cubicBezTo>
                    <a:pt x="4069" y="1902"/>
                    <a:pt x="4082" y="1915"/>
                    <a:pt x="4095" y="1927"/>
                  </a:cubicBezTo>
                  <a:cubicBezTo>
                    <a:pt x="3867" y="1731"/>
                    <a:pt x="3645" y="1535"/>
                    <a:pt x="3423" y="1338"/>
                  </a:cubicBezTo>
                  <a:cubicBezTo>
                    <a:pt x="3398" y="1313"/>
                    <a:pt x="3366" y="1281"/>
                    <a:pt x="3341" y="1256"/>
                  </a:cubicBezTo>
                  <a:cubicBezTo>
                    <a:pt x="3227" y="1142"/>
                    <a:pt x="3113" y="1028"/>
                    <a:pt x="2993" y="920"/>
                  </a:cubicBezTo>
                  <a:cubicBezTo>
                    <a:pt x="2942" y="863"/>
                    <a:pt x="2898" y="813"/>
                    <a:pt x="2847" y="756"/>
                  </a:cubicBezTo>
                  <a:cubicBezTo>
                    <a:pt x="2841" y="749"/>
                    <a:pt x="2834" y="743"/>
                    <a:pt x="2828" y="737"/>
                  </a:cubicBezTo>
                  <a:close/>
                  <a:moveTo>
                    <a:pt x="257" y="1940"/>
                  </a:moveTo>
                  <a:cubicBezTo>
                    <a:pt x="244" y="1959"/>
                    <a:pt x="225" y="1978"/>
                    <a:pt x="206" y="1997"/>
                  </a:cubicBezTo>
                  <a:cubicBezTo>
                    <a:pt x="206" y="1991"/>
                    <a:pt x="206" y="1991"/>
                    <a:pt x="200" y="1991"/>
                  </a:cubicBezTo>
                  <a:cubicBezTo>
                    <a:pt x="219" y="1972"/>
                    <a:pt x="238" y="1959"/>
                    <a:pt x="257" y="1940"/>
                  </a:cubicBezTo>
                  <a:close/>
                  <a:moveTo>
                    <a:pt x="181" y="2010"/>
                  </a:moveTo>
                  <a:cubicBezTo>
                    <a:pt x="181" y="2010"/>
                    <a:pt x="187" y="2010"/>
                    <a:pt x="187" y="2016"/>
                  </a:cubicBezTo>
                  <a:cubicBezTo>
                    <a:pt x="181" y="2022"/>
                    <a:pt x="168" y="2035"/>
                    <a:pt x="162" y="2041"/>
                  </a:cubicBezTo>
                  <a:cubicBezTo>
                    <a:pt x="155" y="2041"/>
                    <a:pt x="149" y="2035"/>
                    <a:pt x="149" y="2029"/>
                  </a:cubicBezTo>
                  <a:cubicBezTo>
                    <a:pt x="149" y="2029"/>
                    <a:pt x="155" y="2022"/>
                    <a:pt x="162" y="2022"/>
                  </a:cubicBezTo>
                  <a:cubicBezTo>
                    <a:pt x="164" y="2025"/>
                    <a:pt x="168" y="2027"/>
                    <a:pt x="171" y="2027"/>
                  </a:cubicBezTo>
                  <a:cubicBezTo>
                    <a:pt x="175" y="2027"/>
                    <a:pt x="178" y="2024"/>
                    <a:pt x="174" y="2016"/>
                  </a:cubicBezTo>
                  <a:cubicBezTo>
                    <a:pt x="174" y="2010"/>
                    <a:pt x="181" y="2010"/>
                    <a:pt x="181" y="2010"/>
                  </a:cubicBezTo>
                  <a:close/>
                  <a:moveTo>
                    <a:pt x="3556" y="1592"/>
                  </a:moveTo>
                  <a:cubicBezTo>
                    <a:pt x="3670" y="1706"/>
                    <a:pt x="3797" y="1813"/>
                    <a:pt x="3924" y="1915"/>
                  </a:cubicBezTo>
                  <a:cubicBezTo>
                    <a:pt x="3962" y="1959"/>
                    <a:pt x="4000" y="1997"/>
                    <a:pt x="4038" y="2035"/>
                  </a:cubicBezTo>
                  <a:cubicBezTo>
                    <a:pt x="4025" y="2041"/>
                    <a:pt x="4012" y="2041"/>
                    <a:pt x="4000" y="2048"/>
                  </a:cubicBezTo>
                  <a:cubicBezTo>
                    <a:pt x="3879" y="1927"/>
                    <a:pt x="3759" y="1807"/>
                    <a:pt x="3639" y="1687"/>
                  </a:cubicBezTo>
                  <a:cubicBezTo>
                    <a:pt x="3607" y="1655"/>
                    <a:pt x="3582" y="1623"/>
                    <a:pt x="3556" y="1592"/>
                  </a:cubicBezTo>
                  <a:close/>
                  <a:moveTo>
                    <a:pt x="263" y="2117"/>
                  </a:moveTo>
                  <a:cubicBezTo>
                    <a:pt x="263" y="2124"/>
                    <a:pt x="263" y="2124"/>
                    <a:pt x="269" y="2130"/>
                  </a:cubicBezTo>
                  <a:lnTo>
                    <a:pt x="263" y="2130"/>
                  </a:lnTo>
                  <a:lnTo>
                    <a:pt x="257" y="2124"/>
                  </a:lnTo>
                  <a:cubicBezTo>
                    <a:pt x="257" y="2124"/>
                    <a:pt x="263" y="2124"/>
                    <a:pt x="263" y="2117"/>
                  </a:cubicBezTo>
                  <a:close/>
                  <a:moveTo>
                    <a:pt x="364" y="2136"/>
                  </a:moveTo>
                  <a:cubicBezTo>
                    <a:pt x="364" y="2143"/>
                    <a:pt x="364" y="2143"/>
                    <a:pt x="364" y="2149"/>
                  </a:cubicBezTo>
                  <a:cubicBezTo>
                    <a:pt x="358" y="2149"/>
                    <a:pt x="358" y="2149"/>
                    <a:pt x="358" y="2143"/>
                  </a:cubicBezTo>
                  <a:lnTo>
                    <a:pt x="364" y="2136"/>
                  </a:lnTo>
                  <a:close/>
                  <a:moveTo>
                    <a:pt x="333" y="2168"/>
                  </a:moveTo>
                  <a:cubicBezTo>
                    <a:pt x="339" y="2174"/>
                    <a:pt x="345" y="2181"/>
                    <a:pt x="352" y="2181"/>
                  </a:cubicBezTo>
                  <a:cubicBezTo>
                    <a:pt x="345" y="2187"/>
                    <a:pt x="345" y="2193"/>
                    <a:pt x="339" y="2200"/>
                  </a:cubicBezTo>
                  <a:cubicBezTo>
                    <a:pt x="333" y="2193"/>
                    <a:pt x="326" y="2187"/>
                    <a:pt x="320" y="2181"/>
                  </a:cubicBezTo>
                  <a:cubicBezTo>
                    <a:pt x="326" y="2174"/>
                    <a:pt x="333" y="2174"/>
                    <a:pt x="333" y="2168"/>
                  </a:cubicBezTo>
                  <a:close/>
                  <a:moveTo>
                    <a:pt x="440" y="2276"/>
                  </a:moveTo>
                  <a:cubicBezTo>
                    <a:pt x="440" y="2282"/>
                    <a:pt x="447" y="2282"/>
                    <a:pt x="453" y="2288"/>
                  </a:cubicBezTo>
                  <a:cubicBezTo>
                    <a:pt x="453" y="2295"/>
                    <a:pt x="447" y="2295"/>
                    <a:pt x="447" y="2301"/>
                  </a:cubicBezTo>
                  <a:cubicBezTo>
                    <a:pt x="440" y="2295"/>
                    <a:pt x="434" y="2288"/>
                    <a:pt x="434" y="2282"/>
                  </a:cubicBezTo>
                  <a:lnTo>
                    <a:pt x="440" y="2276"/>
                  </a:lnTo>
                  <a:close/>
                  <a:moveTo>
                    <a:pt x="2416" y="534"/>
                  </a:moveTo>
                  <a:cubicBezTo>
                    <a:pt x="2467" y="585"/>
                    <a:pt x="2524" y="642"/>
                    <a:pt x="2575" y="692"/>
                  </a:cubicBezTo>
                  <a:cubicBezTo>
                    <a:pt x="2423" y="908"/>
                    <a:pt x="2258" y="1110"/>
                    <a:pt x="2087" y="1319"/>
                  </a:cubicBezTo>
                  <a:cubicBezTo>
                    <a:pt x="1903" y="1484"/>
                    <a:pt x="1720" y="1649"/>
                    <a:pt x="1542" y="1820"/>
                  </a:cubicBezTo>
                  <a:cubicBezTo>
                    <a:pt x="1295" y="2054"/>
                    <a:pt x="991" y="2288"/>
                    <a:pt x="776" y="2573"/>
                  </a:cubicBezTo>
                  <a:cubicBezTo>
                    <a:pt x="732" y="2523"/>
                    <a:pt x="681" y="2472"/>
                    <a:pt x="637" y="2428"/>
                  </a:cubicBezTo>
                  <a:cubicBezTo>
                    <a:pt x="637" y="2421"/>
                    <a:pt x="643" y="2421"/>
                    <a:pt x="643" y="2415"/>
                  </a:cubicBezTo>
                  <a:cubicBezTo>
                    <a:pt x="700" y="2371"/>
                    <a:pt x="744" y="2314"/>
                    <a:pt x="795" y="2263"/>
                  </a:cubicBezTo>
                  <a:cubicBezTo>
                    <a:pt x="972" y="2079"/>
                    <a:pt x="1143" y="1902"/>
                    <a:pt x="1314" y="1718"/>
                  </a:cubicBezTo>
                  <a:cubicBezTo>
                    <a:pt x="1650" y="1370"/>
                    <a:pt x="1986" y="1022"/>
                    <a:pt x="2321" y="673"/>
                  </a:cubicBezTo>
                  <a:cubicBezTo>
                    <a:pt x="2328" y="667"/>
                    <a:pt x="2334" y="654"/>
                    <a:pt x="2334" y="648"/>
                  </a:cubicBezTo>
                  <a:cubicBezTo>
                    <a:pt x="2359" y="648"/>
                    <a:pt x="2385" y="635"/>
                    <a:pt x="2391" y="610"/>
                  </a:cubicBezTo>
                  <a:cubicBezTo>
                    <a:pt x="2397" y="585"/>
                    <a:pt x="2410" y="559"/>
                    <a:pt x="2416" y="534"/>
                  </a:cubicBezTo>
                  <a:close/>
                  <a:moveTo>
                    <a:pt x="605" y="2447"/>
                  </a:moveTo>
                  <a:cubicBezTo>
                    <a:pt x="611" y="2459"/>
                    <a:pt x="624" y="2466"/>
                    <a:pt x="630" y="2472"/>
                  </a:cubicBezTo>
                  <a:cubicBezTo>
                    <a:pt x="675" y="2516"/>
                    <a:pt x="713" y="2561"/>
                    <a:pt x="757" y="2605"/>
                  </a:cubicBezTo>
                  <a:lnTo>
                    <a:pt x="751" y="2605"/>
                  </a:lnTo>
                  <a:cubicBezTo>
                    <a:pt x="700" y="2554"/>
                    <a:pt x="649" y="2504"/>
                    <a:pt x="599" y="2453"/>
                  </a:cubicBezTo>
                  <a:cubicBezTo>
                    <a:pt x="599" y="2453"/>
                    <a:pt x="605" y="2447"/>
                    <a:pt x="605" y="2447"/>
                  </a:cubicBezTo>
                  <a:close/>
                  <a:moveTo>
                    <a:pt x="909" y="2675"/>
                  </a:moveTo>
                  <a:cubicBezTo>
                    <a:pt x="903" y="2681"/>
                    <a:pt x="896" y="2688"/>
                    <a:pt x="896" y="2694"/>
                  </a:cubicBezTo>
                  <a:cubicBezTo>
                    <a:pt x="896" y="2694"/>
                    <a:pt x="896" y="2694"/>
                    <a:pt x="896" y="2687"/>
                  </a:cubicBezTo>
                  <a:cubicBezTo>
                    <a:pt x="896" y="2687"/>
                    <a:pt x="903" y="2681"/>
                    <a:pt x="909" y="2675"/>
                  </a:cubicBezTo>
                  <a:close/>
                  <a:moveTo>
                    <a:pt x="871" y="2719"/>
                  </a:moveTo>
                  <a:cubicBezTo>
                    <a:pt x="871" y="2725"/>
                    <a:pt x="871" y="2725"/>
                    <a:pt x="865" y="2725"/>
                  </a:cubicBezTo>
                  <a:cubicBezTo>
                    <a:pt x="865" y="2719"/>
                    <a:pt x="865" y="2719"/>
                    <a:pt x="871" y="2719"/>
                  </a:cubicBezTo>
                  <a:close/>
                  <a:moveTo>
                    <a:pt x="3924" y="2402"/>
                  </a:moveTo>
                  <a:cubicBezTo>
                    <a:pt x="3905" y="2523"/>
                    <a:pt x="3905" y="2656"/>
                    <a:pt x="3905" y="2725"/>
                  </a:cubicBezTo>
                  <a:cubicBezTo>
                    <a:pt x="3905" y="2751"/>
                    <a:pt x="3905" y="2782"/>
                    <a:pt x="3905" y="2820"/>
                  </a:cubicBezTo>
                  <a:cubicBezTo>
                    <a:pt x="3892" y="2713"/>
                    <a:pt x="3898" y="2599"/>
                    <a:pt x="3905" y="2491"/>
                  </a:cubicBezTo>
                  <a:cubicBezTo>
                    <a:pt x="3905" y="2485"/>
                    <a:pt x="3905" y="2459"/>
                    <a:pt x="3905" y="2434"/>
                  </a:cubicBezTo>
                  <a:cubicBezTo>
                    <a:pt x="3911" y="2434"/>
                    <a:pt x="3911" y="2428"/>
                    <a:pt x="3911" y="2428"/>
                  </a:cubicBezTo>
                  <a:cubicBezTo>
                    <a:pt x="3917" y="2421"/>
                    <a:pt x="3917" y="2409"/>
                    <a:pt x="3924" y="2402"/>
                  </a:cubicBezTo>
                  <a:close/>
                  <a:moveTo>
                    <a:pt x="4076" y="2371"/>
                  </a:moveTo>
                  <a:cubicBezTo>
                    <a:pt x="4038" y="2599"/>
                    <a:pt x="4019" y="2827"/>
                    <a:pt x="4019" y="3055"/>
                  </a:cubicBezTo>
                  <a:cubicBezTo>
                    <a:pt x="4006" y="2960"/>
                    <a:pt x="4012" y="2782"/>
                    <a:pt x="4012" y="2738"/>
                  </a:cubicBezTo>
                  <a:cubicBezTo>
                    <a:pt x="4012" y="2630"/>
                    <a:pt x="4025" y="2516"/>
                    <a:pt x="4044" y="2409"/>
                  </a:cubicBezTo>
                  <a:cubicBezTo>
                    <a:pt x="4050" y="2396"/>
                    <a:pt x="4050" y="2383"/>
                    <a:pt x="4050" y="2371"/>
                  </a:cubicBezTo>
                  <a:close/>
                  <a:moveTo>
                    <a:pt x="941" y="2795"/>
                  </a:moveTo>
                  <a:cubicBezTo>
                    <a:pt x="1036" y="2890"/>
                    <a:pt x="1124" y="2985"/>
                    <a:pt x="1219" y="3080"/>
                  </a:cubicBezTo>
                  <a:cubicBezTo>
                    <a:pt x="1403" y="3270"/>
                    <a:pt x="1593" y="3460"/>
                    <a:pt x="1777" y="3650"/>
                  </a:cubicBezTo>
                  <a:cubicBezTo>
                    <a:pt x="1897" y="3777"/>
                    <a:pt x="2036" y="3903"/>
                    <a:pt x="2157" y="4043"/>
                  </a:cubicBezTo>
                  <a:cubicBezTo>
                    <a:pt x="2144" y="4036"/>
                    <a:pt x="2131" y="4036"/>
                    <a:pt x="2119" y="4030"/>
                  </a:cubicBezTo>
                  <a:cubicBezTo>
                    <a:pt x="1802" y="3688"/>
                    <a:pt x="1479" y="3359"/>
                    <a:pt x="1156" y="3023"/>
                  </a:cubicBezTo>
                  <a:cubicBezTo>
                    <a:pt x="1080" y="2953"/>
                    <a:pt x="1010" y="2877"/>
                    <a:pt x="934" y="2795"/>
                  </a:cubicBezTo>
                  <a:close/>
                  <a:moveTo>
                    <a:pt x="1967" y="4397"/>
                  </a:moveTo>
                  <a:lnTo>
                    <a:pt x="1967" y="4397"/>
                  </a:lnTo>
                  <a:cubicBezTo>
                    <a:pt x="1960" y="4435"/>
                    <a:pt x="1960" y="4473"/>
                    <a:pt x="1954" y="4518"/>
                  </a:cubicBezTo>
                  <a:cubicBezTo>
                    <a:pt x="1954" y="4537"/>
                    <a:pt x="1954" y="4556"/>
                    <a:pt x="1948" y="4581"/>
                  </a:cubicBezTo>
                  <a:cubicBezTo>
                    <a:pt x="1935" y="4651"/>
                    <a:pt x="1916" y="4727"/>
                    <a:pt x="1897" y="4796"/>
                  </a:cubicBezTo>
                  <a:cubicBezTo>
                    <a:pt x="1897" y="4790"/>
                    <a:pt x="1897" y="4784"/>
                    <a:pt x="1897" y="4777"/>
                  </a:cubicBezTo>
                  <a:cubicBezTo>
                    <a:pt x="1891" y="4708"/>
                    <a:pt x="1891" y="4638"/>
                    <a:pt x="1897" y="4568"/>
                  </a:cubicBezTo>
                  <a:cubicBezTo>
                    <a:pt x="1903" y="4461"/>
                    <a:pt x="1884" y="4416"/>
                    <a:pt x="1967" y="4397"/>
                  </a:cubicBezTo>
                  <a:close/>
                  <a:moveTo>
                    <a:pt x="2125" y="4397"/>
                  </a:moveTo>
                  <a:cubicBezTo>
                    <a:pt x="2131" y="4410"/>
                    <a:pt x="2138" y="4429"/>
                    <a:pt x="2138" y="4454"/>
                  </a:cubicBezTo>
                  <a:cubicBezTo>
                    <a:pt x="2138" y="4492"/>
                    <a:pt x="2138" y="4524"/>
                    <a:pt x="2138" y="4562"/>
                  </a:cubicBezTo>
                  <a:cubicBezTo>
                    <a:pt x="2131" y="4619"/>
                    <a:pt x="2125" y="4676"/>
                    <a:pt x="2119" y="4739"/>
                  </a:cubicBezTo>
                  <a:cubicBezTo>
                    <a:pt x="2119" y="4758"/>
                    <a:pt x="2112" y="4834"/>
                    <a:pt x="2106" y="4910"/>
                  </a:cubicBezTo>
                  <a:cubicBezTo>
                    <a:pt x="2093" y="4910"/>
                    <a:pt x="2087" y="4917"/>
                    <a:pt x="2093" y="4929"/>
                  </a:cubicBezTo>
                  <a:cubicBezTo>
                    <a:pt x="2093" y="4942"/>
                    <a:pt x="2093" y="4961"/>
                    <a:pt x="2093" y="4974"/>
                  </a:cubicBezTo>
                  <a:cubicBezTo>
                    <a:pt x="2087" y="5031"/>
                    <a:pt x="2074" y="5075"/>
                    <a:pt x="2062" y="5100"/>
                  </a:cubicBezTo>
                  <a:cubicBezTo>
                    <a:pt x="2055" y="5107"/>
                    <a:pt x="2049" y="5113"/>
                    <a:pt x="2043" y="5119"/>
                  </a:cubicBezTo>
                  <a:lnTo>
                    <a:pt x="2036" y="5119"/>
                  </a:lnTo>
                  <a:cubicBezTo>
                    <a:pt x="2036" y="5113"/>
                    <a:pt x="2036" y="5100"/>
                    <a:pt x="2030" y="5081"/>
                  </a:cubicBezTo>
                  <a:cubicBezTo>
                    <a:pt x="2081" y="4885"/>
                    <a:pt x="2112" y="4682"/>
                    <a:pt x="2119" y="4473"/>
                  </a:cubicBezTo>
                  <a:cubicBezTo>
                    <a:pt x="2119" y="4454"/>
                    <a:pt x="2119" y="4423"/>
                    <a:pt x="2125" y="4397"/>
                  </a:cubicBezTo>
                  <a:close/>
                  <a:moveTo>
                    <a:pt x="2116" y="0"/>
                  </a:moveTo>
                  <a:cubicBezTo>
                    <a:pt x="2084" y="0"/>
                    <a:pt x="2051" y="33"/>
                    <a:pt x="2055" y="65"/>
                  </a:cubicBezTo>
                  <a:cubicBezTo>
                    <a:pt x="2062" y="78"/>
                    <a:pt x="2062" y="91"/>
                    <a:pt x="2068" y="103"/>
                  </a:cubicBezTo>
                  <a:cubicBezTo>
                    <a:pt x="2062" y="110"/>
                    <a:pt x="2055" y="110"/>
                    <a:pt x="2049" y="116"/>
                  </a:cubicBezTo>
                  <a:cubicBezTo>
                    <a:pt x="2074" y="86"/>
                    <a:pt x="2045" y="49"/>
                    <a:pt x="2012" y="49"/>
                  </a:cubicBezTo>
                  <a:cubicBezTo>
                    <a:pt x="2003" y="49"/>
                    <a:pt x="1994" y="52"/>
                    <a:pt x="1986" y="59"/>
                  </a:cubicBezTo>
                  <a:cubicBezTo>
                    <a:pt x="1618" y="357"/>
                    <a:pt x="1270" y="686"/>
                    <a:pt x="947" y="1034"/>
                  </a:cubicBezTo>
                  <a:cubicBezTo>
                    <a:pt x="782" y="1205"/>
                    <a:pt x="624" y="1376"/>
                    <a:pt x="472" y="1554"/>
                  </a:cubicBezTo>
                  <a:cubicBezTo>
                    <a:pt x="371" y="1668"/>
                    <a:pt x="231" y="1788"/>
                    <a:pt x="136" y="1921"/>
                  </a:cubicBezTo>
                  <a:lnTo>
                    <a:pt x="130" y="1915"/>
                  </a:lnTo>
                  <a:cubicBezTo>
                    <a:pt x="127" y="1913"/>
                    <a:pt x="123" y="1912"/>
                    <a:pt x="119" y="1912"/>
                  </a:cubicBezTo>
                  <a:cubicBezTo>
                    <a:pt x="109" y="1912"/>
                    <a:pt x="100" y="1918"/>
                    <a:pt x="105" y="1927"/>
                  </a:cubicBezTo>
                  <a:cubicBezTo>
                    <a:pt x="111" y="1934"/>
                    <a:pt x="117" y="1940"/>
                    <a:pt x="117" y="1946"/>
                  </a:cubicBezTo>
                  <a:cubicBezTo>
                    <a:pt x="105" y="1959"/>
                    <a:pt x="98" y="1972"/>
                    <a:pt x="92" y="1984"/>
                  </a:cubicBezTo>
                  <a:cubicBezTo>
                    <a:pt x="79" y="1978"/>
                    <a:pt x="73" y="1972"/>
                    <a:pt x="67" y="1965"/>
                  </a:cubicBezTo>
                  <a:cubicBezTo>
                    <a:pt x="60" y="1960"/>
                    <a:pt x="53" y="1958"/>
                    <a:pt x="47" y="1958"/>
                  </a:cubicBezTo>
                  <a:cubicBezTo>
                    <a:pt x="22" y="1958"/>
                    <a:pt x="1" y="1991"/>
                    <a:pt x="16" y="2016"/>
                  </a:cubicBezTo>
                  <a:cubicBezTo>
                    <a:pt x="29" y="2029"/>
                    <a:pt x="41" y="2041"/>
                    <a:pt x="54" y="2054"/>
                  </a:cubicBezTo>
                  <a:cubicBezTo>
                    <a:pt x="48" y="2060"/>
                    <a:pt x="41" y="2067"/>
                    <a:pt x="41" y="2079"/>
                  </a:cubicBezTo>
                  <a:cubicBezTo>
                    <a:pt x="35" y="2092"/>
                    <a:pt x="41" y="2111"/>
                    <a:pt x="54" y="2124"/>
                  </a:cubicBezTo>
                  <a:cubicBezTo>
                    <a:pt x="60" y="2124"/>
                    <a:pt x="67" y="2130"/>
                    <a:pt x="67" y="2136"/>
                  </a:cubicBezTo>
                  <a:lnTo>
                    <a:pt x="73" y="2136"/>
                  </a:lnTo>
                  <a:lnTo>
                    <a:pt x="67" y="2143"/>
                  </a:lnTo>
                  <a:cubicBezTo>
                    <a:pt x="42" y="2173"/>
                    <a:pt x="75" y="2218"/>
                    <a:pt x="106" y="2218"/>
                  </a:cubicBezTo>
                  <a:cubicBezTo>
                    <a:pt x="115" y="2218"/>
                    <a:pt x="123" y="2214"/>
                    <a:pt x="130" y="2206"/>
                  </a:cubicBezTo>
                  <a:cubicBezTo>
                    <a:pt x="136" y="2200"/>
                    <a:pt x="143" y="2200"/>
                    <a:pt x="149" y="2193"/>
                  </a:cubicBezTo>
                  <a:cubicBezTo>
                    <a:pt x="155" y="2200"/>
                    <a:pt x="162" y="2200"/>
                    <a:pt x="174" y="2200"/>
                  </a:cubicBezTo>
                  <a:cubicBezTo>
                    <a:pt x="212" y="2244"/>
                    <a:pt x="250" y="2282"/>
                    <a:pt x="288" y="2326"/>
                  </a:cubicBezTo>
                  <a:cubicBezTo>
                    <a:pt x="295" y="2339"/>
                    <a:pt x="307" y="2358"/>
                    <a:pt x="320" y="2358"/>
                  </a:cubicBezTo>
                  <a:cubicBezTo>
                    <a:pt x="352" y="2396"/>
                    <a:pt x="383" y="2428"/>
                    <a:pt x="421" y="2466"/>
                  </a:cubicBezTo>
                  <a:cubicBezTo>
                    <a:pt x="421" y="2491"/>
                    <a:pt x="440" y="2510"/>
                    <a:pt x="466" y="2510"/>
                  </a:cubicBezTo>
                  <a:cubicBezTo>
                    <a:pt x="535" y="2580"/>
                    <a:pt x="605" y="2656"/>
                    <a:pt x="681" y="2725"/>
                  </a:cubicBezTo>
                  <a:cubicBezTo>
                    <a:pt x="662" y="2751"/>
                    <a:pt x="649" y="2776"/>
                    <a:pt x="637" y="2808"/>
                  </a:cubicBezTo>
                  <a:cubicBezTo>
                    <a:pt x="614" y="2852"/>
                    <a:pt x="652" y="2881"/>
                    <a:pt x="689" y="2881"/>
                  </a:cubicBezTo>
                  <a:cubicBezTo>
                    <a:pt x="705" y="2881"/>
                    <a:pt x="720" y="2876"/>
                    <a:pt x="732" y="2865"/>
                  </a:cubicBezTo>
                  <a:cubicBezTo>
                    <a:pt x="751" y="2846"/>
                    <a:pt x="763" y="2833"/>
                    <a:pt x="776" y="2820"/>
                  </a:cubicBezTo>
                  <a:cubicBezTo>
                    <a:pt x="782" y="2820"/>
                    <a:pt x="789" y="2827"/>
                    <a:pt x="795" y="2833"/>
                  </a:cubicBezTo>
                  <a:cubicBezTo>
                    <a:pt x="795" y="2852"/>
                    <a:pt x="814" y="2871"/>
                    <a:pt x="833" y="2877"/>
                  </a:cubicBezTo>
                  <a:cubicBezTo>
                    <a:pt x="922" y="2960"/>
                    <a:pt x="1004" y="3042"/>
                    <a:pt x="1093" y="3131"/>
                  </a:cubicBezTo>
                  <a:cubicBezTo>
                    <a:pt x="1378" y="3428"/>
                    <a:pt x="1656" y="3726"/>
                    <a:pt x="1941" y="4024"/>
                  </a:cubicBezTo>
                  <a:cubicBezTo>
                    <a:pt x="1935" y="4030"/>
                    <a:pt x="1922" y="4030"/>
                    <a:pt x="1916" y="4036"/>
                  </a:cubicBezTo>
                  <a:cubicBezTo>
                    <a:pt x="1720" y="4093"/>
                    <a:pt x="1599" y="4416"/>
                    <a:pt x="1574" y="4638"/>
                  </a:cubicBezTo>
                  <a:cubicBezTo>
                    <a:pt x="1551" y="4916"/>
                    <a:pt x="1691" y="5399"/>
                    <a:pt x="2029" y="5399"/>
                  </a:cubicBezTo>
                  <a:cubicBezTo>
                    <a:pt x="2062" y="5399"/>
                    <a:pt x="2096" y="5395"/>
                    <a:pt x="2131" y="5385"/>
                  </a:cubicBezTo>
                  <a:cubicBezTo>
                    <a:pt x="2524" y="5278"/>
                    <a:pt x="2530" y="4568"/>
                    <a:pt x="2397" y="4264"/>
                  </a:cubicBezTo>
                  <a:cubicBezTo>
                    <a:pt x="2391" y="4220"/>
                    <a:pt x="2372" y="4195"/>
                    <a:pt x="2340" y="4169"/>
                  </a:cubicBezTo>
                  <a:cubicBezTo>
                    <a:pt x="2321" y="4138"/>
                    <a:pt x="2296" y="4112"/>
                    <a:pt x="2264" y="4093"/>
                  </a:cubicBezTo>
                  <a:cubicBezTo>
                    <a:pt x="2176" y="3998"/>
                    <a:pt x="2087" y="3910"/>
                    <a:pt x="1992" y="3815"/>
                  </a:cubicBezTo>
                  <a:cubicBezTo>
                    <a:pt x="1789" y="3606"/>
                    <a:pt x="1580" y="3390"/>
                    <a:pt x="1371" y="3181"/>
                  </a:cubicBezTo>
                  <a:cubicBezTo>
                    <a:pt x="1238" y="3042"/>
                    <a:pt x="1105" y="2903"/>
                    <a:pt x="966" y="2770"/>
                  </a:cubicBezTo>
                  <a:cubicBezTo>
                    <a:pt x="1606" y="2181"/>
                    <a:pt x="2176" y="1516"/>
                    <a:pt x="2771" y="889"/>
                  </a:cubicBezTo>
                  <a:cubicBezTo>
                    <a:pt x="2891" y="1009"/>
                    <a:pt x="3012" y="1129"/>
                    <a:pt x="3132" y="1250"/>
                  </a:cubicBezTo>
                  <a:cubicBezTo>
                    <a:pt x="3290" y="1408"/>
                    <a:pt x="3442" y="1566"/>
                    <a:pt x="3601" y="1725"/>
                  </a:cubicBezTo>
                  <a:cubicBezTo>
                    <a:pt x="3708" y="1851"/>
                    <a:pt x="3822" y="1965"/>
                    <a:pt x="3936" y="2079"/>
                  </a:cubicBezTo>
                  <a:cubicBezTo>
                    <a:pt x="3860" y="2143"/>
                    <a:pt x="3810" y="2250"/>
                    <a:pt x="3784" y="2364"/>
                  </a:cubicBezTo>
                  <a:cubicBezTo>
                    <a:pt x="3708" y="2472"/>
                    <a:pt x="3677" y="2618"/>
                    <a:pt x="3670" y="2744"/>
                  </a:cubicBezTo>
                  <a:cubicBezTo>
                    <a:pt x="3670" y="2808"/>
                    <a:pt x="3670" y="2877"/>
                    <a:pt x="3683" y="2941"/>
                  </a:cubicBezTo>
                  <a:cubicBezTo>
                    <a:pt x="3689" y="2998"/>
                    <a:pt x="3696" y="3055"/>
                    <a:pt x="3715" y="3112"/>
                  </a:cubicBezTo>
                  <a:cubicBezTo>
                    <a:pt x="3746" y="3232"/>
                    <a:pt x="3797" y="3346"/>
                    <a:pt x="3886" y="3428"/>
                  </a:cubicBezTo>
                  <a:cubicBezTo>
                    <a:pt x="3892" y="3435"/>
                    <a:pt x="3898" y="3441"/>
                    <a:pt x="3911" y="3447"/>
                  </a:cubicBezTo>
                  <a:cubicBezTo>
                    <a:pt x="3930" y="3473"/>
                    <a:pt x="3949" y="3492"/>
                    <a:pt x="3974" y="3511"/>
                  </a:cubicBezTo>
                  <a:cubicBezTo>
                    <a:pt x="4004" y="3529"/>
                    <a:pt x="4036" y="3539"/>
                    <a:pt x="4071" y="3539"/>
                  </a:cubicBezTo>
                  <a:cubicBezTo>
                    <a:pt x="4096" y="3539"/>
                    <a:pt x="4123" y="3534"/>
                    <a:pt x="4152" y="3523"/>
                  </a:cubicBezTo>
                  <a:cubicBezTo>
                    <a:pt x="4297" y="3473"/>
                    <a:pt x="4348" y="3226"/>
                    <a:pt x="4380" y="3093"/>
                  </a:cubicBezTo>
                  <a:cubicBezTo>
                    <a:pt x="4462" y="2776"/>
                    <a:pt x="4456" y="2383"/>
                    <a:pt x="4285" y="2162"/>
                  </a:cubicBezTo>
                  <a:cubicBezTo>
                    <a:pt x="4285" y="2155"/>
                    <a:pt x="4278" y="2149"/>
                    <a:pt x="4272" y="2143"/>
                  </a:cubicBezTo>
                  <a:cubicBezTo>
                    <a:pt x="4291" y="2136"/>
                    <a:pt x="4304" y="2105"/>
                    <a:pt x="4278" y="2086"/>
                  </a:cubicBezTo>
                  <a:cubicBezTo>
                    <a:pt x="4247" y="2054"/>
                    <a:pt x="4209" y="2029"/>
                    <a:pt x="4177" y="1997"/>
                  </a:cubicBezTo>
                  <a:cubicBezTo>
                    <a:pt x="4145" y="1908"/>
                    <a:pt x="4082" y="1839"/>
                    <a:pt x="4012" y="1763"/>
                  </a:cubicBezTo>
                  <a:cubicBezTo>
                    <a:pt x="3835" y="1585"/>
                    <a:pt x="3639" y="1414"/>
                    <a:pt x="3449" y="1243"/>
                  </a:cubicBezTo>
                  <a:cubicBezTo>
                    <a:pt x="3119" y="939"/>
                    <a:pt x="2790" y="635"/>
                    <a:pt x="2461" y="331"/>
                  </a:cubicBezTo>
                  <a:cubicBezTo>
                    <a:pt x="2461" y="312"/>
                    <a:pt x="2454" y="300"/>
                    <a:pt x="2442" y="287"/>
                  </a:cubicBezTo>
                  <a:lnTo>
                    <a:pt x="2296" y="141"/>
                  </a:lnTo>
                  <a:cubicBezTo>
                    <a:pt x="2277" y="122"/>
                    <a:pt x="2264" y="110"/>
                    <a:pt x="2245" y="97"/>
                  </a:cubicBezTo>
                  <a:cubicBezTo>
                    <a:pt x="2214" y="72"/>
                    <a:pt x="2182" y="40"/>
                    <a:pt x="2150" y="15"/>
                  </a:cubicBezTo>
                  <a:cubicBezTo>
                    <a:pt x="2140" y="5"/>
                    <a:pt x="2128" y="0"/>
                    <a:pt x="2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Wolfgang Mozart - Requiem, Facts &amp; Death">
            <a:extLst>
              <a:ext uri="{FF2B5EF4-FFF2-40B4-BE49-F238E27FC236}">
                <a16:creationId xmlns:a16="http://schemas.microsoft.com/office/drawing/2014/main" id="{DC4C3963-DB71-B895-F7C7-F06EEAC1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690" y="730140"/>
            <a:ext cx="2829599" cy="28295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9486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de-DE" sz="5400" dirty="0"/>
              <a:t>Kindheit</a:t>
            </a:r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1"/>
          </p:nvPr>
        </p:nvSpPr>
        <p:spPr>
          <a:xfrm>
            <a:off x="960000" y="3286664"/>
            <a:ext cx="5730400" cy="28513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de-DE" sz="3200" dirty="0"/>
              <a:t>Wolfgang Amadeus Mozart ist 1756 in Salzburg geboren. Er spielte Klavier, weil sein Vater ihn unterrichtete.</a:t>
            </a:r>
          </a:p>
        </p:txBody>
      </p:sp>
      <p:pic>
        <p:nvPicPr>
          <p:cNvPr id="587" name="Google Shape;587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 b="14262"/>
          <a:stretch/>
        </p:blipFill>
        <p:spPr>
          <a:xfrm>
            <a:off x="7400659" y="720000"/>
            <a:ext cx="3596059" cy="48064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88" name="Google Shape;588;p44"/>
          <p:cNvGrpSpPr/>
          <p:nvPr/>
        </p:nvGrpSpPr>
        <p:grpSpPr>
          <a:xfrm rot="9680457">
            <a:off x="-855621" y="-508162"/>
            <a:ext cx="5432749" cy="2231627"/>
            <a:chOff x="4894673" y="1998744"/>
            <a:chExt cx="3705509" cy="1521816"/>
          </a:xfrm>
        </p:grpSpPr>
        <p:sp>
          <p:nvSpPr>
            <p:cNvPr id="589" name="Google Shape;589;p44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586;p44">
            <a:extLst>
              <a:ext uri="{FF2B5EF4-FFF2-40B4-BE49-F238E27FC236}">
                <a16:creationId xmlns:a16="http://schemas.microsoft.com/office/drawing/2014/main" id="{4041A04E-616A-47DD-BAA7-C471C7FA7EB1}"/>
              </a:ext>
            </a:extLst>
          </p:cNvPr>
          <p:cNvSpPr txBox="1">
            <a:spLocks/>
          </p:cNvSpPr>
          <p:nvPr/>
        </p:nvSpPr>
        <p:spPr>
          <a:xfrm>
            <a:off x="7339013" y="5591175"/>
            <a:ext cx="3722980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1pPr>
            <a:lvl2pPr marL="1219170" marR="0" lvl="1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828754" marR="0" lvl="2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3pPr>
            <a:lvl4pPr marL="2438339" marR="0" lvl="3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6pPr>
            <a:lvl7pPr marL="4267093" marR="0" lvl="6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7pPr>
            <a:lvl8pPr marL="4876678" marR="0" lvl="7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400" dirty="0" err="1">
                <a:latin typeface="Asap" panose="020B0604020202020204" charset="0"/>
              </a:rPr>
              <a:t>Hagenauerhaus</a:t>
            </a:r>
            <a:r>
              <a:rPr lang="en-US" sz="1400" dirty="0">
                <a:latin typeface="Asap" panose="020B0604020202020204" charset="0"/>
              </a:rPr>
              <a:t>, Salzburg, </a:t>
            </a:r>
            <a:r>
              <a:rPr lang="en-US" sz="1400" dirty="0" err="1">
                <a:latin typeface="Asap" panose="020B0604020202020204" charset="0"/>
              </a:rPr>
              <a:t>Österreich</a:t>
            </a:r>
            <a:r>
              <a:rPr lang="en-US" sz="1400" dirty="0">
                <a:latin typeface="Asap" panose="020B0604020202020204" charset="0"/>
              </a:rPr>
              <a:t> </a:t>
            </a:r>
            <a:endParaRPr lang="en-US" sz="1400" b="0" i="0" dirty="0">
              <a:effectLst/>
              <a:latin typeface="Asap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9486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de-DE" sz="5400" dirty="0"/>
              <a:t>Jugendjahre</a:t>
            </a:r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1"/>
          </p:nvPr>
        </p:nvSpPr>
        <p:spPr>
          <a:xfrm>
            <a:off x="960000" y="3286664"/>
            <a:ext cx="5730400" cy="28513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de-DE" sz="3200" dirty="0"/>
              <a:t>Mozart komponierte seine ersten Opern, wenn er Jugendlicher war. Er lernte viele berühmte Musiker kennen, wenn er reiste.</a:t>
            </a:r>
          </a:p>
        </p:txBody>
      </p:sp>
      <p:grpSp>
        <p:nvGrpSpPr>
          <p:cNvPr id="588" name="Google Shape;588;p44"/>
          <p:cNvGrpSpPr/>
          <p:nvPr/>
        </p:nvGrpSpPr>
        <p:grpSpPr>
          <a:xfrm rot="9680457">
            <a:off x="-855621" y="-508162"/>
            <a:ext cx="5432749" cy="2231627"/>
            <a:chOff x="4894673" y="1998744"/>
            <a:chExt cx="3705509" cy="1521816"/>
          </a:xfrm>
        </p:grpSpPr>
        <p:sp>
          <p:nvSpPr>
            <p:cNvPr id="589" name="Google Shape;589;p44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586;p44">
            <a:extLst>
              <a:ext uri="{FF2B5EF4-FFF2-40B4-BE49-F238E27FC236}">
                <a16:creationId xmlns:a16="http://schemas.microsoft.com/office/drawing/2014/main" id="{4041A04E-616A-47DD-BAA7-C471C7FA7EB1}"/>
              </a:ext>
            </a:extLst>
          </p:cNvPr>
          <p:cNvSpPr txBox="1">
            <a:spLocks/>
          </p:cNvSpPr>
          <p:nvPr/>
        </p:nvSpPr>
        <p:spPr>
          <a:xfrm>
            <a:off x="7339013" y="5591174"/>
            <a:ext cx="3722980" cy="6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1pPr>
            <a:lvl2pPr marL="1219170" marR="0" lvl="1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828754" marR="0" lvl="2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3pPr>
            <a:lvl4pPr marL="2438339" marR="0" lvl="3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6pPr>
            <a:lvl7pPr marL="4267093" marR="0" lvl="6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7pPr>
            <a:lvl8pPr marL="4876678" marR="0" lvl="7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400" b="1" dirty="0">
                <a:latin typeface="Asap" panose="020B0604020202020204" charset="0"/>
              </a:rPr>
              <a:t>Die Schuldigkeit des ersten Gebots</a:t>
            </a:r>
            <a:r>
              <a:rPr lang="de-DE" sz="1400" dirty="0">
                <a:latin typeface="Asap" panose="020B0604020202020204" charset="0"/>
              </a:rPr>
              <a:t>, Mozarts erste Oper (Spiel)</a:t>
            </a:r>
            <a:endParaRPr lang="de-DE" sz="1400" b="0" i="0" dirty="0">
              <a:effectLst/>
              <a:latin typeface="Asap" panose="020B0604020202020204" charset="0"/>
            </a:endParaRPr>
          </a:p>
        </p:txBody>
      </p:sp>
      <p:pic>
        <p:nvPicPr>
          <p:cNvPr id="2050" name="Picture 2" descr="Mozart Die Schuldigkeit des Ersten Gebots K. 35">
            <a:hlinkClick r:id="rId3"/>
            <a:extLst>
              <a:ext uri="{FF2B5EF4-FFF2-40B4-BE49-F238E27FC236}">
                <a16:creationId xmlns:a16="http://schemas.microsoft.com/office/drawing/2014/main" id="{37A916FC-F39F-2C11-C614-68116335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7" y="713198"/>
            <a:ext cx="3271071" cy="48097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er wonder why your mouse cursor is slanted? | by ajiitha | Prototypr">
            <a:extLst>
              <a:ext uri="{FF2B5EF4-FFF2-40B4-BE49-F238E27FC236}">
                <a16:creationId xmlns:a16="http://schemas.microsoft.com/office/drawing/2014/main" id="{1439C26F-4E15-83B1-0276-B418C2EC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55" y="5362290"/>
            <a:ext cx="320438" cy="4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5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9486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de-DE" sz="5400" dirty="0"/>
              <a:t>Wien</a:t>
            </a:r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1"/>
          </p:nvPr>
        </p:nvSpPr>
        <p:spPr>
          <a:xfrm>
            <a:off x="960000" y="3286664"/>
            <a:ext cx="5730400" cy="28513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de-DE" sz="3200" dirty="0"/>
              <a:t>Mozart zog nach Wien, wenn er 25 Jahre alt war. Er wurde sehr berühmt, weil seine Musik so schön war.</a:t>
            </a:r>
          </a:p>
        </p:txBody>
      </p:sp>
      <p:pic>
        <p:nvPicPr>
          <p:cNvPr id="587" name="Google Shape;587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" b="220"/>
          <a:stretch/>
        </p:blipFill>
        <p:spPr>
          <a:xfrm>
            <a:off x="7400659" y="720000"/>
            <a:ext cx="3596059" cy="48064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88" name="Google Shape;588;p44"/>
          <p:cNvGrpSpPr/>
          <p:nvPr/>
        </p:nvGrpSpPr>
        <p:grpSpPr>
          <a:xfrm rot="9680457">
            <a:off x="-855621" y="-508162"/>
            <a:ext cx="5432749" cy="2231627"/>
            <a:chOff x="4894673" y="1998744"/>
            <a:chExt cx="3705509" cy="1521816"/>
          </a:xfrm>
        </p:grpSpPr>
        <p:sp>
          <p:nvSpPr>
            <p:cNvPr id="589" name="Google Shape;589;p44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586;p44">
            <a:extLst>
              <a:ext uri="{FF2B5EF4-FFF2-40B4-BE49-F238E27FC236}">
                <a16:creationId xmlns:a16="http://schemas.microsoft.com/office/drawing/2014/main" id="{4041A04E-616A-47DD-BAA7-C471C7FA7EB1}"/>
              </a:ext>
            </a:extLst>
          </p:cNvPr>
          <p:cNvSpPr txBox="1">
            <a:spLocks/>
          </p:cNvSpPr>
          <p:nvPr/>
        </p:nvSpPr>
        <p:spPr>
          <a:xfrm>
            <a:off x="7339013" y="5591175"/>
            <a:ext cx="3722980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1pPr>
            <a:lvl2pPr marL="1219170" marR="0" lvl="1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828754" marR="0" lvl="2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3pPr>
            <a:lvl4pPr marL="2438339" marR="0" lvl="3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6pPr>
            <a:lvl7pPr marL="4267093" marR="0" lvl="6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7pPr>
            <a:lvl8pPr marL="4876678" marR="0" lvl="7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400" dirty="0">
                <a:latin typeface="Asap" panose="020B0604020202020204" charset="0"/>
              </a:rPr>
              <a:t>Mozartwohnung in Wien</a:t>
            </a:r>
            <a:endParaRPr lang="de-DE" sz="1400" b="0" i="0" dirty="0">
              <a:effectLst/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3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9486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de-DE" sz="5400" dirty="0"/>
              <a:t>Familie</a:t>
            </a:r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1"/>
          </p:nvPr>
        </p:nvSpPr>
        <p:spPr>
          <a:xfrm>
            <a:off x="960000" y="3286664"/>
            <a:ext cx="5730400" cy="28513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de-DE" sz="3200" dirty="0"/>
              <a:t>Mozart heiratete Constanze Weber im Jahr 1782. Sie hatten zwei Söhne, aber sie waren oft krank.</a:t>
            </a:r>
          </a:p>
        </p:txBody>
      </p:sp>
      <p:pic>
        <p:nvPicPr>
          <p:cNvPr id="587" name="Google Shape;587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r="21743"/>
          <a:stretch/>
        </p:blipFill>
        <p:spPr>
          <a:xfrm>
            <a:off x="7400659" y="720000"/>
            <a:ext cx="3596059" cy="48064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88" name="Google Shape;588;p44"/>
          <p:cNvGrpSpPr/>
          <p:nvPr/>
        </p:nvGrpSpPr>
        <p:grpSpPr>
          <a:xfrm rot="9680457">
            <a:off x="-855621" y="-508162"/>
            <a:ext cx="5432749" cy="2231627"/>
            <a:chOff x="4894673" y="1998744"/>
            <a:chExt cx="3705509" cy="1521816"/>
          </a:xfrm>
        </p:grpSpPr>
        <p:sp>
          <p:nvSpPr>
            <p:cNvPr id="589" name="Google Shape;589;p44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586;p44">
            <a:extLst>
              <a:ext uri="{FF2B5EF4-FFF2-40B4-BE49-F238E27FC236}">
                <a16:creationId xmlns:a16="http://schemas.microsoft.com/office/drawing/2014/main" id="{4041A04E-616A-47DD-BAA7-C471C7FA7EB1}"/>
              </a:ext>
            </a:extLst>
          </p:cNvPr>
          <p:cNvSpPr txBox="1">
            <a:spLocks/>
          </p:cNvSpPr>
          <p:nvPr/>
        </p:nvSpPr>
        <p:spPr>
          <a:xfrm>
            <a:off x="7339013" y="5591175"/>
            <a:ext cx="3722980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1pPr>
            <a:lvl2pPr marL="1219170" marR="0" lvl="1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828754" marR="0" lvl="2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3pPr>
            <a:lvl4pPr marL="2438339" marR="0" lvl="3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6pPr>
            <a:lvl7pPr marL="4267093" marR="0" lvl="6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7pPr>
            <a:lvl8pPr marL="4876678" marR="0" lvl="7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400" dirty="0">
                <a:latin typeface="Asap" panose="020B0604020202020204" charset="0"/>
              </a:rPr>
              <a:t>Mozart mit seinen Söhnen</a:t>
            </a:r>
            <a:endParaRPr lang="de-DE" sz="1400" b="0" i="0" dirty="0">
              <a:effectLst/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1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960000" y="2338000"/>
            <a:ext cx="5730400" cy="9486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de-DE" sz="5400" dirty="0"/>
              <a:t>Späte Jahre</a:t>
            </a:r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1"/>
          </p:nvPr>
        </p:nvSpPr>
        <p:spPr>
          <a:xfrm>
            <a:off x="960000" y="3286664"/>
            <a:ext cx="5730400" cy="28513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de-DE" sz="3200" dirty="0"/>
              <a:t>Mozart hatte finanzielle Probleme in seinen letzten Jahren. Er starb 1791, weil er krank war.</a:t>
            </a:r>
          </a:p>
        </p:txBody>
      </p:sp>
      <p:pic>
        <p:nvPicPr>
          <p:cNvPr id="587" name="Google Shape;587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" b="3868"/>
          <a:stretch/>
        </p:blipFill>
        <p:spPr>
          <a:xfrm>
            <a:off x="7400659" y="720000"/>
            <a:ext cx="3596059" cy="48064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88" name="Google Shape;588;p44"/>
          <p:cNvGrpSpPr/>
          <p:nvPr/>
        </p:nvGrpSpPr>
        <p:grpSpPr>
          <a:xfrm rot="9680457">
            <a:off x="-855621" y="-508162"/>
            <a:ext cx="5432749" cy="2231627"/>
            <a:chOff x="4894673" y="1998744"/>
            <a:chExt cx="3705509" cy="1521816"/>
          </a:xfrm>
        </p:grpSpPr>
        <p:sp>
          <p:nvSpPr>
            <p:cNvPr id="589" name="Google Shape;589;p44"/>
            <p:cNvSpPr/>
            <p:nvPr/>
          </p:nvSpPr>
          <p:spPr>
            <a:xfrm>
              <a:off x="4894673" y="1998744"/>
              <a:ext cx="3672811" cy="1136855"/>
            </a:xfrm>
            <a:custGeom>
              <a:avLst/>
              <a:gdLst/>
              <a:ahLst/>
              <a:cxnLst/>
              <a:rect l="l" t="t" r="r" b="b"/>
              <a:pathLst>
                <a:path w="105921" h="32786" extrusionOk="0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894673" y="2027525"/>
              <a:ext cx="3678289" cy="1167750"/>
            </a:xfrm>
            <a:custGeom>
              <a:avLst/>
              <a:gdLst/>
              <a:ahLst/>
              <a:cxnLst/>
              <a:rect l="l" t="t" r="r" b="b"/>
              <a:pathLst>
                <a:path w="106079" h="33677" extrusionOk="0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4894673" y="2056166"/>
              <a:ext cx="3683768" cy="1200830"/>
            </a:xfrm>
            <a:custGeom>
              <a:avLst/>
              <a:gdLst/>
              <a:ahLst/>
              <a:cxnLst/>
              <a:rect l="l" t="t" r="r" b="b"/>
              <a:pathLst>
                <a:path w="106237" h="34631" extrusionOk="0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4948489" y="2084669"/>
              <a:ext cx="3635223" cy="1235540"/>
            </a:xfrm>
            <a:custGeom>
              <a:avLst/>
              <a:gdLst/>
              <a:ahLst/>
              <a:cxnLst/>
              <a:rect l="l" t="t" r="r" b="b"/>
              <a:pathLst>
                <a:path w="104837" h="35632" extrusionOk="0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894673" y="2113311"/>
              <a:ext cx="3694552" cy="1272156"/>
            </a:xfrm>
            <a:custGeom>
              <a:avLst/>
              <a:gdLst/>
              <a:ahLst/>
              <a:cxnLst/>
              <a:rect l="l" t="t" r="r" b="b"/>
              <a:pathLst>
                <a:path w="106548" h="36688" extrusionOk="0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4894673" y="2141883"/>
              <a:ext cx="3700031" cy="1310264"/>
            </a:xfrm>
            <a:custGeom>
              <a:avLst/>
              <a:gdLst/>
              <a:ahLst/>
              <a:cxnLst/>
              <a:rect l="l" t="t" r="r" b="b"/>
              <a:pathLst>
                <a:path w="106706" h="37787" extrusionOk="0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4894673" y="2170316"/>
              <a:ext cx="3705509" cy="1350245"/>
            </a:xfrm>
            <a:custGeom>
              <a:avLst/>
              <a:gdLst/>
              <a:ahLst/>
              <a:cxnLst/>
              <a:rect l="l" t="t" r="r" b="b"/>
              <a:pathLst>
                <a:path w="106864" h="38940" extrusionOk="0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586;p44">
            <a:extLst>
              <a:ext uri="{FF2B5EF4-FFF2-40B4-BE49-F238E27FC236}">
                <a16:creationId xmlns:a16="http://schemas.microsoft.com/office/drawing/2014/main" id="{4041A04E-616A-47DD-BAA7-C471C7FA7EB1}"/>
              </a:ext>
            </a:extLst>
          </p:cNvPr>
          <p:cNvSpPr txBox="1">
            <a:spLocks/>
          </p:cNvSpPr>
          <p:nvPr/>
        </p:nvSpPr>
        <p:spPr>
          <a:xfrm>
            <a:off x="7339013" y="5591175"/>
            <a:ext cx="3722980" cy="45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1pPr>
            <a:lvl2pPr marL="1219170" marR="0" lvl="1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828754" marR="0" lvl="2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3pPr>
            <a:lvl4pPr marL="2438339" marR="0" lvl="3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6pPr>
            <a:lvl7pPr marL="4267093" marR="0" lvl="6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7pPr>
            <a:lvl8pPr marL="4876678" marR="0" lvl="7" indent="-3640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867" b="0" i="0" u="none" strike="noStrike" cap="none">
                <a:solidFill>
                  <a:srgbClr val="434343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400" dirty="0">
                <a:latin typeface="Asap" panose="020B0604020202020204" charset="0"/>
              </a:rPr>
              <a:t>Mozarts Grab</a:t>
            </a:r>
            <a:endParaRPr lang="de-DE" sz="1400" b="0" i="0" dirty="0">
              <a:effectLst/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ctrTitle"/>
          </p:nvPr>
        </p:nvSpPr>
        <p:spPr>
          <a:xfrm>
            <a:off x="1094362" y="1684882"/>
            <a:ext cx="10003276" cy="34882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de-DE" sz="6667" dirty="0"/>
              <a:t>Vielen Dank für ihre Aufmerksamkeit!</a:t>
            </a:r>
            <a:br>
              <a:rPr lang="de-DE" sz="6667" dirty="0"/>
            </a:br>
            <a:r>
              <a:rPr lang="de-DE" sz="2400" dirty="0">
                <a:solidFill>
                  <a:srgbClr val="434343"/>
                </a:solidFill>
              </a:rPr>
              <a:t>Simeon Gunev XI</a:t>
            </a:r>
            <a:r>
              <a:rPr lang="bg-BG" sz="2400" dirty="0">
                <a:solidFill>
                  <a:srgbClr val="434343"/>
                </a:solidFill>
              </a:rPr>
              <a:t>б</a:t>
            </a:r>
            <a:endParaRPr lang="de-DE" sz="24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54522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Mozart by Slidesgo">
  <a:themeElements>
    <a:clrScheme name="Simple Light">
      <a:dk1>
        <a:srgbClr val="3D2B19"/>
      </a:dk1>
      <a:lt1>
        <a:srgbClr val="8C6238"/>
      </a:lt1>
      <a:dk2>
        <a:srgbClr val="FEF8E6"/>
      </a:dk2>
      <a:lt2>
        <a:srgbClr val="EBE8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2B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148</Words>
  <Application>Microsoft Office PowerPoint</Application>
  <PresentationFormat>Широк екран</PresentationFormat>
  <Paragraphs>17</Paragraphs>
  <Slides>7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Alegreya SemiBold</vt:lpstr>
      <vt:lpstr>Aptos</vt:lpstr>
      <vt:lpstr>Arial</vt:lpstr>
      <vt:lpstr>Asap</vt:lpstr>
      <vt:lpstr>Open Sans</vt:lpstr>
      <vt:lpstr>Music Subject for High School: Mozart by Slidesgo</vt:lpstr>
      <vt:lpstr>Wolfgang Amadeus Mozart</vt:lpstr>
      <vt:lpstr>Kindheit</vt:lpstr>
      <vt:lpstr>Jugendjahre</vt:lpstr>
      <vt:lpstr>Wien</vt:lpstr>
      <vt:lpstr>Familie</vt:lpstr>
      <vt:lpstr>Späte Jahre</vt:lpstr>
      <vt:lpstr>Vielen Dank für ihre Aufmerksamkeit! Simeon Gunev XIб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Simeon Gunev</dc:creator>
  <cp:lastModifiedBy>Simeon Gunev</cp:lastModifiedBy>
  <cp:revision>1</cp:revision>
  <dcterms:created xsi:type="dcterms:W3CDTF">2024-06-16T15:34:29Z</dcterms:created>
  <dcterms:modified xsi:type="dcterms:W3CDTF">2024-06-16T21:08:15Z</dcterms:modified>
</cp:coreProperties>
</file>